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3C20-A1F8-49B7-9F22-2147344A86E7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C9BC9-AAB7-44D8-B9AE-913542656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2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4CFD-B772-8C0E-071A-B1E82F067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A3376-2CCC-DF96-F208-892851B6C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E0C5-B3C5-DCF9-D551-E0764D8C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5E5-4F9D-4EDA-9DBD-D540FD53E6AA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D6B3-B391-4D83-2377-A973BEE4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F25A-D79B-3C08-B8E7-F77D7C2A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B3A-A8C1-256E-E568-A10B8AF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63984-E5F5-1665-7671-67A6047C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9330-5ABA-724F-C7DF-47EE79D1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4E6E-5223-4ECB-9FC0-4960C8B81BCE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C19B-D007-DDD7-224B-85EA0D8A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A21D-3776-DC26-53F2-F2031D20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9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CF43B-678B-8A51-7337-AF9F41A6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8C8B8-D5C0-3DC1-A0AE-A49813CEE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F66D-584E-9E60-1A9C-0461CA2B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C1D-BF38-4297-AC4C-607EF5ECB729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3138-F602-E411-00AF-FC49160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5E4E-A64F-C1DA-1602-DE14B2F4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6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8AD-CC8E-88FD-0003-4705115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476-D0CD-CDE7-B0D4-6CF83BF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88D2-4555-AB1C-51BB-94E39EFD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E80A-4473-4DCB-98B4-FFCCA74AD833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6E82-95C4-DF5D-4D46-5B69F23F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BAED-E859-9BE6-1735-5558A486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ECA-DDB8-DD73-9581-F4E5C07F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886-99EF-7C2C-C330-CD33304B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26E1-0C9D-C1C6-FD6D-D0A9DBF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B81-2728-4DD7-9EE3-E1CABB686AAF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E7B4-DE16-222B-9BAD-DF83694D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58BD-EC09-6DAE-88AE-38B5A74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3BDF-C0DC-995A-F971-EF818BF6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D9E4-7C18-6D4C-22C9-6DCF4DDA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2F7A-1045-1521-8A77-C8BF971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BE10-FE97-5B87-4A37-5A8AEEF2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33C-E29A-4320-98F6-674B2E858955}" type="datetime1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6FAA-BD08-154F-C074-E0A649AD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E8C-87CE-895A-FB5E-DAADF8A1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8B8-E60B-4D4A-A4B9-F382EF79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C623-25C8-D75C-D280-5A5DD44C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28C40-22BE-A4DF-E304-FEC255BB5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A47B2-9CD3-5C9F-C8B8-3C4E7EE7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CBCC-7773-149A-2862-6DE19600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AD17-833E-0ABB-2963-443B8F77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5EDC-D8E2-4E99-AC05-55FF1D6497F3}" type="datetime1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986AE-DF7E-9859-5DFD-66962221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87DC2-4A17-A627-6BA7-6781FACD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F1A4-CB5A-BE89-F628-A265638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41F6-2C72-9FAB-37E7-392D19B2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649E-0D22-4A72-96AC-93B89DF19B0A}" type="datetime1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2FF1-EF4A-1F6F-1F8F-3E4231F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5B53C-20BD-CE01-8950-24BC38F6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2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6C4F7-6A6A-2C49-06DC-1E553FF9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914C-6458-4F42-BA0A-2A2F6EF64A40}" type="datetime1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11D85-FDB1-92EE-72F8-708BF2AD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63C91-540A-6E28-625A-4AFDA8CC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3C79-377D-B665-60ED-78BF7432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B237-88CF-B375-BDCF-F72DC2EB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3AA18-6DF5-B7E8-E357-A7246145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836C-2322-124C-48E8-7F8B2F7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420A-BB05-4B42-8B71-829845F7C874}" type="datetime1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0971-AB0B-FC80-E70F-C15D9A79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C4B26-8DF0-0530-E1A2-682B5CE6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B5E0-A5E3-EC6F-74C2-21833EC2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A91F2-7E3A-66EF-FA77-9EFDA4A25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2D42-B49D-F7D6-B4CA-A4AB1C43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6225-9316-CC05-6A9B-0820B374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63F1-7A9D-485E-91EF-EF6A52E06E44}" type="datetime1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3B3D-2696-B388-C1C7-64BF7FC0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8CA8-CE3B-3163-260C-3CC2C8B2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E64EB-8DC6-0958-13E9-2679DEB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9007-4FC4-CB7C-99E9-2AAAF9994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FE00-CC24-A82B-C6F5-7881FA06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4673-187C-4B4E-9B5D-472FE260B596}" type="datetime1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97A0-C246-28AD-62C6-3C0D8FAA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FB1C-E38B-BF2F-16D5-56E763B6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E914-25EF-4525-BD54-745150939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51203/sgp/blob/main/herbal_ingridients.docx" TargetMode="External"/><Relationship Id="rId2" Type="http://schemas.openxmlformats.org/officeDocument/2006/relationships/hyperlink" Target="https://github.com/om51203/sgp/blob/main/diseas%20info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51203/sgp/blob/main/Famous%20blogs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8024-27C2-E0A3-7080-1485D19C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947" y="1526691"/>
            <a:ext cx="9144000" cy="2387600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Dadi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Nukshe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7BFA-BC35-1471-55DB-903DD06D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0330" y="3306225"/>
            <a:ext cx="7236069" cy="2830846"/>
          </a:xfrm>
        </p:spPr>
        <p:txBody>
          <a:bodyPr>
            <a:noAutofit/>
          </a:bodyPr>
          <a:lstStyle/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DEVELOPERS :</a:t>
            </a:r>
          </a:p>
          <a:p>
            <a:pPr lvl="8"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21CE074  :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Faizan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Momin</a:t>
            </a: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21CE081  :  Nayi Om</a:t>
            </a: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21CE082  :  Disha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Odedara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21CE084  :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Pandya</a:t>
            </a:r>
          </a:p>
          <a:p>
            <a:pPr lvl="8"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  :    Sneha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Padhiar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8"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7F122-113B-EEF0-EBDF-09E4BC2C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1"/>
            <a:ext cx="3635926" cy="713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CE7FA-7437-4C2D-2B72-7065D37AF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9" t="18790" r="20353" b="-2347"/>
          <a:stretch/>
        </p:blipFill>
        <p:spPr>
          <a:xfrm>
            <a:off x="10624008" y="11702"/>
            <a:ext cx="1567992" cy="156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6D25-6260-EAB0-4652-A4CDAE49895E}"/>
              </a:ext>
            </a:extLst>
          </p:cNvPr>
          <p:cNvSpPr txBox="1"/>
          <p:nvPr/>
        </p:nvSpPr>
        <p:spPr>
          <a:xfrm>
            <a:off x="4078141" y="6534834"/>
            <a:ext cx="61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U &amp; PU PATEL DEPARTMENTOF COMPUTEE ENGINEERING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D8289-C230-1A2A-4B97-86A35F0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2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BB6C-3FD1-F056-D516-5CC5E2AE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65125"/>
            <a:ext cx="6324600" cy="132556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: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3E7-1C38-1F7C-2522-C1417E86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792" y="2533039"/>
            <a:ext cx="6773008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different </a:t>
            </a:r>
            <a:r>
              <a:rPr lang="en-IN" sz="2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 different disease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Cure of disease as our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about herbal ingredient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Herbal ingredient like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tulsi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aswagandha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turmeric etc.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famous blogs of cure by herbals ingredient.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60849-2343-70B0-F9EC-AD186C1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8083-4410-5E96-F360-093880F7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78" y="365125"/>
            <a:ext cx="6367021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8201-E0F1-5E80-46B8-9EB15E90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2166-265E-1F64-3A07-09AAF960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2E4BDA-CE45-DACC-54D0-9079C697015F}"/>
              </a:ext>
            </a:extLst>
          </p:cNvPr>
          <p:cNvSpPr txBox="1">
            <a:spLocks/>
          </p:cNvSpPr>
          <p:nvPr/>
        </p:nvSpPr>
        <p:spPr>
          <a:xfrm>
            <a:off x="5422258" y="715850"/>
            <a:ext cx="4773302" cy="909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: </a:t>
            </a:r>
            <a:b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4E3BC-E931-46C9-43B7-F5240B361561}"/>
              </a:ext>
            </a:extLst>
          </p:cNvPr>
          <p:cNvSpPr txBox="1"/>
          <p:nvPr/>
        </p:nvSpPr>
        <p:spPr>
          <a:xfrm>
            <a:off x="5417747" y="1944066"/>
            <a:ext cx="65106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2"/>
                </a:solidFill>
              </a:rPr>
              <a:t>This website will help user to cure their self at home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2"/>
                </a:solidFill>
              </a:rPr>
              <a:t>Because in the situation like pandemic people cant go outside.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2"/>
                </a:solidFill>
              </a:rPr>
              <a:t>And also the clinics are very crowdy.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2"/>
                </a:solidFill>
              </a:rPr>
              <a:t>In pandemic also doctors where charging more money for treatment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2"/>
                </a:solidFill>
              </a:rPr>
              <a:t>So in this type of scenario this website can help them to cure their self at home at very low cost.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solidFill>
                <a:schemeClr val="tx2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5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C362-62AD-F22D-E152-0E9992B3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6" y="705513"/>
            <a:ext cx="8382642" cy="1325563"/>
          </a:xfrm>
        </p:spPr>
        <p:txBody>
          <a:bodyPr>
            <a:no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 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ebsite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FB1-5C53-4E2A-D8FC-78E04167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48" y="2532340"/>
            <a:ext cx="8201319" cy="3824010"/>
          </a:xfrm>
        </p:spPr>
        <p:txBody>
          <a:bodyPr>
            <a:normAutofit/>
          </a:bodyPr>
          <a:lstStyle/>
          <a:p>
            <a:r>
              <a:rPr lang="en-US" dirty="0">
                <a:latin typeface="-apple-system"/>
              </a:rPr>
              <a:t>D</a:t>
            </a:r>
            <a:r>
              <a:rPr lang="en-IN" dirty="0" err="1">
                <a:latin typeface="-apple-system"/>
              </a:rPr>
              <a:t>iseas</a:t>
            </a:r>
            <a:r>
              <a:rPr lang="en-IN" dirty="0">
                <a:latin typeface="-apple-system"/>
              </a:rPr>
              <a:t>  information: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https://github.com/om51203/sgp/blob/main/diseas%20info.docx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Herbal ingredients: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https://github.com/om51203/sgp/blob/main/herbal_ingridients.docx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blogs: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https://github.com/om51203/sgp/blob/main/Famous%20blogs.docx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919EA-D348-A9E8-A749-C8DB9E8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1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35D-A82C-ED17-388A-9ED6A46E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50" y="365125"/>
            <a:ext cx="645795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Our Website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6255-3EF3-37AF-0977-9DEF8331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62" y="2187574"/>
            <a:ext cx="6943725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pandemic all people are approaching towards “ayurvedic” cures so people will go on internet for finding details about herbal ingredient.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thinking for adding user feedback which make our website user flexible.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3F25C-DD56-A93A-6D79-93B5EEC3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AE61-0957-F1A9-9CC7-27E3B7AE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A5C6-CF1E-DCB2-DFD6-E125B392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1EB9-8CF0-EB41-8DC9-5F7BDCA4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4CF7A7-D43B-FDED-B06D-45078343D91D}"/>
              </a:ext>
            </a:extLst>
          </p:cNvPr>
          <p:cNvSpPr txBox="1">
            <a:spLocks/>
          </p:cNvSpPr>
          <p:nvPr/>
        </p:nvSpPr>
        <p:spPr>
          <a:xfrm>
            <a:off x="4630615" y="685066"/>
            <a:ext cx="7561385" cy="909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pic>
        <p:nvPicPr>
          <p:cNvPr id="6" name="Picture 5" descr="7 3D Html Logo Illustrations - Free in PNG, BLEND, GLTF - IconScout">
            <a:extLst>
              <a:ext uri="{FF2B5EF4-FFF2-40B4-BE49-F238E27FC236}">
                <a16:creationId xmlns:a16="http://schemas.microsoft.com/office/drawing/2014/main" id="{5A5A7BC1-3B2B-A7AE-7847-41D51D53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99" y="1690688"/>
            <a:ext cx="2413201" cy="24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CSS - Wikipedia">
            <a:extLst>
              <a:ext uri="{FF2B5EF4-FFF2-40B4-BE49-F238E27FC236}">
                <a16:creationId xmlns:a16="http://schemas.microsoft.com/office/drawing/2014/main" id="{FDC3524C-0D0D-9BF8-F939-FA6EE8C6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60" y="2009089"/>
            <a:ext cx="1342159" cy="18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isual Studio Code and VS Code icons and names usage guidelines">
            <a:extLst>
              <a:ext uri="{FF2B5EF4-FFF2-40B4-BE49-F238E27FC236}">
                <a16:creationId xmlns:a16="http://schemas.microsoft.com/office/drawing/2014/main" id="{3B892A78-31D5-C3EB-75D6-5B59413C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430553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01EE8-BEFC-3249-5604-35E89AF04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860" y="4630518"/>
            <a:ext cx="1390770" cy="13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F522-8E01-E393-7EE9-B16DCEED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365" y="410368"/>
            <a:ext cx="7070103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14BA6-4D15-68C1-8977-A04C4797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345B-38C2-4CF2-5FFE-AF093ABD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9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2CE7-7121-4604-0BD8-AA520C7F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6F40-4D2A-E7EA-BBC4-181E419D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447" y="612334"/>
            <a:ext cx="3236495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2B12-D5B9-0866-39D3-7A90BFCC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26" y="1960269"/>
            <a:ext cx="565885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Definition / motive of our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main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Functionality of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dirty="0"/>
              <a:t>I</a:t>
            </a:r>
            <a:r>
              <a:rPr lang="en-IN" sz="2800" dirty="0"/>
              <a:t>nformation abou</a:t>
            </a:r>
            <a:r>
              <a:rPr lang="en-IN" dirty="0"/>
              <a:t>t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Gathered information of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Scope of our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Graphical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Demonstration after presentation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BB61-C0C3-2E2F-BD44-32A2BB80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FA8-59CD-072F-BCBD-090BF907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52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20F2-971B-9E00-94A6-9C9502EA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283" y="2185987"/>
            <a:ext cx="7780421" cy="4351338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Our main motto of this project is to give information to user about some homely cures of different illnesses like cold, fever, headache, migraine, throat irritation, stomach ache, etc.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Our information is based on home made cure (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nuskhe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 which generally given by our elders.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also provide some basic information of illness causes and basic treatments.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can also suggest the home made cure (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nuskhe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 to us.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B84A6-45D2-64AF-6BA4-081BA77E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B4E5-E494-E235-8040-54C69B42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184" y="557834"/>
            <a:ext cx="4888832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143C-2FC1-8223-1EAA-50597C7D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92" y="2180831"/>
            <a:ext cx="7828549" cy="4351338"/>
          </a:xfrm>
        </p:spPr>
        <p:txBody>
          <a:bodyPr/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Of people by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this Website to  cure their illness.</a:t>
            </a: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find information about  natural herbs.</a:t>
            </a: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cure their selves in low cost.</a:t>
            </a: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now know our old culture how the </a:t>
            </a:r>
            <a:r>
              <a:rPr lang="en-US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rushimunis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cure with natural herbs</a:t>
            </a: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6211B-746E-0271-2E7D-CB8CF4FB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1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342F-6EA2-9AFC-5D2E-ADEA2E0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078" y="500062"/>
            <a:ext cx="4247147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A1D5-A49B-D374-33EF-2EB97484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476" y="1806935"/>
            <a:ext cx="5348145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/ Section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page / Section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Herbal Ingredient page / Section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page / Section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/ Section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E4B-500A-DCE0-9E37-ADEFD6ED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F71C-8C72-FA7F-FF67-9E9B4153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95" y="320675"/>
            <a:ext cx="389181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281E-6B06-62C0-2ABF-343268A0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622" y="1825625"/>
            <a:ext cx="6808177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you can find some brief about this       website and something that what our main motive is.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the easy or we can say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nuskhe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cures through available home remedies.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3CA63-65BC-8670-ED85-C080637C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D9A0-FB5A-8C1E-34FB-896A1A58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54" y="320675"/>
            <a:ext cx="397222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094E-F390-149B-AF17-C49C2EDC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30" y="1825625"/>
            <a:ext cx="6931269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different type of herbal ingredients name and there use in cure.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the effect or strength of that herbal ingredient which are used by different people, and their experience in covid-19.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DA6CE-A9B7-2039-97AC-93F7096F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8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344B-C020-9EE5-6B3A-5C3CF0E4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046" y="410368"/>
            <a:ext cx="397367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D09B-3DCA-E9D3-CFCB-A92AB56D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962" y="1825625"/>
            <a:ext cx="6737838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different type of herbal ingredients name and there use in cure.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the effect or strength of that herbal ingredient which are used by different people, and their experience in covid-19.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DD84-56CA-EF60-79D8-617006C3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F50C-F4BB-D653-F868-44856979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732" y="355698"/>
            <a:ext cx="38000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EAC-DF1A-DC9B-03D5-64E90217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330" y="2731233"/>
            <a:ext cx="6394937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 / Section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user can find the information about our team and other things.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586C-FB95-9D61-D81B-CE833675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914-25EF-4525-BD54-74515093940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Dadi Ke Nukshe </vt:lpstr>
      <vt:lpstr>Index</vt:lpstr>
      <vt:lpstr>Definition</vt:lpstr>
      <vt:lpstr>Main Goal</vt:lpstr>
      <vt:lpstr>Information </vt:lpstr>
      <vt:lpstr>Information </vt:lpstr>
      <vt:lpstr>Information </vt:lpstr>
      <vt:lpstr>Information </vt:lpstr>
      <vt:lpstr>Information </vt:lpstr>
      <vt:lpstr>Information :  more about project</vt:lpstr>
      <vt:lpstr>PowerPoint Presentation</vt:lpstr>
      <vt:lpstr>Gathered Information   For Website</vt:lpstr>
      <vt:lpstr>Scope Of Our Website </vt:lpstr>
      <vt:lpstr>PowerPoint Presentation</vt:lpstr>
      <vt:lpstr>Graphical User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Dadi Ke Nukshe </dc:title>
  <dc:creator>Om Nayi</dc:creator>
  <cp:lastModifiedBy>Kalp Pandya</cp:lastModifiedBy>
  <cp:revision>6</cp:revision>
  <dcterms:created xsi:type="dcterms:W3CDTF">2022-10-19T16:57:55Z</dcterms:created>
  <dcterms:modified xsi:type="dcterms:W3CDTF">2022-11-11T07:44:37Z</dcterms:modified>
</cp:coreProperties>
</file>