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Fish-Eye Correction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Robin.Zhu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614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鱼眼镜头的应用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0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</Words>
  <Application>Microsoft Office PowerPoint</Application>
  <PresentationFormat>全屏显示(4:3)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Fish-Eye Correction</vt:lpstr>
      <vt:lpstr>Content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Fish-Eye Correction</dc:title>
  <dc:creator>Robin</dc:creator>
  <cp:lastModifiedBy>Robin</cp:lastModifiedBy>
  <cp:revision>2</cp:revision>
  <dcterms:created xsi:type="dcterms:W3CDTF">2016-05-11T07:23:54Z</dcterms:created>
  <dcterms:modified xsi:type="dcterms:W3CDTF">2016-05-11T10:34:21Z</dcterms:modified>
</cp:coreProperties>
</file>