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Capture – Photo Studio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621102" y="3441937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Manas  Mehta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no:109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No:21002170110076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A4         Branch: 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0FF16-371F-4D3A-B26E-8EAA8C264A80}"/>
              </a:ext>
            </a:extLst>
          </p:cNvPr>
          <p:cNvSpPr/>
          <p:nvPr/>
        </p:nvSpPr>
        <p:spPr>
          <a:xfrm>
            <a:off x="649857" y="5282240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Riyazahmed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no:110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21002170510016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A4 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Branch:AIDS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341901-BE3E-449B-BE1E-728B0E75A7C2}"/>
              </a:ext>
            </a:extLst>
          </p:cNvPr>
          <p:cNvSpPr/>
          <p:nvPr/>
        </p:nvSpPr>
        <p:spPr>
          <a:xfrm>
            <a:off x="6639217" y="3452371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Kunal H Limbasiya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no:111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No:21002170110065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A4        Branch: CE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 dirty="0"/>
          </a:p>
          <a:p>
            <a:r>
              <a:rPr lang="en-US" dirty="0">
                <a:solidFill>
                  <a:schemeClr val="tx1"/>
                </a:solidFill>
              </a:rPr>
              <a:t>Photography studio means the workshop of a photographer, which may include the retail sale of portraits and/or photographs produced by the photographer and a photography shop</a:t>
            </a:r>
          </a:p>
          <a:p>
            <a:r>
              <a:rPr lang="en-US" sz="3200" dirty="0">
                <a:solidFill>
                  <a:schemeClr val="tx1"/>
                </a:solidFill>
              </a:rPr>
              <a:t>You can start with a simple backdrop, one light, a good camera with a flash, and a tripod, and you're ready to go.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Information:-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React.js (Helps to make components reuse)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HTML5 (Basic to create Website)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CSS3 	(Extra Styling)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 5 (Styling and making of components)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MongoDB (To store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Express.js (To connect MongoDB and React.js)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(To connect MongoDB and React.js)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Technologies Used</a:t>
            </a:r>
            <a:r>
              <a:rPr lang="en-US" sz="4000" b="1" dirty="0">
                <a:latin typeface="Bodoni MT" panose="02070603080606020203" pitchFamily="18" charset="0"/>
              </a:rPr>
              <a:t>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Glimpse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Of Home Page: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76AA95-50C7-4E36-96BC-5918EF07E35C}"/>
              </a:ext>
            </a:extLst>
          </p:cNvPr>
          <p:cNvSpPr/>
          <p:nvPr/>
        </p:nvSpPr>
        <p:spPr>
          <a:xfrm>
            <a:off x="612475" y="31792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C5BB9-D465-9628-1F62-72685C518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97" y="1795102"/>
            <a:ext cx="11111116" cy="467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Calibri</vt:lpstr>
      <vt:lpstr>Calibri Light</vt:lpstr>
      <vt:lpstr>Times New Roman</vt:lpstr>
      <vt:lpstr>Office Theme</vt:lpstr>
      <vt:lpstr>Capture – Photo Studio Website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Manas Mehta</cp:lastModifiedBy>
  <cp:revision>23</cp:revision>
  <dcterms:created xsi:type="dcterms:W3CDTF">2022-02-18T03:37:33Z</dcterms:created>
  <dcterms:modified xsi:type="dcterms:W3CDTF">2023-09-30T06:56:58Z</dcterms:modified>
</cp:coreProperties>
</file>