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9" r:id="rId4"/>
    <p:sldId id="274" r:id="rId5"/>
    <p:sldId id="275" r:id="rId6"/>
    <p:sldId id="277" r:id="rId7"/>
    <p:sldId id="278" r:id="rId8"/>
    <p:sldId id="280" r:id="rId9"/>
    <p:sldId id="281" r:id="rId10"/>
    <p:sldId id="290" r:id="rId11"/>
    <p:sldId id="282" r:id="rId12"/>
    <p:sldId id="283" r:id="rId13"/>
    <p:sldId id="284" r:id="rId14"/>
    <p:sldId id="285" r:id="rId15"/>
    <p:sldId id="286" r:id="rId16"/>
    <p:sldId id="287" r:id="rId17"/>
    <p:sldId id="291" r:id="rId18"/>
    <p:sldId id="289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df.wondershare.com/templates" TargetMode="External"/><Relationship Id="rId2" Type="http://schemas.openxmlformats.org/officeDocument/2006/relationships/hyperlink" Target="https://projectsgeek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95" y="107575"/>
            <a:ext cx="11066928" cy="6225989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WELCOME </a:t>
            </a:r>
            <a:br>
              <a:rPr lang="en-US" sz="9600" b="1" dirty="0" smtClean="0"/>
            </a:br>
            <a:r>
              <a:rPr lang="en-US" sz="9600" b="1" dirty="0"/>
              <a:t/>
            </a:r>
            <a:br>
              <a:rPr lang="en-US" sz="9600" b="1" dirty="0"/>
            </a:br>
            <a:r>
              <a:rPr lang="en-US" sz="9600" b="1" dirty="0" smtClean="0"/>
              <a:t>to our presentation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0621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532" y="249692"/>
            <a:ext cx="5990907" cy="1905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System </a:t>
            </a:r>
            <a:r>
              <a:rPr lang="en-US" sz="4000" b="1" dirty="0" err="1" smtClean="0">
                <a:solidFill>
                  <a:srgbClr val="FFC000"/>
                </a:solidFill>
              </a:rPr>
              <a:t>requirment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Software </a:t>
            </a:r>
            <a:r>
              <a:rPr lang="en-US" sz="3200" b="1" dirty="0" err="1" smtClean="0">
                <a:solidFill>
                  <a:srgbClr val="FFC000"/>
                </a:solidFill>
              </a:rPr>
              <a:t>requirment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/>
              <a:t>Windows or Linux Operating System.</a:t>
            </a:r>
          </a:p>
          <a:p>
            <a:r>
              <a:rPr lang="en-US" sz="2400" b="1" dirty="0" err="1"/>
              <a:t>Codeblocks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Turbo C++.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Hardware </a:t>
            </a:r>
            <a:r>
              <a:rPr lang="en-US" sz="3200" b="1" dirty="0" err="1" smtClean="0">
                <a:solidFill>
                  <a:srgbClr val="FFC000"/>
                </a:solidFill>
              </a:rPr>
              <a:t>requirment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5176657" cy="2547937"/>
          </a:xfrm>
        </p:spPr>
        <p:txBody>
          <a:bodyPr>
            <a:normAutofit/>
          </a:bodyPr>
          <a:lstStyle/>
          <a:p>
            <a:r>
              <a:rPr lang="en-US" sz="2400" b="1" dirty="0"/>
              <a:t>Processor: Pentium(R) Dual-core CPU to core </a:t>
            </a:r>
            <a:r>
              <a:rPr lang="en-US" sz="2400" b="1" dirty="0" smtClean="0"/>
              <a:t>i-3 </a:t>
            </a:r>
            <a:r>
              <a:rPr lang="en-US" sz="2400" b="1" dirty="0"/>
              <a:t>Processor</a:t>
            </a:r>
          </a:p>
          <a:p>
            <a:r>
              <a:rPr lang="en-US" sz="2400" b="1" dirty="0"/>
              <a:t>Minimum 2 GB RAM</a:t>
            </a:r>
          </a:p>
          <a:p>
            <a:r>
              <a:rPr lang="en-US" sz="2400" b="1" dirty="0"/>
              <a:t>256 MB or more hard </a:t>
            </a:r>
            <a:r>
              <a:rPr lang="en-US" sz="2400" b="1" dirty="0" smtClean="0"/>
              <a:t>disk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42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053" y="374469"/>
            <a:ext cx="5433558" cy="157625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3600" b="1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0423"/>
            <a:ext cx="9905998" cy="4737463"/>
          </a:xfrm>
        </p:spPr>
        <p:txBody>
          <a:bodyPr>
            <a:normAutofit/>
          </a:bodyPr>
          <a:lstStyle/>
          <a:p>
            <a:r>
              <a:rPr lang="en-US" sz="2800" b="1" dirty="0"/>
              <a:t>void </a:t>
            </a:r>
            <a:r>
              <a:rPr lang="en-US" sz="2800" b="1" dirty="0" err="1"/>
              <a:t>getAllPlayersName</a:t>
            </a:r>
            <a:r>
              <a:rPr lang="en-US" sz="2800" b="1" dirty="0"/>
              <a:t>(void);</a:t>
            </a:r>
          </a:p>
          <a:p>
            <a:r>
              <a:rPr lang="en-US" sz="2800" b="1" dirty="0"/>
              <a:t>void </a:t>
            </a:r>
            <a:r>
              <a:rPr lang="en-US" sz="2800" b="1" dirty="0" err="1"/>
              <a:t>select_batsman</a:t>
            </a:r>
            <a:r>
              <a:rPr lang="en-US" sz="2800" b="1" dirty="0"/>
              <a:t>(void);</a:t>
            </a:r>
          </a:p>
          <a:p>
            <a:r>
              <a:rPr lang="en-US" sz="2800" b="1" dirty="0"/>
              <a:t>void </a:t>
            </a:r>
            <a:r>
              <a:rPr lang="en-US" sz="2800" b="1" dirty="0" err="1"/>
              <a:t>select_baller</a:t>
            </a:r>
            <a:r>
              <a:rPr lang="en-US" sz="2800" b="1" dirty="0"/>
              <a:t>(void);</a:t>
            </a:r>
          </a:p>
          <a:p>
            <a:r>
              <a:rPr lang="en-US" sz="2800" b="1" dirty="0"/>
              <a:t>void </a:t>
            </a:r>
            <a:r>
              <a:rPr lang="en-US" sz="2800" b="1" dirty="0" err="1"/>
              <a:t>clrscr</a:t>
            </a:r>
            <a:r>
              <a:rPr lang="en-US" sz="2800" b="1" dirty="0"/>
              <a:t>(void);</a:t>
            </a:r>
          </a:p>
          <a:p>
            <a:r>
              <a:rPr lang="en-US" sz="2800" b="1" dirty="0"/>
              <a:t>void </a:t>
            </a:r>
            <a:r>
              <a:rPr lang="en-US" sz="2800" b="1" dirty="0" err="1"/>
              <a:t>playCricket</a:t>
            </a:r>
            <a:r>
              <a:rPr lang="en-US" sz="2800" b="1" dirty="0"/>
              <a:t>(void);</a:t>
            </a:r>
          </a:p>
        </p:txBody>
      </p:sp>
    </p:spTree>
    <p:extLst>
      <p:ext uri="{BB962C8B-B14F-4D97-AF65-F5344CB8AC3E}">
        <p14:creationId xmlns:p14="http://schemas.microsoft.com/office/powerpoint/2010/main" val="233975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447" y="95794"/>
            <a:ext cx="4275318" cy="156536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ER-diagram</a:t>
            </a:r>
            <a:endParaRPr lang="en-US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3" y="1361755"/>
            <a:ext cx="6495570" cy="5430931"/>
          </a:xfrm>
        </p:spPr>
      </p:pic>
    </p:spTree>
    <p:extLst>
      <p:ext uri="{BB962C8B-B14F-4D97-AF65-F5344CB8AC3E}">
        <p14:creationId xmlns:p14="http://schemas.microsoft.com/office/powerpoint/2010/main" val="118994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756" y="391885"/>
            <a:ext cx="6670176" cy="1262743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Interface(first page)</a:t>
            </a:r>
            <a:endParaRPr 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19" y="1907177"/>
            <a:ext cx="7988789" cy="4475511"/>
          </a:xfrm>
        </p:spPr>
      </p:pic>
    </p:spTree>
    <p:extLst>
      <p:ext uri="{BB962C8B-B14F-4D97-AF65-F5344CB8AC3E}">
        <p14:creationId xmlns:p14="http://schemas.microsoft.com/office/powerpoint/2010/main" val="28884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156" y="261257"/>
            <a:ext cx="5355181" cy="142820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Players name</a:t>
            </a:r>
            <a:endParaRPr lang="en-US" sz="4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3" y="2115891"/>
            <a:ext cx="6313714" cy="4215241"/>
          </a:xfrm>
        </p:spPr>
      </p:pic>
    </p:spTree>
    <p:extLst>
      <p:ext uri="{BB962C8B-B14F-4D97-AF65-F5344CB8AC3E}">
        <p14:creationId xmlns:p14="http://schemas.microsoft.com/office/powerpoint/2010/main" val="39603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56" y="0"/>
            <a:ext cx="6861764" cy="175042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score-board</a:t>
            </a:r>
            <a:endParaRPr lang="en-US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8" y="1680148"/>
            <a:ext cx="6635931" cy="4903531"/>
          </a:xfrm>
        </p:spPr>
      </p:pic>
    </p:spTree>
    <p:extLst>
      <p:ext uri="{BB962C8B-B14F-4D97-AF65-F5344CB8AC3E}">
        <p14:creationId xmlns:p14="http://schemas.microsoft.com/office/powerpoint/2010/main" val="193840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939" y="-95795"/>
            <a:ext cx="6513421" cy="148916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Update  score</a:t>
            </a:r>
            <a:endParaRPr lang="en-US" sz="3600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69" y="1602377"/>
            <a:ext cx="7254240" cy="4940824"/>
          </a:xfrm>
        </p:spPr>
      </p:pic>
    </p:spTree>
    <p:extLst>
      <p:ext uri="{BB962C8B-B14F-4D97-AF65-F5344CB8AC3E}">
        <p14:creationId xmlns:p14="http://schemas.microsoft.com/office/powerpoint/2010/main" val="337043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811" y="165463"/>
            <a:ext cx="5634446" cy="277803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Conclusion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70463"/>
            <a:ext cx="9905998" cy="3720737"/>
          </a:xfrm>
        </p:spPr>
        <p:txBody>
          <a:bodyPr/>
          <a:lstStyle/>
          <a:p>
            <a:r>
              <a:rPr lang="en-US" sz="2400" b="1" dirty="0" smtClean="0"/>
              <a:t>User can known all news of a match</a:t>
            </a:r>
          </a:p>
          <a:p>
            <a:r>
              <a:rPr lang="en-US" sz="2400" b="1" dirty="0" smtClean="0"/>
              <a:t>Know the news of </a:t>
            </a:r>
            <a:r>
              <a:rPr lang="en-US" sz="2400" b="1" dirty="0" err="1" smtClean="0"/>
              <a:t>favourit</a:t>
            </a:r>
            <a:r>
              <a:rPr lang="en-US" sz="2400" b="1" dirty="0" smtClean="0"/>
              <a:t>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082" y="87086"/>
            <a:ext cx="4536576" cy="1905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reference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72641"/>
            <a:ext cx="9905998" cy="3718560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</a:rPr>
              <a:t>https://en.wikipedia.org/wiki/Scoring_(cricket)</a:t>
            </a:r>
          </a:p>
          <a:p>
            <a:r>
              <a:rPr lang="en-US" sz="2400" b="1" u="sng" dirty="0">
                <a:effectLst/>
                <a:hlinkClick r:id="rId2"/>
              </a:rPr>
              <a:t>https://projectsgeek.com</a:t>
            </a: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https://www.researchgate.net</a:t>
            </a:r>
          </a:p>
          <a:p>
            <a:r>
              <a:rPr lang="en-US" sz="2400" b="1" u="sng" dirty="0">
                <a:effectLst/>
                <a:hlinkClick r:id="rId3"/>
              </a:rPr>
              <a:t>https://</a:t>
            </a:r>
            <a:r>
              <a:rPr lang="en-US" sz="2400" b="1" u="sng" dirty="0" smtClean="0">
                <a:effectLst/>
                <a:hlinkClick r:id="rId3"/>
              </a:rPr>
              <a:t>pdf.wondershare.com/templates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09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12" y="2255519"/>
            <a:ext cx="1054864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/>
              <a:t>    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50297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778" y="365760"/>
            <a:ext cx="1025869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solidFill>
                  <a:srgbClr val="FFC000"/>
                </a:solidFill>
              </a:rPr>
              <a:t>PRESENTED BY,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1. </a:t>
            </a:r>
            <a:r>
              <a:rPr lang="en-US" sz="24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Robiul</a:t>
            </a:r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sz="24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Alam</a:t>
            </a:r>
            <a:endParaRPr lang="en-US" sz="24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	ID:16172103061</a:t>
            </a:r>
          </a:p>
          <a:p>
            <a:endParaRPr lang="en-US" sz="24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400" b="1" dirty="0" smtClean="0"/>
              <a:t>2. </a:t>
            </a:r>
            <a:r>
              <a:rPr lang="en-US" sz="2400" b="1" dirty="0" err="1" smtClean="0"/>
              <a:t>Rasel</a:t>
            </a:r>
            <a:r>
              <a:rPr lang="en-US" sz="2400" b="1" dirty="0" smtClean="0"/>
              <a:t> </a:t>
            </a:r>
            <a:r>
              <a:rPr lang="en-US" sz="2400" b="1" dirty="0"/>
              <a:t>H</a:t>
            </a:r>
            <a:r>
              <a:rPr lang="en-US" sz="2400" b="1" dirty="0" smtClean="0"/>
              <a:t>ossain</a:t>
            </a:r>
          </a:p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	ID:16172103107</a:t>
            </a:r>
          </a:p>
          <a:p>
            <a:endParaRPr lang="en-US" sz="24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3. Imran </a:t>
            </a:r>
            <a:r>
              <a:rPr lang="en-US" sz="24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hossain</a:t>
            </a:r>
            <a:endParaRPr lang="en-US" sz="24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	ID:16172103103</a:t>
            </a:r>
          </a:p>
          <a:p>
            <a:endParaRPr lang="en-US" sz="24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4. </a:t>
            </a:r>
            <a:r>
              <a:rPr lang="en-US" sz="24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Fateha</a:t>
            </a:r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sz="2400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israt</a:t>
            </a:r>
            <a:endParaRPr lang="en-US" sz="24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4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	ID:16172103066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639" y="494593"/>
            <a:ext cx="10459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Cricket Scoreboard Management System </a:t>
            </a:r>
            <a:endParaRPr lang="en-US" sz="6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01486" y="2812869"/>
            <a:ext cx="100845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C000"/>
                </a:solidFill>
              </a:rPr>
              <a:t>Supervised By,</a:t>
            </a:r>
          </a:p>
          <a:p>
            <a:endParaRPr lang="en-US" dirty="0"/>
          </a:p>
          <a:p>
            <a:r>
              <a:rPr lang="en-US" sz="2400" b="1" dirty="0" smtClean="0"/>
              <a:t>SHAMIM AHMED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ASSISTANT PROFESSOR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DEPT. OF CSE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BUBT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7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367" y="0"/>
            <a:ext cx="9905998" cy="1905000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FFC000"/>
                </a:solidFill>
              </a:rPr>
              <a:t>OVERVIEW</a:t>
            </a:r>
            <a:endParaRPr lang="en-US" b="1" i="1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739" y="1626325"/>
            <a:ext cx="9905998" cy="466997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INTRODUCTION</a:t>
            </a:r>
          </a:p>
          <a:p>
            <a:r>
              <a:rPr lang="en-US" sz="2400" b="1" dirty="0" smtClean="0"/>
              <a:t>MOTIVATION</a:t>
            </a:r>
          </a:p>
          <a:p>
            <a:r>
              <a:rPr lang="en-US" sz="2400" b="1" dirty="0" smtClean="0"/>
              <a:t>Objective</a:t>
            </a:r>
          </a:p>
          <a:p>
            <a:r>
              <a:rPr lang="en-US" sz="2400" b="1" dirty="0" smtClean="0"/>
              <a:t>Features</a:t>
            </a:r>
          </a:p>
          <a:p>
            <a:r>
              <a:rPr lang="en-US" sz="2400" b="1" dirty="0" smtClean="0"/>
              <a:t>System requirement</a:t>
            </a:r>
          </a:p>
          <a:p>
            <a:r>
              <a:rPr lang="en-US" sz="2400" b="1" dirty="0" err="1" smtClean="0"/>
              <a:t>Desing</a:t>
            </a:r>
            <a:r>
              <a:rPr lang="en-US" sz="2400" b="1" dirty="0" smtClean="0"/>
              <a:t> and implementation</a:t>
            </a:r>
          </a:p>
          <a:p>
            <a:r>
              <a:rPr lang="en-US" sz="2400" b="1" dirty="0" smtClean="0"/>
              <a:t>ER-D and discussion</a:t>
            </a:r>
          </a:p>
          <a:p>
            <a:r>
              <a:rPr lang="en-US" sz="2400" b="1" dirty="0" smtClean="0"/>
              <a:t>Conclusion</a:t>
            </a:r>
          </a:p>
          <a:p>
            <a:r>
              <a:rPr lang="en-US" sz="2400" b="1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70031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948" y="129988"/>
            <a:ext cx="6111035" cy="2290995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Introduction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068" y="1767839"/>
            <a:ext cx="6887890" cy="468521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Display score</a:t>
            </a:r>
          </a:p>
          <a:p>
            <a:r>
              <a:rPr lang="en-US" sz="2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Live score of cricket match</a:t>
            </a:r>
          </a:p>
          <a:p>
            <a:r>
              <a:rPr lang="en-US" sz="28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know all information of a match</a:t>
            </a:r>
          </a:p>
        </p:txBody>
      </p:sp>
    </p:spTree>
    <p:extLst>
      <p:ext uri="{BB962C8B-B14F-4D97-AF65-F5344CB8AC3E}">
        <p14:creationId xmlns:p14="http://schemas.microsoft.com/office/powerpoint/2010/main" val="30820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698" y="130628"/>
            <a:ext cx="6696301" cy="236873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5589"/>
            <a:ext cx="8620896" cy="472875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To keep up entire data of a match</a:t>
            </a:r>
          </a:p>
          <a:p>
            <a:r>
              <a:rPr lang="en-US" sz="2800" b="1" dirty="0" smtClean="0"/>
              <a:t>To Know all information of a match</a:t>
            </a:r>
          </a:p>
          <a:p>
            <a:r>
              <a:rPr lang="en-US" sz="2800" b="1" dirty="0" smtClean="0"/>
              <a:t>Enjoy Live </a:t>
            </a:r>
            <a:r>
              <a:rPr lang="en-US" sz="2800" b="1" dirty="0" err="1" smtClean="0"/>
              <a:t>socre</a:t>
            </a:r>
            <a:r>
              <a:rPr lang="en-US" sz="2800" b="1" dirty="0" smtClean="0"/>
              <a:t> </a:t>
            </a:r>
            <a:r>
              <a:rPr lang="en-US" sz="2800" b="1" dirty="0" smtClean="0"/>
              <a:t>update </a:t>
            </a:r>
            <a:r>
              <a:rPr lang="en-US" sz="2800" b="1" dirty="0" smtClean="0"/>
              <a:t>ball-by-ball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997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453" y="104503"/>
            <a:ext cx="7114313" cy="2830286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objective</a:t>
            </a:r>
            <a:endParaRPr lang="en-US" sz="3600" b="1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3" y="2318657"/>
            <a:ext cx="7271067" cy="40124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Store </a:t>
            </a:r>
            <a:r>
              <a:rPr lang="en-US" sz="2800" b="1" dirty="0" err="1" smtClean="0"/>
              <a:t>players,match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vanue</a:t>
            </a:r>
            <a:r>
              <a:rPr lang="en-US" sz="2800" b="1" dirty="0" smtClean="0"/>
              <a:t> details</a:t>
            </a:r>
          </a:p>
          <a:p>
            <a:r>
              <a:rPr lang="en-US" sz="2800" b="1" dirty="0" smtClean="0"/>
              <a:t>Display score when match going</a:t>
            </a:r>
          </a:p>
          <a:p>
            <a:r>
              <a:rPr lang="en-US" sz="2800" b="1" dirty="0" smtClean="0"/>
              <a:t>The score are constantly updated</a:t>
            </a:r>
          </a:p>
        </p:txBody>
      </p:sp>
    </p:spTree>
    <p:extLst>
      <p:ext uri="{BB962C8B-B14F-4D97-AF65-F5344CB8AC3E}">
        <p14:creationId xmlns:p14="http://schemas.microsoft.com/office/powerpoint/2010/main" val="406902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4502331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this project work…?</a:t>
            </a:r>
            <a:endParaRPr lang="en-US" sz="7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76" y="78377"/>
            <a:ext cx="9905998" cy="2255520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of this project</a:t>
            </a:r>
            <a:endParaRPr lang="en-US" sz="3600" b="1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3635"/>
            <a:ext cx="9905998" cy="4781006"/>
          </a:xfrm>
        </p:spPr>
        <p:txBody>
          <a:bodyPr>
            <a:noAutofit/>
          </a:bodyPr>
          <a:lstStyle/>
          <a:p>
            <a:r>
              <a:rPr lang="en-US" sz="2800" dirty="0" smtClean="0"/>
              <a:t>Show live score</a:t>
            </a:r>
          </a:p>
          <a:p>
            <a:r>
              <a:rPr lang="en-US" sz="2800" dirty="0" smtClean="0"/>
              <a:t>Display total </a:t>
            </a:r>
            <a:r>
              <a:rPr lang="en-US" sz="2800" dirty="0" err="1" smtClean="0"/>
              <a:t>run,over</a:t>
            </a:r>
            <a:r>
              <a:rPr lang="en-US" sz="2800" dirty="0" smtClean="0"/>
              <a:t> and wicket of a match</a:t>
            </a:r>
          </a:p>
          <a:p>
            <a:r>
              <a:rPr lang="en-US" sz="2800" dirty="0" smtClean="0"/>
              <a:t>Show </a:t>
            </a:r>
            <a:r>
              <a:rPr lang="en-US" sz="2800" dirty="0"/>
              <a:t>b</a:t>
            </a:r>
            <a:r>
              <a:rPr lang="en-US" sz="2800" dirty="0" smtClean="0"/>
              <a:t>atsman run in ball by ball</a:t>
            </a:r>
          </a:p>
          <a:p>
            <a:r>
              <a:rPr lang="en-US" sz="2800" dirty="0" smtClean="0"/>
              <a:t>Display single bowler’s over and wicket</a:t>
            </a:r>
          </a:p>
          <a:p>
            <a:r>
              <a:rPr lang="en-US" sz="2800" dirty="0" smtClean="0"/>
              <a:t>After fall of </a:t>
            </a:r>
            <a:r>
              <a:rPr lang="en-US" sz="2800" dirty="0" err="1" smtClean="0"/>
              <a:t>wicket,new</a:t>
            </a:r>
            <a:r>
              <a:rPr lang="en-US" sz="2800" dirty="0" smtClean="0"/>
              <a:t> batsman in the ground</a:t>
            </a:r>
          </a:p>
          <a:p>
            <a:r>
              <a:rPr lang="en-US" sz="2800" dirty="0" smtClean="0"/>
              <a:t>Display final score of a 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07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392</TotalTime>
  <Words>236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Mesh</vt:lpstr>
      <vt:lpstr>WELCOME   to our presentation</vt:lpstr>
      <vt:lpstr>PowerPoint Presentation</vt:lpstr>
      <vt:lpstr>PowerPoint Presentation</vt:lpstr>
      <vt:lpstr>OVERVIEW</vt:lpstr>
      <vt:lpstr>Introduction</vt:lpstr>
      <vt:lpstr>Motivation</vt:lpstr>
      <vt:lpstr>objective</vt:lpstr>
      <vt:lpstr>How does this project work…?</vt:lpstr>
      <vt:lpstr>Features of this project</vt:lpstr>
      <vt:lpstr>System requirment</vt:lpstr>
      <vt:lpstr>Implementation</vt:lpstr>
      <vt:lpstr>ER-diagram</vt:lpstr>
      <vt:lpstr>Interface(first page)</vt:lpstr>
      <vt:lpstr>Players name</vt:lpstr>
      <vt:lpstr>Display score-board</vt:lpstr>
      <vt:lpstr>Update  score</vt:lpstr>
      <vt:lpstr>Conclusion</vt:lpstr>
      <vt:lpstr>reference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RAYHAN</dc:creator>
  <cp:lastModifiedBy>robiulbubt@gmail.com</cp:lastModifiedBy>
  <cp:revision>31</cp:revision>
  <dcterms:created xsi:type="dcterms:W3CDTF">2019-01-29T04:27:16Z</dcterms:created>
  <dcterms:modified xsi:type="dcterms:W3CDTF">2019-02-23T21:01:30Z</dcterms:modified>
</cp:coreProperties>
</file>