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1"/>
  </p:handout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 Mishuk" initials="KM" lastIdx="1" clrIdx="0">
    <p:extLst>
      <p:ext uri="{19B8F6BF-5375-455C-9EA6-DF929625EA0E}">
        <p15:presenceInfo xmlns:p15="http://schemas.microsoft.com/office/powerpoint/2012/main" userId="K.A Mishu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notesViewPr>
    <p:cSldViewPr snapToGrid="0">
      <p:cViewPr varScale="1">
        <p:scale>
          <a:sx n="91" d="100"/>
          <a:sy n="91" d="100"/>
        </p:scale>
        <p:origin x="375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A82768-1E57-47EA-AF2E-E9CA2407093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r-Latn-RS"/>
          </a:p>
        </p:txBody>
      </p:sp>
      <p:sp>
        <p:nvSpPr>
          <p:cNvPr id="3" name="Date Placeholder 2">
            <a:extLst>
              <a:ext uri="{FF2B5EF4-FFF2-40B4-BE49-F238E27FC236}">
                <a16:creationId xmlns:a16="http://schemas.microsoft.com/office/drawing/2014/main" id="{17607BA8-C98F-4048-B292-FBE91B9F54A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27214B-CE73-49ED-81D6-AE18406E7D19}" type="datetimeFigureOut">
              <a:rPr lang="sr-Latn-RS" smtClean="0"/>
              <a:t>30.6.2019.</a:t>
            </a:fld>
            <a:endParaRPr lang="sr-Latn-RS"/>
          </a:p>
        </p:txBody>
      </p:sp>
      <p:sp>
        <p:nvSpPr>
          <p:cNvPr id="4" name="Footer Placeholder 3">
            <a:extLst>
              <a:ext uri="{FF2B5EF4-FFF2-40B4-BE49-F238E27FC236}">
                <a16:creationId xmlns:a16="http://schemas.microsoft.com/office/drawing/2014/main" id="{F8B086BE-242B-4A57-846D-D93FC12F568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sr-Latn-RS"/>
          </a:p>
        </p:txBody>
      </p:sp>
      <p:sp>
        <p:nvSpPr>
          <p:cNvPr id="5" name="Slide Number Placeholder 4">
            <a:extLst>
              <a:ext uri="{FF2B5EF4-FFF2-40B4-BE49-F238E27FC236}">
                <a16:creationId xmlns:a16="http://schemas.microsoft.com/office/drawing/2014/main" id="{E30CDA87-1026-4FBB-B763-859D3158F96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66AFA94-8A88-473A-8408-AFF0FBFD2FA8}" type="slidenum">
              <a:rPr lang="sr-Latn-RS" smtClean="0"/>
              <a:t>‹#›</a:t>
            </a:fld>
            <a:endParaRPr lang="sr-Latn-RS"/>
          </a:p>
        </p:txBody>
      </p:sp>
    </p:spTree>
    <p:extLst>
      <p:ext uri="{BB962C8B-B14F-4D97-AF65-F5344CB8AC3E}">
        <p14:creationId xmlns:p14="http://schemas.microsoft.com/office/powerpoint/2010/main" val="390352890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AFA4FC-CF91-4F45-9F9A-D7AF546F301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173113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FF3E33-F76F-46C1-BBD9-16B9F3840A1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732946"/>
            <a:ext cx="12192000" cy="2133600"/>
          </a:xfrm>
          <a:prstGeom prst="rect">
            <a:avLst/>
          </a:prstGeom>
        </p:spPr>
      </p:pic>
    </p:spTree>
    <p:extLst>
      <p:ext uri="{BB962C8B-B14F-4D97-AF65-F5344CB8AC3E}">
        <p14:creationId xmlns:p14="http://schemas.microsoft.com/office/powerpoint/2010/main" val="1500886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FF3E33-F76F-46C1-BBD9-16B9F3840A1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732946"/>
            <a:ext cx="12192000" cy="2133600"/>
          </a:xfrm>
          <a:prstGeom prst="rect">
            <a:avLst/>
          </a:prstGeom>
        </p:spPr>
      </p:pic>
    </p:spTree>
    <p:extLst>
      <p:ext uri="{BB962C8B-B14F-4D97-AF65-F5344CB8AC3E}">
        <p14:creationId xmlns:p14="http://schemas.microsoft.com/office/powerpoint/2010/main" val="20407720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1AF80B6-E7B9-4E6C-9559-1B14F0072955}"/>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435399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Placeholder 10">
            <a:extLst>
              <a:ext uri="{FF2B5EF4-FFF2-40B4-BE49-F238E27FC236}">
                <a16:creationId xmlns:a16="http://schemas.microsoft.com/office/drawing/2014/main" id="{1F2380AF-7697-4F61-8F93-4D10D6E5BF12}"/>
              </a:ext>
            </a:extLst>
          </p:cNvPr>
          <p:cNvSpPr txBox="1">
            <a:spLocks/>
          </p:cNvSpPr>
          <p:nvPr/>
        </p:nvSpPr>
        <p:spPr>
          <a:xfrm>
            <a:off x="3191608" y="1186962"/>
            <a:ext cx="5996353" cy="4276989"/>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GB" sz="8000" b="1" dirty="0"/>
              <a:t>Hostel Management System</a:t>
            </a:r>
            <a:endParaRPr lang="sr-Latn-RS" sz="8000" b="1" dirty="0"/>
          </a:p>
        </p:txBody>
      </p:sp>
    </p:spTree>
    <p:extLst>
      <p:ext uri="{BB962C8B-B14F-4D97-AF65-F5344CB8AC3E}">
        <p14:creationId xmlns:p14="http://schemas.microsoft.com/office/powerpoint/2010/main" val="71839391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CBCC264-4376-4356-9F90-238C9625F2C3}"/>
              </a:ext>
            </a:extLst>
          </p:cNvPr>
          <p:cNvSpPr txBox="1">
            <a:spLocks/>
          </p:cNvSpPr>
          <p:nvPr/>
        </p:nvSpPr>
        <p:spPr>
          <a:xfrm>
            <a:off x="3967697" y="443350"/>
            <a:ext cx="3778040" cy="351577"/>
          </a:xfrm>
          <a:prstGeom prst="rect">
            <a:avLst/>
          </a:prstGeom>
        </p:spPr>
        <p:txBody>
          <a:bodyPr/>
          <a:lstStyle>
            <a:lvl1pPr algn="ctr" defTabSz="914400" rtl="0" eaLnBrk="1" latinLnBrk="0" hangingPunct="1">
              <a:lnSpc>
                <a:spcPct val="90000"/>
              </a:lnSpc>
              <a:spcBef>
                <a:spcPct val="0"/>
              </a:spcBef>
              <a:buNone/>
              <a:defRPr sz="2400" kern="1200">
                <a:solidFill>
                  <a:schemeClr val="bg1"/>
                </a:solidFill>
                <a:latin typeface="+mj-lt"/>
                <a:ea typeface="+mj-ea"/>
                <a:cs typeface="+mj-cs"/>
              </a:defRPr>
            </a:lvl1pPr>
          </a:lstStyle>
          <a:p>
            <a:r>
              <a:rPr lang="en-GB" sz="4400" b="1" dirty="0"/>
              <a:t>Introduction</a:t>
            </a:r>
            <a:endParaRPr lang="sr-Latn-RS" sz="4400" b="1" dirty="0"/>
          </a:p>
        </p:txBody>
      </p:sp>
      <p:sp>
        <p:nvSpPr>
          <p:cNvPr id="9" name="TextBox 8">
            <a:extLst>
              <a:ext uri="{FF2B5EF4-FFF2-40B4-BE49-F238E27FC236}">
                <a16:creationId xmlns:a16="http://schemas.microsoft.com/office/drawing/2014/main" id="{A6E1EFD3-674D-4D9A-837A-155CA5019840}"/>
              </a:ext>
            </a:extLst>
          </p:cNvPr>
          <p:cNvSpPr txBox="1"/>
          <p:nvPr/>
        </p:nvSpPr>
        <p:spPr>
          <a:xfrm>
            <a:off x="1511385" y="1511462"/>
            <a:ext cx="9320737" cy="4893647"/>
          </a:xfrm>
          <a:prstGeom prst="rect">
            <a:avLst/>
          </a:prstGeom>
          <a:noFill/>
        </p:spPr>
        <p:txBody>
          <a:bodyPr wrap="square" rtlCol="0">
            <a:spAutoFit/>
          </a:bodyPr>
          <a:lstStyle/>
          <a:p>
            <a:pPr fontAlgn="base"/>
            <a:r>
              <a:rPr lang="en-US" sz="2400" dirty="0">
                <a:solidFill>
                  <a:schemeClr val="bg1"/>
                </a:solidFill>
              </a:rPr>
              <a:t>This solution is developed on the plight of the hostel management team, through this they cannot require so efficient person to handle and manage the affairs of the students in the hostel, all you need to do is to login as administrator and you can see the information of all the students who have obtained and registered their hostel form, click verify to ascertain their eligibility and allocate them to the available hostel. </a:t>
            </a:r>
          </a:p>
          <a:p>
            <a:pPr fontAlgn="base"/>
            <a:r>
              <a:rPr lang="en-US" sz="2400" dirty="0">
                <a:solidFill>
                  <a:schemeClr val="bg1"/>
                </a:solidFill>
              </a:rPr>
              <a:t> </a:t>
            </a:r>
          </a:p>
          <a:p>
            <a:r>
              <a:rPr lang="en-US" sz="2400" dirty="0">
                <a:solidFill>
                  <a:schemeClr val="bg1"/>
                </a:solidFill>
              </a:rPr>
              <a:t>Identification of the problems of the existing hostel management leads to the development of computerized solution that will be compatible to the existing hostel management with the solution which is more users friendly and more GUI oriented. We can improve the efficiency of the hostel management, thus overcome the drawbacks of the existing management.</a:t>
            </a:r>
            <a:endParaRPr lang="sr-Latn-RS" sz="3200" dirty="0">
              <a:solidFill>
                <a:schemeClr val="bg1"/>
              </a:solidFill>
            </a:endParaRPr>
          </a:p>
        </p:txBody>
      </p:sp>
      <p:pic>
        <p:nvPicPr>
          <p:cNvPr id="10" name="Picture 9">
            <a:extLst>
              <a:ext uri="{FF2B5EF4-FFF2-40B4-BE49-F238E27FC236}">
                <a16:creationId xmlns:a16="http://schemas.microsoft.com/office/drawing/2014/main" id="{45E9E0CC-DE50-4931-8D3F-AC843989529B}"/>
              </a:ext>
            </a:extLst>
          </p:cNvPr>
          <p:cNvPicPr>
            <a:picLocks noChangeAspect="1"/>
          </p:cNvPicPr>
          <p:nvPr/>
        </p:nvPicPr>
        <p:blipFill>
          <a:blip r:embed="rId2"/>
          <a:stretch>
            <a:fillRect/>
          </a:stretch>
        </p:blipFill>
        <p:spPr>
          <a:xfrm>
            <a:off x="3967697" y="1147988"/>
            <a:ext cx="3778040" cy="10414"/>
          </a:xfrm>
          <a:prstGeom prst="rect">
            <a:avLst/>
          </a:prstGeom>
        </p:spPr>
      </p:pic>
    </p:spTree>
    <p:extLst>
      <p:ext uri="{BB962C8B-B14F-4D97-AF65-F5344CB8AC3E}">
        <p14:creationId xmlns:p14="http://schemas.microsoft.com/office/powerpoint/2010/main" val="3615920443"/>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7F49F5A-6A55-436B-B99F-9C2DC39B67CF}"/>
              </a:ext>
            </a:extLst>
          </p:cNvPr>
          <p:cNvSpPr txBox="1">
            <a:spLocks/>
          </p:cNvSpPr>
          <p:nvPr/>
        </p:nvSpPr>
        <p:spPr>
          <a:xfrm>
            <a:off x="3967697" y="611093"/>
            <a:ext cx="3778040" cy="351577"/>
          </a:xfrm>
          <a:prstGeom prst="rect">
            <a:avLst/>
          </a:prstGeom>
        </p:spPr>
        <p:txBody>
          <a:bodyPr/>
          <a:lstStyle>
            <a:lvl1pPr algn="ctr" defTabSz="914400" rtl="0" eaLnBrk="1" latinLnBrk="0" hangingPunct="1">
              <a:lnSpc>
                <a:spcPct val="90000"/>
              </a:lnSpc>
              <a:spcBef>
                <a:spcPct val="0"/>
              </a:spcBef>
              <a:buNone/>
              <a:defRPr sz="2400" kern="1200">
                <a:solidFill>
                  <a:schemeClr val="bg1"/>
                </a:solidFill>
                <a:latin typeface="+mj-lt"/>
                <a:ea typeface="+mj-ea"/>
                <a:cs typeface="+mj-cs"/>
              </a:defRPr>
            </a:lvl1pPr>
          </a:lstStyle>
          <a:p>
            <a:r>
              <a:rPr lang="en-US" sz="3600" b="1" dirty="0"/>
              <a:t>Overview</a:t>
            </a:r>
            <a:endParaRPr lang="sr-Latn-RS" sz="3600" b="1" dirty="0"/>
          </a:p>
        </p:txBody>
      </p:sp>
      <p:pic>
        <p:nvPicPr>
          <p:cNvPr id="4" name="Picture 3">
            <a:extLst>
              <a:ext uri="{FF2B5EF4-FFF2-40B4-BE49-F238E27FC236}">
                <a16:creationId xmlns:a16="http://schemas.microsoft.com/office/drawing/2014/main" id="{D02A32B8-EEB1-4646-97C4-50435C80D576}"/>
              </a:ext>
            </a:extLst>
          </p:cNvPr>
          <p:cNvPicPr>
            <a:picLocks noChangeAspect="1"/>
          </p:cNvPicPr>
          <p:nvPr/>
        </p:nvPicPr>
        <p:blipFill>
          <a:blip r:embed="rId2"/>
          <a:stretch>
            <a:fillRect/>
          </a:stretch>
        </p:blipFill>
        <p:spPr>
          <a:xfrm>
            <a:off x="3967697" y="1147988"/>
            <a:ext cx="3778040" cy="10414"/>
          </a:xfrm>
          <a:prstGeom prst="rect">
            <a:avLst/>
          </a:prstGeom>
        </p:spPr>
      </p:pic>
      <p:sp>
        <p:nvSpPr>
          <p:cNvPr id="5" name="TextBox 4">
            <a:extLst>
              <a:ext uri="{FF2B5EF4-FFF2-40B4-BE49-F238E27FC236}">
                <a16:creationId xmlns:a16="http://schemas.microsoft.com/office/drawing/2014/main" id="{F0081E74-E2D2-4A9F-B1DE-65843DCA3BBC}"/>
              </a:ext>
            </a:extLst>
          </p:cNvPr>
          <p:cNvSpPr txBox="1"/>
          <p:nvPr/>
        </p:nvSpPr>
        <p:spPr>
          <a:xfrm flipH="1">
            <a:off x="1182026" y="1905506"/>
            <a:ext cx="9827948" cy="3046988"/>
          </a:xfrm>
          <a:prstGeom prst="rect">
            <a:avLst/>
          </a:prstGeom>
          <a:noFill/>
        </p:spPr>
        <p:txBody>
          <a:bodyPr wrap="square" rtlCol="0">
            <a:spAutoFit/>
          </a:bodyPr>
          <a:lstStyle/>
          <a:p>
            <a:pPr fontAlgn="base"/>
            <a:r>
              <a:rPr lang="en-US" sz="2400" dirty="0">
                <a:solidFill>
                  <a:schemeClr val="bg1"/>
                </a:solidFill>
              </a:rPr>
              <a:t>The hostel management system is web based software to provide college students accommodation to the university hostel more efficiently. This project also keeps details of the hostellers and applied students. It is headed by Admin. He will be the administrator. This document is intended to minimize human works and make hostel allocation an easier job for students and hostel authorities by providing online application for hostel, automatically select the students from the waiting list and mess calculation, complaint registration, notice board etc. </a:t>
            </a:r>
            <a:endParaRPr lang="sr-Latn-RS" sz="4000" dirty="0">
              <a:solidFill>
                <a:schemeClr val="bg1"/>
              </a:solidFill>
            </a:endParaRPr>
          </a:p>
        </p:txBody>
      </p:sp>
    </p:spTree>
    <p:extLst>
      <p:ext uri="{BB962C8B-B14F-4D97-AF65-F5344CB8AC3E}">
        <p14:creationId xmlns:p14="http://schemas.microsoft.com/office/powerpoint/2010/main" val="2307331346"/>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DB2CF2-3D8E-4548-B676-8C3BE87DC6FC}"/>
              </a:ext>
            </a:extLst>
          </p:cNvPr>
          <p:cNvPicPr>
            <a:picLocks noChangeAspect="1"/>
          </p:cNvPicPr>
          <p:nvPr/>
        </p:nvPicPr>
        <p:blipFill>
          <a:blip r:embed="rId2"/>
          <a:stretch>
            <a:fillRect/>
          </a:stretch>
        </p:blipFill>
        <p:spPr>
          <a:xfrm>
            <a:off x="3967697" y="1388977"/>
            <a:ext cx="3778040" cy="10414"/>
          </a:xfrm>
          <a:prstGeom prst="rect">
            <a:avLst/>
          </a:prstGeom>
        </p:spPr>
      </p:pic>
      <p:sp>
        <p:nvSpPr>
          <p:cNvPr id="4" name="Title 1">
            <a:extLst>
              <a:ext uri="{FF2B5EF4-FFF2-40B4-BE49-F238E27FC236}">
                <a16:creationId xmlns:a16="http://schemas.microsoft.com/office/drawing/2014/main" id="{E9D4A15B-4D68-4C5E-A259-CE77F22EBDEC}"/>
              </a:ext>
            </a:extLst>
          </p:cNvPr>
          <p:cNvSpPr txBox="1">
            <a:spLocks/>
          </p:cNvSpPr>
          <p:nvPr/>
        </p:nvSpPr>
        <p:spPr>
          <a:xfrm>
            <a:off x="3967697" y="419206"/>
            <a:ext cx="3778040" cy="351577"/>
          </a:xfrm>
          <a:prstGeom prst="rect">
            <a:avLst/>
          </a:prstGeom>
        </p:spPr>
        <p:txBody>
          <a:bodyPr/>
          <a:lstStyle>
            <a:lvl1pPr algn="ctr" defTabSz="914400" rtl="0" eaLnBrk="1" latinLnBrk="0" hangingPunct="1">
              <a:lnSpc>
                <a:spcPct val="90000"/>
              </a:lnSpc>
              <a:spcBef>
                <a:spcPct val="0"/>
              </a:spcBef>
              <a:buNone/>
              <a:defRPr sz="2400" kern="1200">
                <a:solidFill>
                  <a:schemeClr val="bg1"/>
                </a:solidFill>
                <a:latin typeface="+mj-lt"/>
                <a:ea typeface="+mj-ea"/>
                <a:cs typeface="+mj-cs"/>
              </a:defRPr>
            </a:lvl1pPr>
          </a:lstStyle>
          <a:p>
            <a:pPr fontAlgn="base">
              <a:lnSpc>
                <a:spcPct val="107000"/>
              </a:lnSpc>
            </a:pPr>
            <a:r>
              <a:rPr lang="en-US" b="1" dirty="0">
                <a:ea typeface="Times New Roman" panose="02020603050405020304" pitchFamily="18" charset="0"/>
                <a:cs typeface="Times New Roman" panose="02020603050405020304" pitchFamily="18" charset="0"/>
              </a:rPr>
              <a:t>Reason for choosing this project</a:t>
            </a:r>
            <a:endParaRPr lang="en-US" sz="1100" dirty="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358329F0-A383-46AE-8F6D-C8FDD2002D77}"/>
              </a:ext>
            </a:extLst>
          </p:cNvPr>
          <p:cNvSpPr/>
          <p:nvPr/>
        </p:nvSpPr>
        <p:spPr>
          <a:xfrm>
            <a:off x="1676400" y="1823822"/>
            <a:ext cx="8839200" cy="2841034"/>
          </a:xfrm>
          <a:prstGeom prst="rect">
            <a:avLst/>
          </a:prstGeom>
        </p:spPr>
        <p:txBody>
          <a:bodyPr wrap="square">
            <a:spAutoFit/>
          </a:bodyPr>
          <a:lstStyle/>
          <a:p>
            <a:pPr fontAlgn="base">
              <a:lnSpc>
                <a:spcPct val="107000"/>
              </a:lnSpc>
            </a:pPr>
            <a:r>
              <a:rPr lang="en-US" sz="2400" dirty="0">
                <a:solidFill>
                  <a:schemeClr val="bg1"/>
                </a:solidFill>
                <a:latin typeface="+mj-lt"/>
                <a:ea typeface="Times New Roman" panose="02020603050405020304" pitchFamily="18" charset="0"/>
                <a:cs typeface="Times New Roman" panose="02020603050405020304" pitchFamily="18" charset="0"/>
              </a:rPr>
              <a:t> </a:t>
            </a:r>
            <a:endParaRPr lang="en-US" sz="1600" dirty="0">
              <a:solidFill>
                <a:schemeClr val="bg1"/>
              </a:solidFill>
              <a:latin typeface="+mj-lt"/>
              <a:ea typeface="Calibri" panose="020F0502020204030204" pitchFamily="34" charset="0"/>
              <a:cs typeface="Times New Roman" panose="02020603050405020304" pitchFamily="18" charset="0"/>
            </a:endParaRPr>
          </a:p>
          <a:p>
            <a:pPr>
              <a:lnSpc>
                <a:spcPct val="107000"/>
              </a:lnSpc>
              <a:spcAft>
                <a:spcPts val="800"/>
              </a:spcAft>
            </a:pPr>
            <a:r>
              <a:rPr lang="en-US" sz="2400" dirty="0">
                <a:solidFill>
                  <a:schemeClr val="bg1"/>
                </a:solidFill>
                <a:latin typeface="+mj-lt"/>
                <a:ea typeface="Times New Roman" panose="02020603050405020304" pitchFamily="18" charset="0"/>
                <a:cs typeface="Times New Roman" panose="02020603050405020304" pitchFamily="18" charset="0"/>
              </a:rPr>
              <a:t>This Hostel Management System is developed in favor of the hostel management team which helps them to save the records of the students about their rooms and other things. It helps them from the manual work from which it is very difficult to find the record of the students and the information about those ones who had left the hostel years before</a:t>
            </a:r>
            <a:endParaRPr lang="en-US" sz="1600" dirty="0">
              <a:solidFill>
                <a:schemeClr val="bg1"/>
              </a:solidFill>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27936826"/>
      </p:ext>
    </p:extLst>
  </p:cSld>
  <p:clrMapOvr>
    <a:masterClrMapping/>
  </p:clrMapOvr>
  <mc:AlternateContent xmlns:mc="http://schemas.openxmlformats.org/markup-compatibility/2006">
    <mc:Choice xmlns:p15="http://schemas.microsoft.com/office/powerpoint/2012/main" Requires="p15">
      <p:transition spd="med">
        <p15:prstTrans prst="fallOver"/>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DB2CF2-3D8E-4548-B676-8C3BE87DC6FC}"/>
              </a:ext>
            </a:extLst>
          </p:cNvPr>
          <p:cNvPicPr>
            <a:picLocks noChangeAspect="1"/>
          </p:cNvPicPr>
          <p:nvPr/>
        </p:nvPicPr>
        <p:blipFill>
          <a:blip r:embed="rId2"/>
          <a:stretch>
            <a:fillRect/>
          </a:stretch>
        </p:blipFill>
        <p:spPr>
          <a:xfrm>
            <a:off x="3967697" y="1388977"/>
            <a:ext cx="3778040" cy="10414"/>
          </a:xfrm>
          <a:prstGeom prst="rect">
            <a:avLst/>
          </a:prstGeom>
        </p:spPr>
      </p:pic>
      <p:sp>
        <p:nvSpPr>
          <p:cNvPr id="4" name="Title 1">
            <a:extLst>
              <a:ext uri="{FF2B5EF4-FFF2-40B4-BE49-F238E27FC236}">
                <a16:creationId xmlns:a16="http://schemas.microsoft.com/office/drawing/2014/main" id="{E9D4A15B-4D68-4C5E-A259-CE77F22EBDEC}"/>
              </a:ext>
            </a:extLst>
          </p:cNvPr>
          <p:cNvSpPr txBox="1">
            <a:spLocks/>
          </p:cNvSpPr>
          <p:nvPr/>
        </p:nvSpPr>
        <p:spPr>
          <a:xfrm>
            <a:off x="3967697" y="419206"/>
            <a:ext cx="3778040" cy="351577"/>
          </a:xfrm>
          <a:prstGeom prst="rect">
            <a:avLst/>
          </a:prstGeom>
        </p:spPr>
        <p:txBody>
          <a:bodyPr/>
          <a:lstStyle>
            <a:lvl1pPr algn="ctr" defTabSz="914400" rtl="0" eaLnBrk="1" latinLnBrk="0" hangingPunct="1">
              <a:lnSpc>
                <a:spcPct val="90000"/>
              </a:lnSpc>
              <a:spcBef>
                <a:spcPct val="0"/>
              </a:spcBef>
              <a:buNone/>
              <a:defRPr sz="2400" kern="1200">
                <a:solidFill>
                  <a:schemeClr val="bg1"/>
                </a:solidFill>
                <a:latin typeface="+mj-lt"/>
                <a:ea typeface="+mj-ea"/>
                <a:cs typeface="+mj-cs"/>
              </a:defRPr>
            </a:lvl1pPr>
          </a:lstStyle>
          <a:p>
            <a:r>
              <a:rPr lang="en-GB" sz="2800" b="1" dirty="0"/>
              <a:t>Limitation Of Current System </a:t>
            </a:r>
            <a:endParaRPr lang="en-US" sz="2800" dirty="0"/>
          </a:p>
        </p:txBody>
      </p:sp>
      <p:sp>
        <p:nvSpPr>
          <p:cNvPr id="5" name="Rectangle 4">
            <a:extLst>
              <a:ext uri="{FF2B5EF4-FFF2-40B4-BE49-F238E27FC236}">
                <a16:creationId xmlns:a16="http://schemas.microsoft.com/office/drawing/2014/main" id="{358329F0-A383-46AE-8F6D-C8FDD2002D77}"/>
              </a:ext>
            </a:extLst>
          </p:cNvPr>
          <p:cNvSpPr/>
          <p:nvPr/>
        </p:nvSpPr>
        <p:spPr>
          <a:xfrm>
            <a:off x="1928812" y="1685221"/>
            <a:ext cx="8334375" cy="3487558"/>
          </a:xfrm>
          <a:prstGeom prst="rect">
            <a:avLst/>
          </a:prstGeom>
        </p:spPr>
        <p:txBody>
          <a:bodyPr wrap="square">
            <a:spAutoFit/>
          </a:bodyPr>
          <a:lstStyle/>
          <a:p>
            <a:r>
              <a:rPr lang="en-GB" sz="3200" dirty="0">
                <a:solidFill>
                  <a:schemeClr val="bg1"/>
                </a:solidFill>
              </a:rPr>
              <a:t>Yes there is a limitation of this project. The main Limitation is this project can’t input a huge amount of student data at a same time. On the other hand this project is online based and build within PHP based. So only this system Run when you in online.</a:t>
            </a:r>
            <a:endParaRPr lang="en-US" sz="3200" dirty="0">
              <a:solidFill>
                <a:schemeClr val="bg1"/>
              </a:solidFill>
            </a:endParaRPr>
          </a:p>
          <a:p>
            <a:pPr fontAlgn="base">
              <a:lnSpc>
                <a:spcPct val="107000"/>
              </a:lnSpc>
            </a:pPr>
            <a:endParaRPr lang="en-US" sz="2800" dirty="0">
              <a:solidFill>
                <a:schemeClr val="bg1"/>
              </a:solidFill>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79459855"/>
      </p:ext>
    </p:extLst>
  </p:cSld>
  <p:clrMapOvr>
    <a:masterClrMapping/>
  </p:clrMapOvr>
  <p:transition spd="med">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DB2CF2-3D8E-4548-B676-8C3BE87DC6FC}"/>
              </a:ext>
            </a:extLst>
          </p:cNvPr>
          <p:cNvPicPr>
            <a:picLocks noChangeAspect="1"/>
          </p:cNvPicPr>
          <p:nvPr/>
        </p:nvPicPr>
        <p:blipFill>
          <a:blip r:embed="rId2"/>
          <a:stretch>
            <a:fillRect/>
          </a:stretch>
        </p:blipFill>
        <p:spPr>
          <a:xfrm>
            <a:off x="4072472" y="1106701"/>
            <a:ext cx="3778040" cy="10414"/>
          </a:xfrm>
          <a:prstGeom prst="rect">
            <a:avLst/>
          </a:prstGeom>
        </p:spPr>
      </p:pic>
      <p:sp>
        <p:nvSpPr>
          <p:cNvPr id="4" name="Title 1">
            <a:extLst>
              <a:ext uri="{FF2B5EF4-FFF2-40B4-BE49-F238E27FC236}">
                <a16:creationId xmlns:a16="http://schemas.microsoft.com/office/drawing/2014/main" id="{E9D4A15B-4D68-4C5E-A259-CE77F22EBDEC}"/>
              </a:ext>
            </a:extLst>
          </p:cNvPr>
          <p:cNvSpPr txBox="1">
            <a:spLocks/>
          </p:cNvSpPr>
          <p:nvPr/>
        </p:nvSpPr>
        <p:spPr>
          <a:xfrm>
            <a:off x="3967697" y="509147"/>
            <a:ext cx="3778040" cy="351577"/>
          </a:xfrm>
          <a:prstGeom prst="rect">
            <a:avLst/>
          </a:prstGeom>
        </p:spPr>
        <p:txBody>
          <a:bodyPr/>
          <a:lstStyle>
            <a:lvl1pPr algn="ctr" defTabSz="914400" rtl="0" eaLnBrk="1" latinLnBrk="0" hangingPunct="1">
              <a:lnSpc>
                <a:spcPct val="90000"/>
              </a:lnSpc>
              <a:spcBef>
                <a:spcPct val="0"/>
              </a:spcBef>
              <a:buNone/>
              <a:defRPr sz="2400" kern="1200">
                <a:solidFill>
                  <a:schemeClr val="bg1"/>
                </a:solidFill>
                <a:latin typeface="+mj-lt"/>
                <a:ea typeface="+mj-ea"/>
                <a:cs typeface="+mj-cs"/>
              </a:defRPr>
            </a:lvl1pPr>
          </a:lstStyle>
          <a:p>
            <a:r>
              <a:rPr lang="en-GB" b="1" dirty="0"/>
              <a:t>Context Data Flow Diagram</a:t>
            </a:r>
            <a:endParaRPr lang="en-US" dirty="0"/>
          </a:p>
        </p:txBody>
      </p:sp>
      <p:pic>
        <p:nvPicPr>
          <p:cNvPr id="2" name="Picture 1">
            <a:extLst>
              <a:ext uri="{FF2B5EF4-FFF2-40B4-BE49-F238E27FC236}">
                <a16:creationId xmlns:a16="http://schemas.microsoft.com/office/drawing/2014/main" id="{8C85900F-730C-4524-8A29-782E85E7E0CC}"/>
              </a:ext>
            </a:extLst>
          </p:cNvPr>
          <p:cNvPicPr>
            <a:picLocks noChangeAspect="1"/>
          </p:cNvPicPr>
          <p:nvPr/>
        </p:nvPicPr>
        <p:blipFill>
          <a:blip r:embed="rId3"/>
          <a:stretch>
            <a:fillRect/>
          </a:stretch>
        </p:blipFill>
        <p:spPr>
          <a:xfrm>
            <a:off x="2434828" y="1262847"/>
            <a:ext cx="7322343" cy="5238081"/>
          </a:xfrm>
          <a:prstGeom prst="rect">
            <a:avLst/>
          </a:prstGeom>
        </p:spPr>
      </p:pic>
    </p:spTree>
    <p:extLst>
      <p:ext uri="{BB962C8B-B14F-4D97-AF65-F5344CB8AC3E}">
        <p14:creationId xmlns:p14="http://schemas.microsoft.com/office/powerpoint/2010/main" val="612965779"/>
      </p:ext>
    </p:extLst>
  </p:cSld>
  <p:clrMapOvr>
    <a:masterClrMapping/>
  </p:clrMapOvr>
  <p:transition spd="slow">
    <p:check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8EC90AE-04DA-4142-ADA9-66AA34F596EE}"/>
              </a:ext>
            </a:extLst>
          </p:cNvPr>
          <p:cNvPicPr>
            <a:picLocks noChangeAspect="1"/>
          </p:cNvPicPr>
          <p:nvPr/>
        </p:nvPicPr>
        <p:blipFill>
          <a:blip r:embed="rId2"/>
          <a:stretch>
            <a:fillRect/>
          </a:stretch>
        </p:blipFill>
        <p:spPr>
          <a:xfrm>
            <a:off x="183850" y="1450181"/>
            <a:ext cx="6436025" cy="3957638"/>
          </a:xfrm>
          <a:prstGeom prst="rect">
            <a:avLst/>
          </a:prstGeom>
        </p:spPr>
      </p:pic>
      <p:pic>
        <p:nvPicPr>
          <p:cNvPr id="3" name="Picture 2">
            <a:extLst>
              <a:ext uri="{FF2B5EF4-FFF2-40B4-BE49-F238E27FC236}">
                <a16:creationId xmlns:a16="http://schemas.microsoft.com/office/drawing/2014/main" id="{04B14361-EB5E-42B4-80F5-5802C12B0BCA}"/>
              </a:ext>
            </a:extLst>
          </p:cNvPr>
          <p:cNvPicPr>
            <a:picLocks noChangeAspect="1"/>
          </p:cNvPicPr>
          <p:nvPr/>
        </p:nvPicPr>
        <p:blipFill>
          <a:blip r:embed="rId3"/>
          <a:stretch>
            <a:fillRect/>
          </a:stretch>
        </p:blipFill>
        <p:spPr>
          <a:xfrm>
            <a:off x="6791326" y="323850"/>
            <a:ext cx="5216824" cy="6019800"/>
          </a:xfrm>
          <a:prstGeom prst="rect">
            <a:avLst/>
          </a:prstGeom>
        </p:spPr>
      </p:pic>
    </p:spTree>
    <p:extLst>
      <p:ext uri="{BB962C8B-B14F-4D97-AF65-F5344CB8AC3E}">
        <p14:creationId xmlns:p14="http://schemas.microsoft.com/office/powerpoint/2010/main" val="12753825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00D1934-8781-407D-942F-9182785B2E17}"/>
              </a:ext>
            </a:extLst>
          </p:cNvPr>
          <p:cNvPicPr>
            <a:picLocks noChangeAspect="1"/>
          </p:cNvPicPr>
          <p:nvPr/>
        </p:nvPicPr>
        <p:blipFill>
          <a:blip r:embed="rId2"/>
          <a:stretch>
            <a:fillRect/>
          </a:stretch>
        </p:blipFill>
        <p:spPr>
          <a:xfrm>
            <a:off x="765478" y="1338262"/>
            <a:ext cx="10661044" cy="3681413"/>
          </a:xfrm>
          <a:prstGeom prst="rect">
            <a:avLst/>
          </a:prstGeom>
          <a:effectLst>
            <a:glow rad="63500">
              <a:schemeClr val="accent1">
                <a:alpha val="99000"/>
              </a:schemeClr>
            </a:glow>
          </a:effectLst>
        </p:spPr>
      </p:pic>
    </p:spTree>
    <p:extLst>
      <p:ext uri="{BB962C8B-B14F-4D97-AF65-F5344CB8AC3E}">
        <p14:creationId xmlns:p14="http://schemas.microsoft.com/office/powerpoint/2010/main" val="339139729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6370308"/>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theme/theme1.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019034ED-471B-46F7-AEBD-3D29B27B4EA4}" vid="{4C8AE5AD-2ED5-4A77-B7FF-93FD3E72CD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dark-nature</Template>
  <TotalTime>28</TotalTime>
  <Words>238</Words>
  <Application>Microsoft Office PowerPoint</Application>
  <PresentationFormat>Widescreen</PresentationFormat>
  <Paragraphs>13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Investintech.com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 Mishuk</dc:creator>
  <cp:keywords>powerpoint slide design free</cp:keywords>
  <dc:description>Download fully free templates for PowerPoint presentations.</dc:description>
  <cp:lastModifiedBy>K.A Mishuk</cp:lastModifiedBy>
  <cp:revision>4</cp:revision>
  <dcterms:created xsi:type="dcterms:W3CDTF">2019-06-30T16:52:04Z</dcterms:created>
  <dcterms:modified xsi:type="dcterms:W3CDTF">2019-06-30T17:20:41Z</dcterms:modified>
  <cp:category>Free PowerPoint Templates</cp:category>
</cp:coreProperties>
</file>