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5" r:id="rId6"/>
    <p:sldId id="274" r:id="rId7"/>
    <p:sldId id="260" r:id="rId8"/>
    <p:sldId id="261" r:id="rId9"/>
    <p:sldId id="262" r:id="rId10"/>
    <p:sldId id="263" r:id="rId11"/>
    <p:sldId id="264" r:id="rId12"/>
    <p:sldId id="266" r:id="rId13"/>
    <p:sldId id="270" r:id="rId14"/>
    <p:sldId id="271" r:id="rId15"/>
    <p:sldId id="267" r:id="rId16"/>
    <p:sldId id="265" r:id="rId17"/>
    <p:sldId id="272" r:id="rId18"/>
    <p:sldId id="273" r:id="rId19"/>
    <p:sldId id="268" r:id="rId20"/>
    <p:sldId id="27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809E6-6A78-4742-A5A9-BB064AE7EFF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0A3D-4872-4C31-BBD3-A518A331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8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BA77-F12D-4738-B51A-80DDAFC4C73E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391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A85-4831-4D8A-9CB7-B8157A1A767F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927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CE27-56E0-4634-8592-8FE4B15734D2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9784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86D3-D255-4D8F-868A-E02B568E03B5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575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9317-601E-4C14-881C-E5F93D38911B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4149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E690-9196-469D-BA43-304269C69C85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2336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DAA1-9414-4F89-B915-E79487AD2E69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9973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4A0-89E7-46F0-B275-F5B92F5B3A18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3202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D8CC-279C-4B00-BFF6-F477778DBE0D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521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7D5A-57D0-42FF-B67B-DF9B30C41FA0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448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8782-8929-4BCC-B658-DA05D9A78E16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658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1574-D5C9-4D3C-A339-790FAE1176F5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67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7FC2-058C-48FB-8820-9E2459B91277}" type="datetime1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418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530D-122C-404A-B11D-275FEF364EFE}" type="datetime1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034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E13A-2511-4549-B0C8-EDE1D95D1A18}" type="datetime1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2577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734-A709-4570-98E3-134E2F3607B4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2277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DBC-51D5-492B-8895-C561A83D7376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0255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DCAF71-D72B-4DD4-A62F-8329A08A7B15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3FF890-73E6-47F9-BC36-F01546A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0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cover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aunch4j.sourceforge.net/" TargetMode="External"/><Relationship Id="rId2" Type="http://schemas.openxmlformats.org/officeDocument/2006/relationships/hyperlink" Target="http://www.jtattoo.net/Download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ourceforge.n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044" y="1440608"/>
            <a:ext cx="9506342" cy="3482236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Comic Sans MS" panose="030F0702030302020204" pitchFamily="66" charset="0"/>
              </a:rPr>
              <a:t>Welcome To </a:t>
            </a:r>
            <a:br>
              <a:rPr lang="en-US" sz="7200" dirty="0" smtClean="0">
                <a:latin typeface="Comic Sans MS" panose="030F0702030302020204" pitchFamily="66" charset="0"/>
              </a:rPr>
            </a:br>
            <a:r>
              <a:rPr lang="en-US" sz="7200" dirty="0" smtClean="0">
                <a:latin typeface="Comic Sans MS" panose="030F0702030302020204" pitchFamily="66" charset="0"/>
              </a:rPr>
              <a:t>Our </a:t>
            </a:r>
            <a:br>
              <a:rPr lang="en-US" sz="7200" dirty="0" smtClean="0">
                <a:latin typeface="Comic Sans MS" panose="030F0702030302020204" pitchFamily="66" charset="0"/>
              </a:rPr>
            </a:br>
            <a:r>
              <a:rPr lang="en-US" sz="7200" dirty="0" smtClean="0">
                <a:latin typeface="Comic Sans MS" panose="030F0702030302020204" pitchFamily="66" charset="0"/>
              </a:rPr>
              <a:t>Presentation</a:t>
            </a:r>
            <a:endParaRPr lang="en-US" sz="72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91" y="6425738"/>
            <a:ext cx="4760422" cy="58004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Course Title : Software Development</a:t>
            </a:r>
          </a:p>
          <a:p>
            <a:pPr algn="l"/>
            <a:endParaRPr lang="en-US" sz="2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1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30749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64820"/>
            <a:ext cx="5503084" cy="804797"/>
          </a:xfrm>
        </p:spPr>
        <p:txBody>
          <a:bodyPr>
            <a:noAutofit/>
          </a:bodyPr>
          <a:lstStyle/>
          <a:p>
            <a:r>
              <a:rPr lang="en-US" sz="5400" b="1" u="sng" dirty="0" smtClean="0"/>
              <a:t>Implementation</a:t>
            </a:r>
            <a:endParaRPr lang="en-US" sz="54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84312" y="1871932"/>
            <a:ext cx="9738653" cy="4477111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n-US" sz="2400" dirty="0" smtClean="0"/>
              <a:t>void </a:t>
            </a:r>
            <a:r>
              <a:rPr lang="en-US" sz="2400" dirty="0" smtClean="0"/>
              <a:t>get() ,void </a:t>
            </a:r>
            <a:r>
              <a:rPr lang="en-US" sz="2400" dirty="0"/>
              <a:t>student</a:t>
            </a:r>
            <a:r>
              <a:rPr lang="en-US" sz="2400" dirty="0" smtClean="0"/>
              <a:t>(); void </a:t>
            </a:r>
            <a:r>
              <a:rPr lang="en-US" sz="2400" dirty="0"/>
              <a:t>pass</a:t>
            </a:r>
            <a:r>
              <a:rPr lang="en-US" sz="2400" dirty="0" smtClean="0"/>
              <a:t>();</a:t>
            </a:r>
            <a:r>
              <a:rPr lang="en-US" sz="2400" dirty="0"/>
              <a:t> </a:t>
            </a:r>
            <a:r>
              <a:rPr lang="en-US" sz="2400" dirty="0" smtClean="0"/>
              <a:t>void </a:t>
            </a:r>
            <a:r>
              <a:rPr lang="en-US" sz="2400" dirty="0"/>
              <a:t>librarian</a:t>
            </a:r>
            <a:r>
              <a:rPr lang="en-US" sz="2400" dirty="0" smtClean="0"/>
              <a:t>(); void </a:t>
            </a:r>
            <a:r>
              <a:rPr lang="en-US" sz="2400" dirty="0"/>
              <a:t>password</a:t>
            </a:r>
            <a:r>
              <a:rPr lang="en-US" sz="2400" dirty="0" smtClean="0"/>
              <a:t>(); void </a:t>
            </a:r>
            <a:r>
              <a:rPr lang="en-US" sz="2400" dirty="0" err="1"/>
              <a:t>getdata</a:t>
            </a:r>
            <a:r>
              <a:rPr lang="en-US" sz="2400" dirty="0" smtClean="0"/>
              <a:t>(); void </a:t>
            </a:r>
            <a:r>
              <a:rPr lang="en-US" sz="2400" dirty="0"/>
              <a:t>show(</a:t>
            </a:r>
            <a:r>
              <a:rPr lang="en-US" sz="2400" dirty="0" err="1"/>
              <a:t>int</a:t>
            </a:r>
            <a:r>
              <a:rPr lang="en-US" sz="2400" dirty="0" smtClean="0"/>
              <a:t>); void </a:t>
            </a:r>
            <a:r>
              <a:rPr lang="en-US" sz="2400" dirty="0"/>
              <a:t>booklist(</a:t>
            </a:r>
            <a:r>
              <a:rPr lang="en-US" sz="2400" dirty="0" err="1"/>
              <a:t>int</a:t>
            </a:r>
            <a:r>
              <a:rPr lang="en-US" sz="2400" dirty="0" smtClean="0"/>
              <a:t>); void </a:t>
            </a:r>
            <a:r>
              <a:rPr lang="en-US" sz="2400" dirty="0"/>
              <a:t>modify</a:t>
            </a:r>
            <a:r>
              <a:rPr lang="en-US" sz="2400" dirty="0" smtClean="0"/>
              <a:t>(); void </a:t>
            </a:r>
            <a:r>
              <a:rPr lang="en-US" sz="2400" dirty="0"/>
              <a:t>see(</a:t>
            </a:r>
            <a:r>
              <a:rPr lang="en-US" sz="2400" dirty="0" err="1"/>
              <a:t>int</a:t>
            </a:r>
            <a:r>
              <a:rPr lang="en-US" sz="2400" dirty="0" smtClean="0"/>
              <a:t>);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branch(</a:t>
            </a:r>
            <a:r>
              <a:rPr lang="en-US" sz="2400" dirty="0" err="1"/>
              <a:t>int</a:t>
            </a:r>
            <a:r>
              <a:rPr lang="en-US" sz="2400" dirty="0" smtClean="0"/>
              <a:t>); void </a:t>
            </a:r>
            <a:r>
              <a:rPr lang="en-US" sz="2400" dirty="0"/>
              <a:t>issue</a:t>
            </a:r>
            <a:r>
              <a:rPr lang="en-US" sz="2400" dirty="0" smtClean="0"/>
              <a:t>(); void der(char</a:t>
            </a:r>
            <a:r>
              <a:rPr lang="en-US" sz="2400" dirty="0"/>
              <a:t>[],</a:t>
            </a:r>
            <a:r>
              <a:rPr lang="en-US" sz="2400" dirty="0" err="1"/>
              <a:t>int,int</a:t>
            </a:r>
            <a:r>
              <a:rPr lang="en-US" sz="2400" dirty="0" smtClean="0"/>
              <a:t>); void </a:t>
            </a:r>
            <a:r>
              <a:rPr lang="en-US" sz="2400" dirty="0"/>
              <a:t>fine(</a:t>
            </a:r>
            <a:r>
              <a:rPr lang="en-US" sz="2400" dirty="0" err="1"/>
              <a:t>int,int,int,int,int,int</a:t>
            </a:r>
            <a:r>
              <a:rPr lang="en-US" sz="2400" dirty="0" smtClean="0"/>
              <a:t>);</a:t>
            </a:r>
          </a:p>
          <a:p>
            <a:pPr marL="457200" indent="-457200" algn="ctr">
              <a:buAutoNum type="arabicPeriod"/>
            </a:pPr>
            <a:r>
              <a:rPr lang="en-US" sz="2400" dirty="0" smtClean="0"/>
              <a:t>We added librarian and student sector for differentiate permission</a:t>
            </a:r>
          </a:p>
          <a:p>
            <a:pPr marL="457200" indent="-457200" algn="ctr">
              <a:buAutoNum type="arabicPeriod"/>
            </a:pPr>
            <a:r>
              <a:rPr lang="en-US" sz="2400" dirty="0" smtClean="0"/>
              <a:t>Also we use lot of things.</a:t>
            </a:r>
          </a:p>
          <a:p>
            <a:pPr marL="457200" indent="-457200" algn="ctr">
              <a:buFont typeface="+mj-lt"/>
              <a:buAutoNum type="arabicPeriod"/>
            </a:pPr>
            <a:endParaRPr lang="en-US" sz="2400" u="sng" dirty="0" smtClean="0"/>
          </a:p>
          <a:p>
            <a:pPr marL="0" indent="0" algn="ctr">
              <a:buNone/>
            </a:pPr>
            <a:endParaRPr lang="en-US" sz="2400" u="sng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10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175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8649"/>
            <a:ext cx="10018713" cy="947652"/>
          </a:xfrm>
        </p:spPr>
        <p:txBody>
          <a:bodyPr>
            <a:normAutofit/>
          </a:bodyPr>
          <a:lstStyle/>
          <a:p>
            <a:r>
              <a:rPr lang="en-US" sz="4800" b="1" u="sng" dirty="0" smtClean="0"/>
              <a:t>Design </a:t>
            </a:r>
            <a:r>
              <a:rPr lang="en-US" sz="4800" b="1" u="sng" dirty="0" smtClean="0"/>
              <a:t>(ER Diagram)</a:t>
            </a:r>
            <a:endParaRPr lang="en-US" sz="48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11</a:t>
            </a:fld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314" y="1487737"/>
            <a:ext cx="5308706" cy="51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57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84583"/>
            <a:ext cx="10018713" cy="937727"/>
          </a:xfrm>
        </p:spPr>
        <p:txBody>
          <a:bodyPr>
            <a:normAutofit/>
          </a:bodyPr>
          <a:lstStyle/>
          <a:p>
            <a:r>
              <a:rPr lang="en-US" sz="5400" b="1" u="sng" dirty="0" smtClean="0"/>
              <a:t>Interface (On </a:t>
            </a:r>
            <a:r>
              <a:rPr lang="en-US" sz="5400" b="1" u="sng" dirty="0" smtClean="0"/>
              <a:t>Compiler) </a:t>
            </a:r>
            <a:r>
              <a:rPr lang="en-US" sz="2800" b="1" dirty="0"/>
              <a:t>First Page </a:t>
            </a:r>
            <a:endParaRPr lang="en-US" sz="54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9346" y="1413642"/>
            <a:ext cx="8748643" cy="469374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12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5161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150" y="195470"/>
            <a:ext cx="10018712" cy="944217"/>
          </a:xfrm>
        </p:spPr>
        <p:txBody>
          <a:bodyPr>
            <a:normAutofit/>
          </a:bodyPr>
          <a:lstStyle/>
          <a:p>
            <a:pPr algn="l"/>
            <a:r>
              <a:rPr lang="en-US" sz="4400" b="1" u="sng" dirty="0" smtClean="0"/>
              <a:t>In Student Sector (On compiler)</a:t>
            </a:r>
            <a:endParaRPr lang="en-US" sz="44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5254" y="1443568"/>
            <a:ext cx="7845425" cy="45689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13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3298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589" y="354496"/>
            <a:ext cx="10018713" cy="891209"/>
          </a:xfrm>
        </p:spPr>
        <p:txBody>
          <a:bodyPr/>
          <a:lstStyle/>
          <a:p>
            <a:pPr algn="l"/>
            <a:r>
              <a:rPr lang="en-US" b="1" u="sng" dirty="0"/>
              <a:t>In </a:t>
            </a:r>
            <a:r>
              <a:rPr lang="en-US" b="1" u="sng" dirty="0" smtClean="0"/>
              <a:t>Librarian </a:t>
            </a:r>
            <a:r>
              <a:rPr lang="en-US" b="1" u="sng" dirty="0"/>
              <a:t>Sector (On compiler)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76431" y="1484244"/>
            <a:ext cx="7434469" cy="51504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14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23232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997" y="2589246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latin typeface="Forte" panose="03060902040502070203" pitchFamily="66" charset="0"/>
              </a:rPr>
              <a:t>Special Features</a:t>
            </a:r>
            <a:endParaRPr lang="en-US" sz="8800" b="1" dirty="0">
              <a:latin typeface="Forte" panose="03060902040502070203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15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9526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3360" y="1912855"/>
            <a:ext cx="9509663" cy="26856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We use Password for encrypting admin’s data. Because In this Project only librarian / Admin can access the total program. ( Not the student )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834" y="383298"/>
            <a:ext cx="10018713" cy="1133669"/>
          </a:xfrm>
        </p:spPr>
        <p:txBody>
          <a:bodyPr>
            <a:noAutofit/>
          </a:bodyPr>
          <a:lstStyle/>
          <a:p>
            <a:pPr algn="l"/>
            <a:r>
              <a:rPr lang="en-US" sz="4800" b="1" u="sng" dirty="0" smtClean="0"/>
              <a:t>Security</a:t>
            </a:r>
            <a:r>
              <a:rPr lang="en-US" sz="2800" b="1" u="sng" dirty="0" smtClean="0"/>
              <a:t>(Implementation)</a:t>
            </a:r>
            <a:endParaRPr lang="en-US" sz="4400" b="1" u="sn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8283" y="5883275"/>
            <a:ext cx="501061" cy="365125"/>
          </a:xfrm>
        </p:spPr>
        <p:txBody>
          <a:bodyPr/>
          <a:lstStyle/>
          <a:p>
            <a:fld id="{673FF890-73E6-47F9-BC36-F01546AA92C9}" type="slidenum">
              <a:rPr lang="en-US" sz="2400" smtClean="0"/>
              <a:t>16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840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301488"/>
            <a:ext cx="10018713" cy="1010478"/>
          </a:xfrm>
        </p:spPr>
        <p:txBody>
          <a:bodyPr>
            <a:normAutofit/>
          </a:bodyPr>
          <a:lstStyle/>
          <a:p>
            <a:pPr algn="l"/>
            <a:r>
              <a:rPr lang="en-US" sz="4400" b="1" u="sng" dirty="0" smtClean="0"/>
              <a:t>Before Asking Password </a:t>
            </a:r>
            <a:r>
              <a:rPr lang="en-US" sz="3600" b="1" u="sng" dirty="0" smtClean="0"/>
              <a:t>(On Compiler)</a:t>
            </a:r>
            <a:endParaRPr lang="en-US" sz="44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2355" y="1789042"/>
            <a:ext cx="7202625" cy="386938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24297" y="5883275"/>
            <a:ext cx="606284" cy="365125"/>
          </a:xfrm>
        </p:spPr>
        <p:txBody>
          <a:bodyPr/>
          <a:lstStyle/>
          <a:p>
            <a:fld id="{673FF890-73E6-47F9-BC36-F01546AA92C9}" type="slidenum">
              <a:rPr lang="en-US" sz="2800" smtClean="0"/>
              <a:t>17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87281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07504"/>
            <a:ext cx="10018713" cy="1103243"/>
          </a:xfrm>
        </p:spPr>
        <p:txBody>
          <a:bodyPr>
            <a:normAutofit/>
          </a:bodyPr>
          <a:lstStyle/>
          <a:p>
            <a:pPr algn="l"/>
            <a:r>
              <a:rPr lang="en-US" sz="4400" b="1" u="sng" dirty="0" smtClean="0"/>
              <a:t>After Giving Password </a:t>
            </a:r>
            <a:r>
              <a:rPr lang="en-US" sz="3200" b="1" u="sng" dirty="0"/>
              <a:t>(On Compiler)</a:t>
            </a:r>
            <a:endParaRPr lang="en-US" sz="44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025" y="3028950"/>
            <a:ext cx="2981325" cy="2400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5130" y="1622647"/>
            <a:ext cx="5207895" cy="489485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72001" y="4070074"/>
            <a:ext cx="1391478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503025" y="6334937"/>
            <a:ext cx="551167" cy="365125"/>
          </a:xfrm>
        </p:spPr>
        <p:txBody>
          <a:bodyPr/>
          <a:lstStyle/>
          <a:p>
            <a:fld id="{673FF890-73E6-47F9-BC36-F01546AA92C9}" type="slidenum">
              <a:rPr lang="en-US" sz="2800" smtClean="0"/>
              <a:t>18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646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74983"/>
            <a:ext cx="10310122" cy="904461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u="sng" dirty="0" smtClean="0"/>
              <a:t>Change Password Option </a:t>
            </a:r>
            <a:r>
              <a:rPr lang="en-US" sz="3100" b="1" dirty="0" smtClean="0"/>
              <a:t>(Admin only)</a:t>
            </a:r>
            <a:endParaRPr lang="en-US" sz="31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756" y="4293703"/>
            <a:ext cx="6185472" cy="1948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73" y="1380401"/>
            <a:ext cx="4507736" cy="11883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5738191" y="2888974"/>
            <a:ext cx="609600" cy="927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19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35026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88018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6600" b="1" u="sng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Presented By</a:t>
            </a:r>
            <a:endParaRPr lang="en-US" sz="6600" b="1" u="sng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443" y="2258949"/>
            <a:ext cx="5048464" cy="361394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b="1" dirty="0" err="1" smtClean="0"/>
              <a:t>Swarna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Debnath</a:t>
            </a:r>
            <a:r>
              <a:rPr lang="en-US" sz="2900" b="1" dirty="0" smtClean="0"/>
              <a:t>                                 ID </a:t>
            </a:r>
            <a:r>
              <a:rPr lang="en-US" sz="29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(083)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b="1" dirty="0" err="1" smtClean="0"/>
              <a:t>Khoshnur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Alam</a:t>
            </a:r>
            <a:r>
              <a:rPr lang="en-US" sz="2900" b="1" dirty="0" smtClean="0"/>
              <a:t> Mishuk           ID </a:t>
            </a:r>
            <a:r>
              <a:rPr lang="en-US" sz="29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(101)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b="1" dirty="0" smtClean="0"/>
              <a:t>MD </a:t>
            </a:r>
            <a:r>
              <a:rPr lang="en-US" sz="2900" b="1" dirty="0" err="1" smtClean="0"/>
              <a:t>Mominul</a:t>
            </a:r>
            <a:r>
              <a:rPr lang="en-US" sz="2900" b="1" dirty="0" smtClean="0"/>
              <a:t> Islam                            ID </a:t>
            </a:r>
            <a:r>
              <a:rPr lang="en-US" sz="29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(127)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b="1" dirty="0" smtClean="0"/>
              <a:t>Sadia </a:t>
            </a:r>
            <a:r>
              <a:rPr lang="en-US" sz="2900" b="1" dirty="0" err="1" smtClean="0"/>
              <a:t>Haque</a:t>
            </a:r>
            <a:r>
              <a:rPr lang="en-US" sz="2900" b="1" dirty="0" smtClean="0"/>
              <a:t>                                          ID </a:t>
            </a:r>
            <a:r>
              <a:rPr lang="en-US" sz="29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(096)</a:t>
            </a:r>
            <a:endParaRPr lang="en-US" sz="29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1213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74" y="2037945"/>
            <a:ext cx="3549121" cy="13716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Reference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143" y="685799"/>
            <a:ext cx="6240990" cy="51054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https://codeblocks.org/downloads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www.jtattoo.net/Download.html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http://launch4j.sourceforge.net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sourceforge.net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6.https</a:t>
            </a:r>
            <a:r>
              <a:rPr lang="en-US" dirty="0"/>
              <a:t>://</a:t>
            </a:r>
            <a:r>
              <a:rPr lang="en-US" dirty="0" smtClean="0"/>
              <a:t>bitbucket.org/</a:t>
            </a:r>
            <a:r>
              <a:rPr lang="en-US" dirty="0" err="1" smtClean="0"/>
              <a:t>xerial</a:t>
            </a:r>
            <a:r>
              <a:rPr lang="en-US" dirty="0" smtClean="0"/>
              <a:t>/</a:t>
            </a:r>
            <a:r>
              <a:rPr lang="en-US" dirty="0" err="1" smtClean="0"/>
              <a:t>sqlite-jdbc</a:t>
            </a:r>
            <a:r>
              <a:rPr lang="en-US" dirty="0" smtClean="0"/>
              <a:t>/downloads</a:t>
            </a:r>
          </a:p>
          <a:p>
            <a:pPr marL="0" indent="0">
              <a:buNone/>
            </a:pPr>
            <a:r>
              <a:rPr lang="en-US" dirty="0" smtClean="0"/>
              <a:t>7. Teach Yourself C++ (BOOK)</a:t>
            </a:r>
          </a:p>
          <a:p>
            <a:pPr marL="0" indent="0">
              <a:buNone/>
            </a:pPr>
            <a:r>
              <a:rPr lang="en-US" dirty="0" smtClean="0"/>
              <a:t>8.https</a:t>
            </a:r>
            <a:r>
              <a:rPr lang="en-US" dirty="0"/>
              <a:t>://www.youtube.com/playlist?list=PLEAQNNR8IlB4R7NfqBY1 </a:t>
            </a:r>
            <a:r>
              <a:rPr lang="en-US" dirty="0" smtClean="0"/>
              <a:t>frapYo97L6fOQ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20</a:t>
            </a:fld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1634247" y="3696511"/>
            <a:ext cx="3161489" cy="36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49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005" y="555171"/>
            <a:ext cx="10018713" cy="5323115"/>
          </a:xfrm>
          <a:effectLst>
            <a:reflection blurRad="876300" stA="16000" endPos="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Autofit/>
          </a:bodyPr>
          <a:lstStyle/>
          <a:p>
            <a:r>
              <a:rPr lang="en-US" sz="8800" dirty="0" smtClean="0">
                <a:latin typeface="Comic Sans MS" panose="030F0702030302020204" pitchFamily="66" charset="0"/>
              </a:rPr>
              <a:t>So That’s it</a:t>
            </a:r>
            <a:br>
              <a:rPr lang="en-US" sz="8800" dirty="0" smtClean="0">
                <a:latin typeface="Comic Sans MS" panose="030F0702030302020204" pitchFamily="66" charset="0"/>
              </a:rPr>
            </a:br>
            <a:r>
              <a:rPr lang="en-US" sz="8800" dirty="0" smtClean="0">
                <a:latin typeface="Comic Sans MS" panose="030F0702030302020204" pitchFamily="66" charset="0"/>
              </a:rPr>
              <a:t>Thank You Everyone</a:t>
            </a:r>
            <a:endParaRPr lang="en-US" sz="8800" dirty="0">
              <a:latin typeface="Comic Sans MS" panose="030F0702030302020204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8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1041" y="272938"/>
            <a:ext cx="10018713" cy="1026622"/>
          </a:xfrm>
        </p:spPr>
        <p:txBody>
          <a:bodyPr>
            <a:normAutofit/>
          </a:bodyPr>
          <a:lstStyle/>
          <a:p>
            <a:pPr algn="l"/>
            <a:r>
              <a:rPr lang="en-US" sz="6000" b="1" u="sng" dirty="0" smtClean="0"/>
              <a:t>Overview</a:t>
            </a:r>
            <a:endParaRPr lang="en-US" sz="6000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73286" y="1750206"/>
            <a:ext cx="10018714" cy="493269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Project name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Introduction &amp; 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Objective.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How does this Project Work </a:t>
            </a:r>
            <a:r>
              <a:rPr lang="en-US" sz="2800" b="1" dirty="0" smtClean="0"/>
              <a:t>(Features)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System Requirement.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Design &amp; </a:t>
            </a:r>
            <a:r>
              <a:rPr lang="en-US" sz="2800" dirty="0"/>
              <a:t>I</a:t>
            </a:r>
            <a:r>
              <a:rPr lang="en-US" sz="2800" dirty="0" smtClean="0"/>
              <a:t>mplementation.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Graphical Representation And Discussion.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Special Features.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Reference.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Ending.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86484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021" y="309231"/>
            <a:ext cx="10018713" cy="817323"/>
          </a:xfrm>
        </p:spPr>
        <p:txBody>
          <a:bodyPr>
            <a:noAutofit/>
          </a:bodyPr>
          <a:lstStyle/>
          <a:p>
            <a:r>
              <a:rPr lang="en-US" sz="6600" b="1" u="sng" dirty="0" smtClean="0"/>
              <a:t>Introduction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021" y="1363641"/>
            <a:ext cx="10327891" cy="48686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Library project system that offers many flexible and convenient features, allowing librarians and library users to maximize time and efficiency. Library System gives the all detailed information about students, </a:t>
            </a:r>
            <a:r>
              <a:rPr lang="en-US" sz="2800" dirty="0" smtClean="0"/>
              <a:t>librarian </a:t>
            </a:r>
            <a:r>
              <a:rPr lang="en-US" sz="2800" dirty="0"/>
              <a:t>and books. It will track on the how many books available in library and books issued to the students. It shows popular book among the </a:t>
            </a:r>
            <a:r>
              <a:rPr lang="en-US" sz="2800" dirty="0" smtClean="0"/>
              <a:t>students. It </a:t>
            </a:r>
            <a:r>
              <a:rPr lang="en-US" sz="2800" dirty="0"/>
              <a:t>keeps the record of </a:t>
            </a:r>
            <a:r>
              <a:rPr lang="en-US" sz="2800" dirty="0" smtClean="0"/>
              <a:t>all student whose are using this project.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4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91638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37227"/>
            <a:ext cx="10018713" cy="1125747"/>
          </a:xfrm>
        </p:spPr>
        <p:txBody>
          <a:bodyPr>
            <a:normAutofit/>
          </a:bodyPr>
          <a:lstStyle/>
          <a:p>
            <a:r>
              <a:rPr lang="en-US" sz="6600" b="1" u="sng" dirty="0"/>
              <a:t>Motivation</a:t>
            </a:r>
            <a:endParaRPr lang="en-US" sz="6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127"/>
            <a:ext cx="10144098" cy="3595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Libraries are essential in a process of giving citizens access to knowledge. In digital times they are needed more than ever before. In our country, library systems are written that’s why we make a great use of paper. By making paper we cut trees. It is very harmful for our environment. For our environment, we take this step to reduce this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5957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37226"/>
            <a:ext cx="10018713" cy="1168879"/>
          </a:xfrm>
        </p:spPr>
        <p:txBody>
          <a:bodyPr>
            <a:normAutofit/>
          </a:bodyPr>
          <a:lstStyle/>
          <a:p>
            <a:r>
              <a:rPr lang="en-US" sz="6600" b="1" u="sng" dirty="0" smtClean="0"/>
              <a:t>Objective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1829"/>
            <a:ext cx="10018713" cy="4303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a system that can replace the manual library managing system.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a database which stores user details &amp; book details.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Give reliable search facility for the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Administrator </a:t>
            </a:r>
            <a:r>
              <a:rPr lang="en-US" dirty="0"/>
              <a:t>or librarian should have logins.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easy to understand user friendly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Attractive </a:t>
            </a:r>
            <a:r>
              <a:rPr lang="en-US" dirty="0"/>
              <a:t>user interfaces to navigate through the system for the users.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37033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5351"/>
            <a:ext cx="10018713" cy="985058"/>
          </a:xfrm>
        </p:spPr>
        <p:txBody>
          <a:bodyPr>
            <a:normAutofit/>
          </a:bodyPr>
          <a:lstStyle/>
          <a:p>
            <a:r>
              <a:rPr lang="en-US" sz="5400" b="1" u="sng" dirty="0" smtClean="0"/>
              <a:t>How does this project work</a:t>
            </a:r>
            <a:r>
              <a:rPr lang="en-US" sz="2400" b="1" u="sng" dirty="0" smtClean="0"/>
              <a:t>(features)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180"/>
            <a:ext cx="9700858" cy="5753819"/>
          </a:xfrm>
        </p:spPr>
        <p:txBody>
          <a:bodyPr/>
          <a:lstStyle/>
          <a:p>
            <a:r>
              <a:rPr lang="en-US" dirty="0"/>
              <a:t>Keep the record of different categories </a:t>
            </a:r>
            <a:r>
              <a:rPr lang="en-US" dirty="0" smtClean="0"/>
              <a:t>Books.</a:t>
            </a:r>
            <a:endParaRPr lang="en-US" dirty="0"/>
          </a:p>
          <a:p>
            <a:r>
              <a:rPr lang="en-US" dirty="0"/>
              <a:t>Classify the books subject wise.</a:t>
            </a:r>
          </a:p>
          <a:p>
            <a:r>
              <a:rPr lang="en-US" dirty="0"/>
              <a:t>The easy way to enter new books.</a:t>
            </a:r>
          </a:p>
          <a:p>
            <a:r>
              <a:rPr lang="en-US" dirty="0"/>
              <a:t>Keep the record of complete information of a book like; Book name, Author name, Publisher’s name, Date/ Year of </a:t>
            </a:r>
            <a:r>
              <a:rPr lang="en-US" dirty="0" smtClean="0"/>
              <a:t>publication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kind of reports </a:t>
            </a:r>
            <a:r>
              <a:rPr lang="en-US" dirty="0" smtClean="0"/>
              <a:t>on issued books sector.</a:t>
            </a:r>
          </a:p>
          <a:p>
            <a:r>
              <a:rPr lang="en-US" dirty="0"/>
              <a:t>The easy way to know the status of a book.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3546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System Requirement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Software Requirement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Windows or Linux Operating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Codeblocks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Turbo C++.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607967" y="3015220"/>
            <a:ext cx="4895056" cy="3124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Hardware Requirement</a:t>
            </a:r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Processor: Pentium(R) Dual-core CPU to </a:t>
            </a:r>
            <a:r>
              <a:rPr lang="en-US" dirty="0" smtClean="0"/>
              <a:t>core i-7 Processor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inimum 2 GB 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256 </a:t>
            </a:r>
            <a:r>
              <a:rPr lang="en-US" dirty="0"/>
              <a:t>MB or </a:t>
            </a:r>
            <a:r>
              <a:rPr lang="en-US" dirty="0" smtClean="0"/>
              <a:t>more hard disk (SSD or HDD)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5433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809" y="1943792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latin typeface="Comic Sans MS" panose="030F0702030302020204" pitchFamily="66" charset="0"/>
              </a:rPr>
              <a:t>Now let’s talk about the concepts of this program</a:t>
            </a:r>
            <a:endParaRPr lang="en-US" sz="6000" b="1" dirty="0">
              <a:latin typeface="Comic Sans MS" panose="030F0702030302020204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F890-73E6-47F9-BC36-F01546AA92C9}" type="slidenum">
              <a:rPr lang="en-US" sz="2800" smtClean="0"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7058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653</TotalTime>
  <Words>605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Gothic Std B</vt:lpstr>
      <vt:lpstr>Arial</vt:lpstr>
      <vt:lpstr>Calibri</vt:lpstr>
      <vt:lpstr>Comic Sans MS</vt:lpstr>
      <vt:lpstr>Corbel</vt:lpstr>
      <vt:lpstr>Forte</vt:lpstr>
      <vt:lpstr>Parallax</vt:lpstr>
      <vt:lpstr>Welcome To  Our  Presentation</vt:lpstr>
      <vt:lpstr>Presented By</vt:lpstr>
      <vt:lpstr>Overview</vt:lpstr>
      <vt:lpstr>Introduction</vt:lpstr>
      <vt:lpstr>Motivation</vt:lpstr>
      <vt:lpstr>Objective</vt:lpstr>
      <vt:lpstr>How does this project work(features)</vt:lpstr>
      <vt:lpstr>System Requirement</vt:lpstr>
      <vt:lpstr>PowerPoint Presentation</vt:lpstr>
      <vt:lpstr>Implementation</vt:lpstr>
      <vt:lpstr>Design (ER Diagram)</vt:lpstr>
      <vt:lpstr>Interface (On Compiler) First Page </vt:lpstr>
      <vt:lpstr>In Student Sector (On compiler)</vt:lpstr>
      <vt:lpstr>In Librarian Sector (On compiler)</vt:lpstr>
      <vt:lpstr>Special Features</vt:lpstr>
      <vt:lpstr>Security(Implementation)</vt:lpstr>
      <vt:lpstr>Before Asking Password (On Compiler)</vt:lpstr>
      <vt:lpstr>After Giving Password (On Compiler)</vt:lpstr>
      <vt:lpstr>Change Password Option (Admin only)</vt:lpstr>
      <vt:lpstr>Reference</vt:lpstr>
      <vt:lpstr>So That’s it Thank You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K.A Mishuk</dc:creator>
  <cp:keywords>K.A mishuk</cp:keywords>
  <cp:lastModifiedBy>K.A Mishuk</cp:lastModifiedBy>
  <cp:revision>38</cp:revision>
  <dcterms:created xsi:type="dcterms:W3CDTF">2018-03-11T11:49:34Z</dcterms:created>
  <dcterms:modified xsi:type="dcterms:W3CDTF">2019-02-23T15:51:55Z</dcterms:modified>
</cp:coreProperties>
</file>