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888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18767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+mj-lt"/>
                <a:ea typeface="+mj-ea"/>
                <a:cs typeface="+mj-cs"/>
                <a:sym typeface="Helvetica"/>
              </a:defRPr>
            </a:lvl1pPr>
            <a:lvl2pPr marL="740833" indent="-296333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2pPr>
            <a:lvl3pPr marL="1185333" indent="-296333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3pPr>
            <a:lvl4pPr marL="1629833" indent="-296333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4pPr>
            <a:lvl5pPr marL="2074333" indent="-296333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3"/>
          </p:nvPr>
        </p:nvSpPr>
        <p:spPr>
          <a:xfrm>
            <a:off x="1270000" y="4222750"/>
            <a:ext cx="10464800" cy="77470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dux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Redux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异步处理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 lvl="1" indent="228600"/>
            <a:r>
              <a:t>异步处理</a:t>
            </a:r>
          </a:p>
        </p:txBody>
      </p:sp>
      <p:sp>
        <p:nvSpPr>
          <p:cNvPr id="157" name="中间件…"/>
          <p:cNvSpPr txBox="1"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中间件</a:t>
            </a:r>
          </a:p>
          <a:p>
            <a:pPr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React-thunk</a:t>
            </a:r>
          </a:p>
        </p:txBody>
      </p:sp>
      <p:sp>
        <p:nvSpPr>
          <p:cNvPr id="158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6311797" y="9251950"/>
            <a:ext cx="368505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与Mobx对比"/>
          <p:cNvSpPr txBox="1">
            <a:spLocks noGrp="1"/>
          </p:cNvSpPr>
          <p:nvPr>
            <p:ph type="title" idx="4294967295"/>
          </p:nvPr>
        </p:nvSpPr>
        <p:spPr>
          <a:xfrm>
            <a:off x="1948462" y="1392656"/>
            <a:ext cx="10403841" cy="1777657"/>
          </a:xfrm>
          <a:prstGeom prst="rect">
            <a:avLst/>
          </a:prstGeom>
        </p:spPr>
        <p:txBody>
          <a:bodyPr/>
          <a:lstStyle/>
          <a:p>
            <a:r>
              <a:t>与Mobx对比</a:t>
            </a:r>
          </a:p>
        </p:txBody>
      </p:sp>
      <p:sp>
        <p:nvSpPr>
          <p:cNvPr id="161" name="Redux是单向数据流，Mobx是双向绑定…"/>
          <p:cNvSpPr txBox="1">
            <a:spLocks noGrp="1"/>
          </p:cNvSpPr>
          <p:nvPr>
            <p:ph type="body" idx="4294967295"/>
          </p:nvPr>
        </p:nvSpPr>
        <p:spPr>
          <a:xfrm>
            <a:off x="1444288" y="3157612"/>
            <a:ext cx="9932298" cy="623068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Redux是单向数据流，Mobx是双向绑定</a:t>
            </a:r>
          </a:p>
          <a:p>
            <a:pPr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Redux的数据流比较简单，集中管理，与现在的App数据流方式有较大差异。Mobx没有集中的数据流管理，但使用起来比较灵活</a:t>
            </a:r>
          </a:p>
        </p:txBody>
      </p:sp>
      <p:sp>
        <p:nvSpPr>
          <p:cNvPr id="162" name="幻灯片编号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使用场景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使用场景</a:t>
            </a:r>
          </a:p>
        </p:txBody>
      </p:sp>
      <p:sp>
        <p:nvSpPr>
          <p:cNvPr id="122" name="某个组件的状态，需要共享…"/>
          <p:cNvSpPr txBox="1"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某个组件的状态，需要共享</a:t>
            </a:r>
          </a:p>
          <a:p>
            <a:pPr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一个组件需要改变另一个组件的状态</a:t>
            </a:r>
          </a:p>
          <a:p>
            <a:pPr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一个组件需要改变全局状态</a:t>
            </a:r>
          </a:p>
        </p:txBody>
      </p:sp>
      <p:sp>
        <p:nvSpPr>
          <p:cNvPr id="123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6375348" y="9251950"/>
            <a:ext cx="241403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数据流"/>
          <p:cNvSpPr txBox="1">
            <a:spLocks noGrp="1"/>
          </p:cNvSpPr>
          <p:nvPr>
            <p:ph type="title" idx="4294967295"/>
          </p:nvPr>
        </p:nvSpPr>
        <p:spPr>
          <a:xfrm>
            <a:off x="1948462" y="1392656"/>
            <a:ext cx="10403841" cy="1777657"/>
          </a:xfrm>
          <a:prstGeom prst="rect">
            <a:avLst/>
          </a:prstGeom>
        </p:spPr>
        <p:txBody>
          <a:bodyPr/>
          <a:lstStyle/>
          <a:p>
            <a:r>
              <a:t>数据流</a:t>
            </a:r>
          </a:p>
        </p:txBody>
      </p:sp>
      <p:sp>
        <p:nvSpPr>
          <p:cNvPr id="126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27" name="Action"/>
          <p:cNvSpPr/>
          <p:nvPr/>
        </p:nvSpPr>
        <p:spPr>
          <a:xfrm>
            <a:off x="1091406" y="4241800"/>
            <a:ext cx="1785393" cy="127000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Action</a:t>
            </a:r>
          </a:p>
        </p:txBody>
      </p:sp>
      <p:sp>
        <p:nvSpPr>
          <p:cNvPr id="128" name="Reducer"/>
          <p:cNvSpPr/>
          <p:nvPr/>
        </p:nvSpPr>
        <p:spPr>
          <a:xfrm>
            <a:off x="3978741" y="4241800"/>
            <a:ext cx="2131204" cy="127000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rPr dirty="0"/>
              <a:t>Reducer</a:t>
            </a:r>
          </a:p>
        </p:txBody>
      </p:sp>
      <p:sp>
        <p:nvSpPr>
          <p:cNvPr id="129" name="Store"/>
          <p:cNvSpPr/>
          <p:nvPr/>
        </p:nvSpPr>
        <p:spPr>
          <a:xfrm>
            <a:off x="6992773" y="4241800"/>
            <a:ext cx="1785393" cy="127000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Store</a:t>
            </a:r>
          </a:p>
        </p:txBody>
      </p:sp>
      <p:sp>
        <p:nvSpPr>
          <p:cNvPr id="130" name="View"/>
          <p:cNvSpPr/>
          <p:nvPr/>
        </p:nvSpPr>
        <p:spPr>
          <a:xfrm>
            <a:off x="10057606" y="4241800"/>
            <a:ext cx="1785393" cy="127000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View</a:t>
            </a:r>
          </a:p>
        </p:txBody>
      </p:sp>
      <p:sp>
        <p:nvSpPr>
          <p:cNvPr id="131" name="线条"/>
          <p:cNvSpPr/>
          <p:nvPr/>
        </p:nvSpPr>
        <p:spPr>
          <a:xfrm>
            <a:off x="2895600" y="4940300"/>
            <a:ext cx="1064340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2" name="线条"/>
          <p:cNvSpPr/>
          <p:nvPr/>
        </p:nvSpPr>
        <p:spPr>
          <a:xfrm>
            <a:off x="8796967" y="4876800"/>
            <a:ext cx="1241838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3" name="线条"/>
          <p:cNvSpPr/>
          <p:nvPr/>
        </p:nvSpPr>
        <p:spPr>
          <a:xfrm>
            <a:off x="6109945" y="4876800"/>
            <a:ext cx="876879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动机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动机</a:t>
            </a:r>
          </a:p>
        </p:txBody>
      </p:sp>
      <p:sp>
        <p:nvSpPr>
          <p:cNvPr id="136" name="使用JavaScript开发的应用越来越复杂，需要管理的状态比任何都要多。如服务器响应、缓存数据 、本地与服务器的交互 、UI状态等。…"/>
          <p:cNvSpPr txBox="1"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使用JavaScript开发的应用越来越复杂，需要管理的状态比任何都要多。如服务器响应、缓存数据  、UI状态等。</a:t>
            </a:r>
          </a:p>
          <a:p>
            <a:pPr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Redux试图让应用的状态变得可预测。这需要有一些限制条件，看下面的Redux 三原则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三大原则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三大原则</a:t>
            </a:r>
          </a:p>
        </p:txBody>
      </p:sp>
      <p:sp>
        <p:nvSpPr>
          <p:cNvPr id="139" name="单一数据源。应用有一颗object tree, 这个object tree中只存在唯一一个store,用来存放所有的状态值。…"/>
          <p:cNvSpPr txBox="1"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单一数据源。应用有一颗object tree, 这个object tree中只存在唯一一个store,用来存放所有的状态值。</a:t>
            </a:r>
          </a:p>
          <a:p>
            <a:pPr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State是只读的。只能通过分发action去修改状态值。不能在其他直接地方修改。</a:t>
            </a:r>
          </a:p>
          <a:p>
            <a:pPr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使用纯函数来进行修改。只要输入相同，一定得到同样的输出。它接收先前的state和action,并返回新的state，不依赖系统API。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重要概念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重要概念</a:t>
            </a:r>
          </a:p>
        </p:txBody>
      </p:sp>
      <p:sp>
        <p:nvSpPr>
          <p:cNvPr id="142" name="Action…"/>
          <p:cNvSpPr txBox="1"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Action</a:t>
            </a:r>
          </a:p>
          <a:p>
            <a:pPr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Reducers</a:t>
            </a:r>
          </a:p>
          <a:p>
            <a:pPr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Store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ction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Action</a:t>
            </a:r>
          </a:p>
        </p:txBody>
      </p:sp>
      <p:sp>
        <p:nvSpPr>
          <p:cNvPr id="145" name="官方解释：Actions are payloads of information that send data from your application to your store. They are the onlysource of information for the store.…"/>
          <p:cNvSpPr txBox="1"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193223" indent="-193223" defTabSz="253951">
              <a:spcBef>
                <a:spcPts val="1700"/>
              </a:spcBef>
              <a:defRPr sz="2484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endParaRPr/>
          </a:p>
          <a:p>
            <a:pPr marL="193223" indent="-193223" defTabSz="253951">
              <a:spcBef>
                <a:spcPts val="1700"/>
              </a:spcBef>
              <a:defRPr sz="2484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官方解释：Actions are payloads of information that send data from your application to your store. They are the onlysource of information for the store. </a:t>
            </a:r>
          </a:p>
          <a:p>
            <a:pPr marL="193223" indent="-193223" defTabSz="253951">
              <a:spcBef>
                <a:spcPts val="1700"/>
              </a:spcBef>
              <a:defRPr sz="2484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我的理解 ：Action是一个代表事件的对象，里面包含了事件的各种信息。除了必不可少的type属性,还可以根据需要，往里面添加自己需要传递的数据 。通过store.dispatch()去分发action。只能同步dispatch一个action对象。要实现异步功能，需要借助中间件，如redux-thunk.</a:t>
            </a:r>
          </a:p>
          <a:p>
            <a:pPr marL="193223" indent="-193223" defTabSz="253951">
              <a:spcBef>
                <a:spcPts val="1700"/>
              </a:spcBef>
              <a:defRPr sz="2484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Const action = { </a:t>
            </a:r>
          </a:p>
          <a:p>
            <a:pPr marL="579672" lvl="2" indent="-193223" defTabSz="253951">
              <a:spcBef>
                <a:spcPts val="1700"/>
              </a:spcBef>
              <a:defRPr sz="2484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type:’ADD_TODO’,</a:t>
            </a:r>
          </a:p>
          <a:p>
            <a:pPr marL="579672" lvl="2" indent="-193223" defTabSz="253951">
              <a:spcBef>
                <a:spcPts val="1700"/>
              </a:spcBef>
              <a:defRPr sz="2484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Payload:’Learn redux’</a:t>
            </a:r>
          </a:p>
          <a:p>
            <a:pPr marL="193223" indent="-193223" defTabSz="253951">
              <a:spcBef>
                <a:spcPts val="1700"/>
              </a:spcBef>
              <a:defRPr sz="2484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};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6375348" y="9251950"/>
            <a:ext cx="241403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tore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Store</a:t>
            </a:r>
          </a:p>
        </p:txBody>
      </p:sp>
      <p:sp>
        <p:nvSpPr>
          <p:cNvPr id="149" name="存储应用的state。应用所有的状态都保存在唯一的一个store里。…"/>
          <p:cNvSpPr txBox="1"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351910" indent="-351910" defTabSz="462511">
              <a:spcBef>
                <a:spcPts val="3200"/>
              </a:spcBef>
              <a:defRPr sz="3276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存储应用的state。应用所有的状态都保存在</a:t>
            </a:r>
            <a:r>
              <a:rPr>
                <a:solidFill>
                  <a:schemeClr val="accent5"/>
                </a:solidFill>
              </a:rPr>
              <a:t>唯一</a:t>
            </a:r>
            <a:r>
              <a:t>的一个store里。</a:t>
            </a:r>
          </a:p>
          <a:p>
            <a:pPr marL="351910" indent="-351910" defTabSz="462511">
              <a:spcBef>
                <a:spcPts val="3200"/>
              </a:spcBef>
              <a:defRPr sz="3276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提供geState() 方法获取 state；</a:t>
            </a:r>
          </a:p>
          <a:p>
            <a:pPr marL="351910" indent="-351910" defTabSz="462511">
              <a:spcBef>
                <a:spcPts val="3200"/>
              </a:spcBef>
              <a:defRPr sz="3276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提供dispatch(action)方法更新state</a:t>
            </a:r>
          </a:p>
          <a:p>
            <a:pPr marL="156404" indent="-156404" defTabSz="462511">
              <a:spcBef>
                <a:spcPts val="3200"/>
              </a:spcBef>
              <a:defRPr sz="3276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 通过subscribe(listener)注册监听器。</a:t>
            </a:r>
          </a:p>
          <a:p>
            <a:pPr marL="69513" indent="-69513" defTabSz="462511">
              <a:spcBef>
                <a:spcPts val="3200"/>
              </a:spcBef>
              <a:defRPr sz="3276">
                <a:solidFill>
                  <a:srgbClr val="333333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 注销监听器</a:t>
            </a:r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6375348" y="9251950"/>
            <a:ext cx="241403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ducers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Reducers</a:t>
            </a:r>
          </a:p>
        </p:txBody>
      </p:sp>
      <p:sp>
        <p:nvSpPr>
          <p:cNvPr id="153" name="接收store.dispatch传入的action和先前的state,做处理后返回新的state.…"/>
          <p:cNvSpPr txBox="1"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接收store.dispatch传入的action和先前的state,做处理后返回新的state.</a:t>
            </a:r>
          </a:p>
          <a:p>
            <a:pPr>
              <a:defRPr>
                <a:solidFill>
                  <a:srgbClr val="333333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Reaucer是自动执行的，不需要手动触发。</a:t>
            </a:r>
          </a:p>
          <a:p>
            <a:pPr>
              <a:defRPr>
                <a:solidFill>
                  <a:srgbClr val="333333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纯函数。	不得改写参数，不能调用系统 I/O 的API，不能调用Date.now()或者Math.random()等不纯的方法，因为每次会得到不一样的结果。</a:t>
            </a:r>
          </a:p>
        </p:txBody>
      </p:sp>
      <p:sp>
        <p:nvSpPr>
          <p:cNvPr id="154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6375348" y="9251950"/>
            <a:ext cx="241403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Macintosh PowerPoint</Application>
  <PresentationFormat>自定义</PresentationFormat>
  <Paragraphs>52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White</vt:lpstr>
      <vt:lpstr>Redux</vt:lpstr>
      <vt:lpstr>使用场景</vt:lpstr>
      <vt:lpstr>数据流</vt:lpstr>
      <vt:lpstr>动机</vt:lpstr>
      <vt:lpstr>三大原则</vt:lpstr>
      <vt:lpstr>重要概念</vt:lpstr>
      <vt:lpstr>Action</vt:lpstr>
      <vt:lpstr>Store</vt:lpstr>
      <vt:lpstr>Reducers</vt:lpstr>
      <vt:lpstr>异步处理</vt:lpstr>
      <vt:lpstr>与Mobx对比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</dc:title>
  <cp:lastModifiedBy>sp m</cp:lastModifiedBy>
  <cp:revision>1</cp:revision>
  <dcterms:modified xsi:type="dcterms:W3CDTF">2017-10-27T03:29:02Z</dcterms:modified>
</cp:coreProperties>
</file>