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dux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Redux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异步处理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异步处理</a:t>
            </a:r>
          </a:p>
        </p:txBody>
      </p:sp>
      <p:sp>
        <p:nvSpPr>
          <p:cNvPr id="164" name="中间件…"/>
          <p:cNvSpPr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中间件</a:t>
            </a:r>
          </a:p>
          <a:p>
            <a:pPr/>
            <a:r>
              <a:t>React-thunk</a:t>
            </a:r>
          </a:p>
        </p:txBody>
      </p:sp>
      <p:sp>
        <p:nvSpPr>
          <p:cNvPr id="165" name="幻灯片编号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使用场景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使用场景</a:t>
            </a:r>
          </a:p>
        </p:txBody>
      </p:sp>
      <p:sp>
        <p:nvSpPr>
          <p:cNvPr id="122" name="某个组件的状态，需要共享…"/>
          <p:cNvSpPr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某个组件的状态，需要共享</a:t>
            </a:r>
          </a:p>
          <a:p>
            <a:pPr/>
            <a:r>
              <a:t>一个组件需要改变全局状态</a:t>
            </a:r>
          </a:p>
          <a:p>
            <a:pPr/>
            <a:r>
              <a:t>一个组件需要改变另一个组件的状态</a:t>
            </a:r>
          </a:p>
        </p:txBody>
      </p:sp>
      <p:sp>
        <p:nvSpPr>
          <p:cNvPr id="123" name="幻灯片编号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数据流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数据流</a:t>
            </a:r>
          </a:p>
        </p:txBody>
      </p:sp>
      <p:sp>
        <p:nvSpPr>
          <p:cNvPr id="126" name="幻灯片编号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7" name="Action"/>
          <p:cNvSpPr/>
          <p:nvPr/>
        </p:nvSpPr>
        <p:spPr>
          <a:xfrm>
            <a:off x="2675036" y="3733800"/>
            <a:ext cx="1765450" cy="1270000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Action</a:t>
            </a:r>
          </a:p>
        </p:txBody>
      </p:sp>
      <p:sp>
        <p:nvSpPr>
          <p:cNvPr id="128" name="Store"/>
          <p:cNvSpPr/>
          <p:nvPr/>
        </p:nvSpPr>
        <p:spPr>
          <a:xfrm>
            <a:off x="5867400" y="3733800"/>
            <a:ext cx="2049959" cy="1270000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Store</a:t>
            </a:r>
          </a:p>
        </p:txBody>
      </p:sp>
      <p:sp>
        <p:nvSpPr>
          <p:cNvPr id="129" name="Reducers"/>
          <p:cNvSpPr/>
          <p:nvPr/>
        </p:nvSpPr>
        <p:spPr>
          <a:xfrm>
            <a:off x="9634636" y="3733800"/>
            <a:ext cx="2285207" cy="1270000"/>
          </a:xfrm>
          <a:prstGeom prst="roundRect">
            <a:avLst>
              <a:gd name="adj" fmla="val 15000"/>
            </a:avLst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Reducers</a:t>
            </a:r>
          </a:p>
        </p:txBody>
      </p:sp>
      <p:sp>
        <p:nvSpPr>
          <p:cNvPr id="130" name="React Components"/>
          <p:cNvSpPr/>
          <p:nvPr/>
        </p:nvSpPr>
        <p:spPr>
          <a:xfrm>
            <a:off x="5867400" y="6591300"/>
            <a:ext cx="2049959" cy="1270000"/>
          </a:xfrm>
          <a:prstGeom prst="roundRect">
            <a:avLst>
              <a:gd name="adj" fmla="val 15000"/>
            </a:avLst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React Components</a:t>
            </a:r>
          </a:p>
        </p:txBody>
      </p:sp>
      <p:sp>
        <p:nvSpPr>
          <p:cNvPr id="131" name="线条"/>
          <p:cNvSpPr/>
          <p:nvPr/>
        </p:nvSpPr>
        <p:spPr>
          <a:xfrm>
            <a:off x="4396432" y="4165600"/>
            <a:ext cx="1477729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2" name="线条"/>
          <p:cNvSpPr/>
          <p:nvPr/>
        </p:nvSpPr>
        <p:spPr>
          <a:xfrm>
            <a:off x="8037133" y="4165600"/>
            <a:ext cx="1477729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3" name="线条"/>
          <p:cNvSpPr/>
          <p:nvPr/>
        </p:nvSpPr>
        <p:spPr>
          <a:xfrm flipH="1">
            <a:off x="8087605" y="4622800"/>
            <a:ext cx="1477729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4" name="线条"/>
          <p:cNvSpPr/>
          <p:nvPr/>
        </p:nvSpPr>
        <p:spPr>
          <a:xfrm>
            <a:off x="5921281" y="4139555"/>
            <a:ext cx="1996078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5" name="线条"/>
          <p:cNvSpPr/>
          <p:nvPr/>
        </p:nvSpPr>
        <p:spPr>
          <a:xfrm>
            <a:off x="6822132" y="5080000"/>
            <a:ext cx="1" cy="143510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6" name="线条"/>
          <p:cNvSpPr/>
          <p:nvPr/>
        </p:nvSpPr>
        <p:spPr>
          <a:xfrm flipH="1" flipV="1">
            <a:off x="3576210" y="5038973"/>
            <a:ext cx="2276227" cy="227622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7" name="dispatch(action)"/>
          <p:cNvSpPr/>
          <p:nvPr/>
        </p:nvSpPr>
        <p:spPr>
          <a:xfrm>
            <a:off x="3413938" y="3009900"/>
            <a:ext cx="344271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dispatch(action)</a:t>
            </a:r>
          </a:p>
        </p:txBody>
      </p:sp>
      <p:sp>
        <p:nvSpPr>
          <p:cNvPr id="138" name="(preState, action)"/>
          <p:cNvSpPr/>
          <p:nvPr/>
        </p:nvSpPr>
        <p:spPr>
          <a:xfrm>
            <a:off x="7223429" y="3009900"/>
            <a:ext cx="363794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(preState, action)</a:t>
            </a:r>
          </a:p>
        </p:txBody>
      </p:sp>
      <p:sp>
        <p:nvSpPr>
          <p:cNvPr id="139" name="(new state)"/>
          <p:cNvSpPr/>
          <p:nvPr/>
        </p:nvSpPr>
        <p:spPr>
          <a:xfrm>
            <a:off x="7524641" y="4781998"/>
            <a:ext cx="250271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(new state)</a:t>
            </a:r>
          </a:p>
        </p:txBody>
      </p:sp>
      <p:sp>
        <p:nvSpPr>
          <p:cNvPr id="140" name="(state)"/>
          <p:cNvSpPr/>
          <p:nvPr/>
        </p:nvSpPr>
        <p:spPr>
          <a:xfrm>
            <a:off x="5378297" y="5473700"/>
            <a:ext cx="14100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(state)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动机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动机</a:t>
            </a:r>
          </a:p>
        </p:txBody>
      </p:sp>
      <p:sp>
        <p:nvSpPr>
          <p:cNvPr id="143" name="使用JavaScript开发的应用越来越复杂，需要管理的状态比任何都要多。如服务器响应、缓存数据 、本地与服务器的交互 、UI状态等。…"/>
          <p:cNvSpPr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使用JavaScript开发的应用越来越复杂，需要管理的状态比任何都要多。如服务器响应、缓存数据 、本地与服务器的交互 、UI状态等。</a:t>
            </a:r>
          </a:p>
          <a:p>
            <a:pPr/>
            <a:r>
              <a:t>Redux试图让应用的状态变得可预测。这需要有一些限制条件，看下面的Redux 三原则。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三大原则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三大原则</a:t>
            </a:r>
          </a:p>
        </p:txBody>
      </p:sp>
      <p:sp>
        <p:nvSpPr>
          <p:cNvPr id="146" name="单一数据源。应用有一颗object tree, 这个object tree中只存在唯一一个store,用来存放所有的状态值。…"/>
          <p:cNvSpPr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单一数据源。应用有一颗object tree, 这个object tree中只存在唯一一个store,用来存放所有的状态值。</a:t>
            </a:r>
          </a:p>
          <a:p>
            <a:pPr/>
            <a:r>
              <a:t>State是只读的。只能通过解发action去修改状态值。不能在其他直接地方修改。</a:t>
            </a:r>
          </a:p>
          <a:p>
            <a:pPr/>
            <a:r>
              <a:t>使用纯函数来进行修改。修改状态的Reducer只是一些纯函数，只要输入相同，一定得到同样的输出。它接收先前的state和action,并返回新的state.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重要概念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重要概念</a:t>
            </a:r>
          </a:p>
        </p:txBody>
      </p:sp>
      <p:sp>
        <p:nvSpPr>
          <p:cNvPr id="149" name="Action…"/>
          <p:cNvSpPr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Action</a:t>
            </a:r>
          </a:p>
          <a:p>
            <a:pPr/>
            <a:r>
              <a:t>Reducers</a:t>
            </a:r>
          </a:p>
          <a:p>
            <a:pPr/>
            <a:r>
              <a:t>Store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ction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Action</a:t>
            </a:r>
          </a:p>
        </p:txBody>
      </p:sp>
      <p:sp>
        <p:nvSpPr>
          <p:cNvPr id="152" name="官方解释：Actions are payloads of information that send data from your application to your store. They are the onlysource of information for the store.…"/>
          <p:cNvSpPr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280034" indent="-280034" defTabSz="368045">
              <a:spcBef>
                <a:spcPts val="2600"/>
              </a:spcBef>
              <a:defRPr sz="2268"/>
            </a:pPr>
          </a:p>
          <a:p>
            <a:pPr marL="280034" indent="-280034" defTabSz="368045">
              <a:spcBef>
                <a:spcPts val="2600"/>
              </a:spcBef>
              <a:defRPr sz="2268"/>
            </a:pPr>
            <a:r>
              <a:t>官方解释：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Actions</a:t>
            </a:r>
            <a:r>
              <a:t> are payloads of information that send data from your application to your store. They are the 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only</a:t>
            </a:r>
            <a:r>
              <a:t>source of information for the store. </a:t>
            </a:r>
          </a:p>
          <a:p>
            <a:pPr marL="280034" indent="-280034" defTabSz="368045">
              <a:spcBef>
                <a:spcPts val="2600"/>
              </a:spcBef>
              <a:defRPr sz="2268"/>
            </a:pPr>
            <a:r>
              <a:t>我的理解 ：Action是一个代表事件的对象，里面包含了事件的各种信息。除了必不可少的type属性,还可以根据需要，往里面添加自己需要传递的数据 。通过store.dispatch()去分发action。只能同步dispatch一个action对象。要实现异步功能，需要借助中间件，如redux-thunk.</a:t>
            </a:r>
          </a:p>
          <a:p>
            <a:pPr marL="280034" indent="-280034" defTabSz="368045">
              <a:spcBef>
                <a:spcPts val="2600"/>
              </a:spcBef>
              <a:defRPr sz="2268"/>
            </a:pPr>
            <a:r>
              <a:t>Const action = { </a:t>
            </a:r>
          </a:p>
          <a:p>
            <a:pPr lvl="2" marL="840105" indent="-280034" defTabSz="368045">
              <a:spcBef>
                <a:spcPts val="2600"/>
              </a:spcBef>
              <a:defRPr sz="2268"/>
            </a:pPr>
            <a:r>
              <a:t>type:’ADD_TODO’,</a:t>
            </a:r>
          </a:p>
          <a:p>
            <a:pPr lvl="2" marL="840105" indent="-280034" defTabSz="368045">
              <a:spcBef>
                <a:spcPts val="2600"/>
              </a:spcBef>
              <a:defRPr sz="2268"/>
            </a:pPr>
            <a:r>
              <a:t>Payload:’Learn redux’</a:t>
            </a:r>
          </a:p>
          <a:p>
            <a:pPr marL="280034" indent="-280034" defTabSz="368045">
              <a:spcBef>
                <a:spcPts val="2600"/>
              </a:spcBef>
              <a:defRPr sz="2268"/>
            </a:pPr>
            <a:r>
              <a:t>};</a:t>
            </a:r>
          </a:p>
        </p:txBody>
      </p:sp>
      <p:sp>
        <p:nvSpPr>
          <p:cNvPr id="153" name="幻灯片编号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tore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Store</a:t>
            </a:r>
          </a:p>
        </p:txBody>
      </p:sp>
      <p:sp>
        <p:nvSpPr>
          <p:cNvPr id="156" name="存储应用的state。应用所有的状态都保存在唯一的一个store里。…"/>
          <p:cNvSpPr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386715" indent="-386715" defTabSz="508254">
              <a:spcBef>
                <a:spcPts val="3600"/>
              </a:spcBef>
              <a:defRPr sz="3132"/>
            </a:pPr>
            <a:r>
              <a:t>存储应用的state。应用所有的状态都保存在</a:t>
            </a:r>
            <a:r>
              <a:rPr>
                <a:solidFill>
                  <a:schemeClr val="accent5"/>
                </a:solidFill>
              </a:rPr>
              <a:t>唯一</a:t>
            </a:r>
            <a:r>
              <a:t>的一个store里。</a:t>
            </a:r>
          </a:p>
          <a:p>
            <a:pPr marL="386715" indent="-386715" defTabSz="508254">
              <a:spcBef>
                <a:spcPts val="3600"/>
              </a:spcBef>
              <a:defRPr sz="3132"/>
            </a:pPr>
            <a:r>
              <a:t>提供geState() 方法获取 state；</a:t>
            </a:r>
          </a:p>
          <a:p>
            <a:pPr marL="386715" indent="-386715" defTabSz="508254">
              <a:spcBef>
                <a:spcPts val="3600"/>
              </a:spcBef>
              <a:defRPr sz="3132"/>
            </a:pPr>
            <a:r>
              <a:t>提供dispatch(action)方法更新state</a:t>
            </a:r>
          </a:p>
          <a:p>
            <a:pPr marL="171873" indent="-171873" defTabSz="508254">
              <a:spcBef>
                <a:spcPts val="3600"/>
              </a:spcBef>
              <a:defRPr sz="3132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 通过subscribe(listener)注册监听器。</a:t>
            </a:r>
          </a:p>
          <a:p>
            <a:pPr marL="76388" indent="-76388" defTabSz="508254">
              <a:spcBef>
                <a:spcPts val="3600"/>
              </a:spcBef>
              <a:defRPr sz="3132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 注销监听器</a:t>
            </a:r>
          </a:p>
          <a:p>
            <a:pPr marL="0" indent="0" defTabSz="508254">
              <a:spcBef>
                <a:spcPts val="3600"/>
              </a:spcBef>
              <a:buSzTx/>
              <a:buNone/>
              <a:defRPr sz="3132"/>
            </a:pPr>
            <a:endParaRPr sz="1392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幻灯片编号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ducers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Reducers</a:t>
            </a:r>
          </a:p>
        </p:txBody>
      </p:sp>
      <p:sp>
        <p:nvSpPr>
          <p:cNvPr id="160" name="接收store.dispatch传入的action和先前的state,处理后返回新的state.…"/>
          <p:cNvSpPr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接收store.dispatch传入的action和先前的state,处理后返回新的state.</a:t>
            </a:r>
          </a:p>
          <a:p>
            <a:pPr/>
            <a:r>
              <a:rPr>
                <a:solidFill>
                  <a:srgbClr val="333333"/>
                </a:solidFill>
              </a:rPr>
              <a:t>Reducer是自动执行的，不需要手动触发。</a:t>
            </a:r>
            <a:endParaRPr>
              <a:solidFill>
                <a:srgbClr val="333333"/>
              </a:solidFill>
            </a:endParaRPr>
          </a:p>
          <a:p>
            <a:pPr>
              <a:defRPr>
                <a:solidFill>
                  <a:srgbClr val="333333"/>
                </a:solidFill>
              </a:defRPr>
            </a:pPr>
            <a:r>
              <a:t>纯函数。	不得改写参数，不能调用系统 I/O 的API，不能调用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Date.now()</a:t>
            </a:r>
            <a:r>
              <a:t>或者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Math.random()</a:t>
            </a:r>
            <a:r>
              <a:t>等不纯的方法，因为每次会得到不一样的结果。相同的输入必须得到相同的输出。</a:t>
            </a:r>
          </a:p>
        </p:txBody>
      </p:sp>
      <p:sp>
        <p:nvSpPr>
          <p:cNvPr id="161" name="幻灯片编号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