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38FD-851D-4391-B03E-B548BBAD2C24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A58B6-29CB-4B36-8532-112F92614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940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38FD-851D-4391-B03E-B548BBAD2C24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A58B6-29CB-4B36-8532-112F92614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76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38FD-851D-4391-B03E-B548BBAD2C24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A58B6-29CB-4B36-8532-112F92614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68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38FD-851D-4391-B03E-B548BBAD2C24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A58B6-29CB-4B36-8532-112F92614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53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38FD-851D-4391-B03E-B548BBAD2C24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A58B6-29CB-4B36-8532-112F92614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950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38FD-851D-4391-B03E-B548BBAD2C24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A58B6-29CB-4B36-8532-112F92614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1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38FD-851D-4391-B03E-B548BBAD2C24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A58B6-29CB-4B36-8532-112F92614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6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38FD-851D-4391-B03E-B548BBAD2C24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A58B6-29CB-4B36-8532-112F92614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81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38FD-851D-4391-B03E-B548BBAD2C24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A58B6-29CB-4B36-8532-112F92614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71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38FD-851D-4391-B03E-B548BBAD2C24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A58B6-29CB-4B36-8532-112F92614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79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38FD-851D-4391-B03E-B548BBAD2C24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A58B6-29CB-4B36-8532-112F92614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40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538FD-851D-4391-B03E-B548BBAD2C24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A58B6-29CB-4B36-8532-112F92614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732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smtClean="0"/>
              <a:t>C</a:t>
            </a:r>
            <a:r>
              <a:rPr lang="en-US" sz="5400" b="1" dirty="0" smtClean="0"/>
              <a:t>ardio </a:t>
            </a:r>
            <a:r>
              <a:rPr lang="en-US" sz="5400" b="1" dirty="0" smtClean="0"/>
              <a:t>Health Monitor</a:t>
            </a:r>
            <a:endParaRPr lang="en-US" sz="54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871989" y="3541690"/>
            <a:ext cx="4244661" cy="622370"/>
          </a:xfrm>
        </p:spPr>
        <p:txBody>
          <a:bodyPr/>
          <a:lstStyle/>
          <a:p>
            <a:pPr lvl="5"/>
            <a:r>
              <a:rPr lang="en-US" dirty="0" smtClean="0"/>
              <a:t>By Mohit Mittal</a:t>
            </a:r>
          </a:p>
          <a:p>
            <a:pPr lvl="5"/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509253" y="3966693"/>
            <a:ext cx="10555310" cy="3057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59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Every Year 735,000 Americans Have a Heart Attack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1 in Every 4 Deaths in USA is Due to Heart Attack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47% of Deaths Occur Outside Hospital Because People Don’t Act On Early Warning Signs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757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Cardio Health Monitor keeps a record of vital signs of the patient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Calls Ambulance if he is having a heart attack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Alerts Patient if he is at a risk of heart attack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The doctor can see the live feeds of vital signs of patient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333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220" y="0"/>
            <a:ext cx="5953201" cy="6456597"/>
          </a:xfrm>
        </p:spPr>
      </p:pic>
    </p:spTree>
    <p:extLst>
      <p:ext uri="{BB962C8B-B14F-4D97-AF65-F5344CB8AC3E}">
        <p14:creationId xmlns:p14="http://schemas.microsoft.com/office/powerpoint/2010/main" val="180382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42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Patient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Primary Doctor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Ambulance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Emergency Room General Team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Emergency Room Specialist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572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vital signs of patient are recorded using </a:t>
            </a:r>
            <a:r>
              <a:rPr lang="en-US" dirty="0" err="1" smtClean="0"/>
              <a:t>IoT</a:t>
            </a:r>
            <a:r>
              <a:rPr lang="en-US" dirty="0" smtClean="0"/>
              <a:t> Device</a:t>
            </a:r>
          </a:p>
          <a:p>
            <a:r>
              <a:rPr lang="en-US" dirty="0" smtClean="0"/>
              <a:t>The ambulance to be called is selected on the basis of their time to reach the patient</a:t>
            </a:r>
          </a:p>
          <a:p>
            <a:r>
              <a:rPr lang="en-US" dirty="0" smtClean="0"/>
              <a:t>Advanced Tests are performed in the ambulance and results are sent to the emergency room</a:t>
            </a:r>
          </a:p>
          <a:p>
            <a:r>
              <a:rPr lang="en-US" dirty="0" smtClean="0"/>
              <a:t>Emergency room is selected on the basis of the time to reach plus the waiting time</a:t>
            </a:r>
          </a:p>
          <a:p>
            <a:r>
              <a:rPr lang="en-US" dirty="0" smtClean="0"/>
              <a:t>The primary doctor can see the live feeds of vital signs in graphical form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38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The ECG is recorded in a single integer value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The Location is stored in a single integer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061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197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Cardio Health Monitor</vt:lpstr>
      <vt:lpstr>Problem Statement</vt:lpstr>
      <vt:lpstr>Solution</vt:lpstr>
      <vt:lpstr>Object Model</vt:lpstr>
      <vt:lpstr>Key Roles</vt:lpstr>
      <vt:lpstr>Key Features</vt:lpstr>
      <vt:lpstr>Assumptions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Cardio Health Monitor</dc:title>
  <dc:creator>Mohit Mittal</dc:creator>
  <cp:lastModifiedBy>Mohit Mittal</cp:lastModifiedBy>
  <cp:revision>9</cp:revision>
  <dcterms:created xsi:type="dcterms:W3CDTF">2015-12-10T22:13:34Z</dcterms:created>
  <dcterms:modified xsi:type="dcterms:W3CDTF">2015-12-10T23:31:40Z</dcterms:modified>
</cp:coreProperties>
</file>