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4333" r:id="rId1"/>
  </p:sldMasterIdLst>
  <p:notesMasterIdLst>
    <p:notesMasterId r:id="rId2"/>
  </p:notes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6703" autoAdjust="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63457-9503-4490-80F7-8AA27D0F2194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CD3A-B69F-4986-BE72-744155F93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95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49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6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1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4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2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39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7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77810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Relationship Id="rId2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1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/>
        </p:txBody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/>
        </p:txBody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ct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FC58A45-2AEE-478A-956C-BF8DB48F5E1C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01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A45-2AEE-478A-956C-BF8DB48F5E1C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64933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C58A45-2AEE-478A-956C-BF8DB48F5E1C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3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ct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5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6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7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8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58E04-DE09-4172-9C54-F217F7F1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736" y="2091263"/>
            <a:ext cx="6929149" cy="2590800"/>
          </a:xfrm>
        </p:spPr>
        <p:txBody>
          <a:bodyPr/>
          <a:lstStyle/>
          <a:p>
            <a:r>
              <a:rPr lang="en-US" altLang="zh-TW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Evelyn</a:t>
            </a:r>
            <a:r>
              <a:rPr lang="zh-TW" altLang="en-US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校園故事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5BD2A3-5A8D-4184-B67D-185CA51AE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952888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1.</a:t>
            </a:r>
            <a:r>
              <a:rPr lang="zh-TW" altLang="en-US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目標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DAC682-9615-4A88-8A20-62D1B347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35" y="1103111"/>
            <a:ext cx="3675743" cy="5513615"/>
          </a:xfrm>
        </p:spPr>
      </p:pic>
    </p:spTree>
    <p:extLst>
      <p:ext uri="{BB962C8B-B14F-4D97-AF65-F5344CB8AC3E}">
        <p14:creationId xmlns:p14="http://schemas.microsoft.com/office/powerpoint/2010/main" val="28783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2.</a:t>
            </a:r>
            <a:r>
              <a:rPr lang="zh-TW" altLang="en-US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阻礙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rcRect l="9505" r="41596"/>
          <a:stretch>
            <a:fillRect/>
          </a:stretch>
        </p:blipFill>
        <p:spPr>
          <a:xfrm>
            <a:off x="1066799" y="1103111"/>
            <a:ext cx="4045101" cy="5513615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04406"/>
      </p:ext>
    </p:extLst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3.</a:t>
            </a:r>
            <a:r>
              <a:rPr lang="zh-TW" altLang="en-US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努力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65123"/>
            <a:ext cx="3593690" cy="539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0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4.</a:t>
            </a:r>
            <a:r>
              <a:rPr lang="zh-TW" altLang="en-US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結果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371600"/>
            <a:ext cx="5898355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270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p14:dur="2000">
        <p15:prstTrans prst="fallOver"/>
      </p:transition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5.</a:t>
            </a:r>
            <a:r>
              <a:rPr lang="zh-TW" altLang="en-US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意外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35626"/>
            <a:ext cx="6587765" cy="43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78876"/>
      </p:ext>
    </p:extLst>
  </p:cSld>
  <p:clrMapOvr>
    <a:masterClrMapping/>
  </p:clrMapOvr>
  <p:transition spd="slow">
    <p:cover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6.</a:t>
            </a:r>
            <a:r>
              <a:rPr lang="zh-TW" altLang="en-US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轉彎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0822" y="1543000"/>
            <a:ext cx="5898355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37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p14:dur="2000">
        <p15:prstTrans prst="fallOver"/>
      </p:transition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7.</a:t>
            </a:r>
            <a:r>
              <a:rPr lang="zh-TW" altLang="en-US" sz="360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結局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967812"/>
            <a:ext cx="3475703" cy="52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11246"/>
      </p:ext>
    </p:extLst>
  </p:cSld>
  <p:clrMapOvr>
    <a:masterClrMapping/>
  </p:clrMapOvr>
  <p:transition spd="slow">
    <p:wipe/>
  </p:transition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_rels/theme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r="http://schemas.openxmlformats.org/officeDocument/2006/relationships"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TM03457510[[fn=肥皂]]</Template>
  <Company/>
  <PresentationFormat>寬螢幕</PresentationFormat>
  <Paragraphs>8</Paragraphs>
  <Slides>8</Slides>
  <Notes>8</Notes>
  <TotalTime>4226</TotalTime>
  <HiddenSlides>0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6">
      <vt:lpstr>Arial</vt:lpstr>
      <vt:lpstr>Century Gothic</vt:lpstr>
      <vt:lpstr>Garamond</vt:lpstr>
      <vt:lpstr>Calibri Light</vt:lpstr>
      <vt:lpstr>Calibri</vt:lpstr>
      <vt:lpstr>微軟正黑體 Light</vt:lpstr>
      <vt:lpstr>全字庫正宋體</vt:lpstr>
      <vt:lpstr>肥皂</vt:lpstr>
      <vt:lpstr>Evelyn校園故事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簡報</dc:title>
  <dc:creator>M11205509</dc:creator>
  <cp:lastModifiedBy>M11205509</cp:lastModifiedBy>
  <cp:revision>47</cp:revision>
  <dcterms:created xsi:type="dcterms:W3CDTF">2024-10-31T09:27:53Z</dcterms:created>
  <dcterms:modified xsi:type="dcterms:W3CDTF">2024-12-26T16:57:20Z</dcterms:modified>
</cp:coreProperties>
</file>