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43B29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3B29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3B29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3B29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4695" y="237743"/>
            <a:ext cx="11722735" cy="6383020"/>
          </a:xfrm>
          <a:custGeom>
            <a:avLst/>
            <a:gdLst/>
            <a:ahLst/>
            <a:cxnLst/>
            <a:rect l="l" t="t" r="r" b="b"/>
            <a:pathLst>
              <a:path w="11722735" h="6383020">
                <a:moveTo>
                  <a:pt x="11722608" y="0"/>
                </a:moveTo>
                <a:lnTo>
                  <a:pt x="0" y="0"/>
                </a:lnTo>
                <a:lnTo>
                  <a:pt x="0" y="6382511"/>
                </a:lnTo>
                <a:lnTo>
                  <a:pt x="11722608" y="6382511"/>
                </a:lnTo>
                <a:lnTo>
                  <a:pt x="11722608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5844" y="357885"/>
            <a:ext cx="130428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43B29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4252" y="1214627"/>
              <a:ext cx="9678924" cy="441045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307591" y="1267967"/>
              <a:ext cx="9577070" cy="4308475"/>
            </a:xfrm>
            <a:custGeom>
              <a:avLst/>
              <a:gdLst/>
              <a:ahLst/>
              <a:cxnLst/>
              <a:rect l="l" t="t" r="r" b="b"/>
              <a:pathLst>
                <a:path w="9577070" h="4308475">
                  <a:moveTo>
                    <a:pt x="9576816" y="0"/>
                  </a:moveTo>
                  <a:lnTo>
                    <a:pt x="0" y="0"/>
                  </a:lnTo>
                  <a:lnTo>
                    <a:pt x="0" y="4308348"/>
                  </a:lnTo>
                  <a:lnTo>
                    <a:pt x="9576816" y="4308348"/>
                  </a:lnTo>
                  <a:lnTo>
                    <a:pt x="9576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7800" y="1411224"/>
              <a:ext cx="9296400" cy="4036060"/>
            </a:xfrm>
            <a:custGeom>
              <a:avLst/>
              <a:gdLst/>
              <a:ahLst/>
              <a:cxnLst/>
              <a:rect l="l" t="t" r="r" b="b"/>
              <a:pathLst>
                <a:path w="9296400" h="4036060">
                  <a:moveTo>
                    <a:pt x="0" y="4035552"/>
                  </a:moveTo>
                  <a:lnTo>
                    <a:pt x="9296400" y="4035552"/>
                  </a:lnTo>
                  <a:lnTo>
                    <a:pt x="9296400" y="0"/>
                  </a:lnTo>
                  <a:lnTo>
                    <a:pt x="0" y="0"/>
                  </a:lnTo>
                  <a:lnTo>
                    <a:pt x="0" y="4035552"/>
                  </a:lnTo>
                  <a:close/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135879" y="1267967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1920239" y="731520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2DE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50179" y="1267967"/>
              <a:ext cx="1691639" cy="645160"/>
            </a:xfrm>
            <a:custGeom>
              <a:avLst/>
              <a:gdLst/>
              <a:ahLst/>
              <a:cxnLst/>
              <a:rect l="l" t="t" r="r" b="b"/>
              <a:pathLst>
                <a:path w="1691640" h="645160">
                  <a:moveTo>
                    <a:pt x="0" y="0"/>
                  </a:moveTo>
                  <a:lnTo>
                    <a:pt x="0" y="640080"/>
                  </a:lnTo>
                </a:path>
                <a:path w="1691640" h="645160">
                  <a:moveTo>
                    <a:pt x="1691640" y="0"/>
                  </a:moveTo>
                  <a:lnTo>
                    <a:pt x="1691640" y="640080"/>
                  </a:lnTo>
                </a:path>
                <a:path w="1691640" h="645160">
                  <a:moveTo>
                    <a:pt x="0" y="644652"/>
                  </a:moveTo>
                  <a:lnTo>
                    <a:pt x="1691640" y="64465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43303" y="2706116"/>
            <a:ext cx="678370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130">
                <a:solidFill>
                  <a:srgbClr val="252525"/>
                </a:solidFill>
              </a:rPr>
              <a:t>E</a:t>
            </a:r>
            <a:r>
              <a:rPr dirty="0" sz="7200" spc="140">
                <a:solidFill>
                  <a:srgbClr val="252525"/>
                </a:solidFill>
              </a:rPr>
              <a:t>V</a:t>
            </a:r>
            <a:r>
              <a:rPr dirty="0" sz="7200" spc="130">
                <a:solidFill>
                  <a:srgbClr val="252525"/>
                </a:solidFill>
              </a:rPr>
              <a:t>E</a:t>
            </a:r>
            <a:r>
              <a:rPr dirty="0" sz="7200" spc="-365">
                <a:solidFill>
                  <a:srgbClr val="252525"/>
                </a:solidFill>
              </a:rPr>
              <a:t>L</a:t>
            </a:r>
            <a:r>
              <a:rPr dirty="0" sz="7200" spc="130">
                <a:solidFill>
                  <a:srgbClr val="252525"/>
                </a:solidFill>
              </a:rPr>
              <a:t>Y</a:t>
            </a:r>
            <a:r>
              <a:rPr dirty="0" sz="7200" spc="135">
                <a:solidFill>
                  <a:srgbClr val="252525"/>
                </a:solidFill>
              </a:rPr>
              <a:t>N</a:t>
            </a:r>
            <a:r>
              <a:rPr dirty="0" sz="7200" spc="-90">
                <a:solidFill>
                  <a:srgbClr val="252525"/>
                </a:solidFill>
              </a:rPr>
              <a:t>職場故事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357885"/>
            <a:ext cx="12268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0"/>
              <a:t>1</a:t>
            </a:r>
            <a:r>
              <a:rPr dirty="0" spc="-140"/>
              <a:t>.目標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463039"/>
            <a:ext cx="7123176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2</a:t>
            </a:r>
            <a:r>
              <a:rPr dirty="0" spc="-40"/>
              <a:t>.阻礙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463039"/>
            <a:ext cx="6992111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3</a:t>
            </a:r>
            <a:r>
              <a:rPr dirty="0" spc="-40"/>
              <a:t>.努力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463039"/>
            <a:ext cx="6992111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357885"/>
            <a:ext cx="13131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4</a:t>
            </a:r>
            <a:r>
              <a:rPr dirty="0" spc="-30"/>
              <a:t>.結果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463039"/>
            <a:ext cx="6992111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5</a:t>
            </a:r>
            <a:r>
              <a:rPr dirty="0" spc="-40"/>
              <a:t>.意外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463039"/>
            <a:ext cx="6992111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6</a:t>
            </a:r>
            <a:r>
              <a:rPr dirty="0" spc="-40"/>
              <a:t>.轉彎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463039"/>
            <a:ext cx="6992111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357885"/>
            <a:ext cx="1296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7</a:t>
            </a:r>
            <a:r>
              <a:rPr dirty="0" spc="-50"/>
              <a:t>.結局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463039"/>
            <a:ext cx="6992111" cy="3931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2024-12-26T22:25:44Z</dcterms:created>
  <dcterms:modified xsi:type="dcterms:W3CDTF">2024-12-26T22:25:44Z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2024-12-26T00:00:00Z</vt:filetime>
  </property>
  <property fmtid="{D5CDD505-2E9C-101B-9397-08002B2CF9AE}" pid="3" name="Producer">
    <vt:lpwstr>3-Heights(TM) PDF Security Shell 4.8.25.2 (http://www.pdf-tools.com)</vt:lpwstr>
  </property>
</Properties>
</file>