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3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63457-9503-4490-80F7-8AA27D0F2194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2CD3A-B69F-4986-BE72-744155F93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95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創建一張完整的圖片，一個黑髮雙辮子、頭上有花朵的裝飾、碧綠色眼睛的花店女老闆穿著藍綠色針織長袖外套、白色襯衫內裡和深咖啡色百褶長圍裙。日系動漫風格，人物、背景全部</a:t>
            </a:r>
            <a:r>
              <a:rPr lang="en-US" altLang="zh-TW" dirty="0"/>
              <a:t>2D</a:t>
            </a:r>
            <a:r>
              <a:rPr lang="zh-TW" altLang="en-US" dirty="0"/>
              <a:t>，任何物件都不要寫實風、不要</a:t>
            </a:r>
            <a:r>
              <a:rPr lang="en-US" altLang="zh-TW" dirty="0"/>
              <a:t>3D</a:t>
            </a:r>
            <a:r>
              <a:rPr lang="zh-TW" altLang="en-US" dirty="0"/>
              <a:t>風格，背景不要空著留白，讓她捧著花在花店裡，笑得稍微燦爛一點，但又要符合她文靜的氣質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96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髮型是兩條辮子，眼睛和外套都是「藍綠色」，請使用「無職轉生」那樣的畫風。請根據附件生成一張畫風、人物一致的圖片，使用日系動漫風格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(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例如動漫無職轉生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)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描繪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2D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人物和背景。角色是一位名叫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Evelyn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的花店老闆，她站在花店外凝視著為了哀悼親人而來買花束的顧客背影，有著黑色的長雙辮子，其中一側有藍色花飾，「藍綠色的眼睛」，表情看起來有些憂鬱、皺眉；她穿著「藍綠色」的針織長袖外套（背心長度），內搭白襯衫，以及深咖啡色的百褶長圍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17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請給我日系動漫圖片</a:t>
            </a:r>
            <a:r>
              <a:rPr lang="en-US" altLang="zh-TW" dirty="0"/>
              <a:t>:</a:t>
            </a:r>
            <a:r>
              <a:rPr lang="zh-TW" altLang="en-US" dirty="0"/>
              <a:t>雙手張開，花朵在手掌間發光。背景完整，黑髮雙辮、藍綠「針織外套」</a:t>
            </a:r>
            <a:r>
              <a:rPr lang="en-US" altLang="zh-TW" dirty="0"/>
              <a:t>(</a:t>
            </a:r>
            <a:r>
              <a:rPr lang="zh-TW" altLang="en-US" dirty="0"/>
              <a:t>背心長度</a:t>
            </a:r>
            <a:r>
              <a:rPr lang="en-US" altLang="zh-TW" dirty="0"/>
              <a:t>)</a:t>
            </a:r>
            <a:r>
              <a:rPr lang="zh-TW" altLang="en-US" dirty="0"/>
              <a:t>和藍綠眼睛、藍色花朵髮飾、白色襯衫內裡、深棕色百褶長圍裙、驚喜貌、景物全日系動漫風格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64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Evelyn</a:t>
            </a:r>
            <a:r>
              <a:rPr lang="zh-TW" altLang="en-US" dirty="0"/>
              <a:t>須符合所有形象，生成的圖片須與以下敘述呼應： 「</a:t>
            </a:r>
            <a:r>
              <a:rPr lang="en-US" altLang="zh-TW" dirty="0"/>
              <a:t>Evelyn</a:t>
            </a:r>
            <a:r>
              <a:rPr lang="zh-TW" altLang="en-US" dirty="0"/>
              <a:t>和一位顧客（壯碩男人，紅色刺髮，皮夾克，驚喜的表情）</a:t>
            </a:r>
            <a:r>
              <a:rPr lang="en-US" altLang="zh-TW" dirty="0"/>
              <a:t>Together, they gaze at the glowing flowers. Evelyn</a:t>
            </a:r>
            <a:r>
              <a:rPr lang="zh-TW" altLang="en-US" dirty="0"/>
              <a:t>微笑著。」使用日系動漫風格（如</a:t>
            </a:r>
            <a:r>
              <a:rPr lang="en-US" altLang="zh-TW" dirty="0"/>
              <a:t>《</a:t>
            </a:r>
            <a:r>
              <a:rPr lang="zh-TW" altLang="en-US" dirty="0"/>
              <a:t>無職轉生</a:t>
            </a:r>
            <a:r>
              <a:rPr lang="en-US" altLang="zh-TW" dirty="0"/>
              <a:t>》</a:t>
            </a:r>
            <a:r>
              <a:rPr lang="zh-TW" altLang="en-US" dirty="0"/>
              <a:t>），背景是一家色彩繽紛的花店。</a:t>
            </a:r>
            <a:r>
              <a:rPr lang="en-US" altLang="zh-TW" dirty="0"/>
              <a:t>Evelyn has black braids on each side, adorned with blue flower ornaments. </a:t>
            </a:r>
            <a:r>
              <a:rPr lang="zh-TW" altLang="en-US" dirty="0"/>
              <a:t>藍綠色眼睛，穿著藍綠色針織外套、白襯衫和深咖啡色百褶圍裙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2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Evelyn</a:t>
            </a:r>
            <a:r>
              <a:rPr lang="zh-TW" altLang="en-US" dirty="0"/>
              <a:t>須符合形象，且生成的圖片須與以下敘述呼應： 「在午夜時分，</a:t>
            </a:r>
            <a:r>
              <a:rPr lang="en-US" altLang="zh-TW" dirty="0"/>
              <a:t>Evelyn stood in the garden, which was glowing with a strange light, her eyes reflecting a subtle wonder. </a:t>
            </a:r>
            <a:r>
              <a:rPr lang="zh-TW" altLang="en-US" dirty="0"/>
              <a:t>五彩的花朵象徵著失落的靈魂，周圍充滿魔法的氛圍。」使用日系動漫風格（如</a:t>
            </a:r>
            <a:r>
              <a:rPr lang="en-US" altLang="zh-TW" dirty="0"/>
              <a:t>《</a:t>
            </a:r>
            <a:r>
              <a:rPr lang="zh-TW" altLang="en-US" dirty="0"/>
              <a:t>無職轉生</a:t>
            </a:r>
            <a:r>
              <a:rPr lang="en-US" altLang="zh-TW" dirty="0"/>
              <a:t>》</a:t>
            </a:r>
            <a:r>
              <a:rPr lang="zh-TW" altLang="en-US" dirty="0"/>
              <a:t>）。</a:t>
            </a:r>
            <a:r>
              <a:rPr lang="en-US" altLang="zh-TW" dirty="0"/>
              <a:t>Evelyn</a:t>
            </a:r>
            <a:r>
              <a:rPr lang="zh-TW" altLang="en-US" dirty="0"/>
              <a:t>形象</a:t>
            </a:r>
            <a:r>
              <a:rPr lang="en-US" altLang="zh-TW" dirty="0"/>
              <a:t>: </a:t>
            </a:r>
            <a:r>
              <a:rPr lang="zh-TW" altLang="en-US" dirty="0"/>
              <a:t>擁有左右各一的低綁黑色長辮子（有藍色花飾）、藍綠色眼睛，穿著藍綠色針織外套（背心長度）、白襯衫和深咖啡色百褶長圍裙。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390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黯淡而驚恐的靈魂正被暗影收割者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——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一個面容模糊、身披斗篷兩眼發著光的看不清面容的「黑影」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——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吞噬，而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Evelyn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周圍的靈魂則逐漸變得透明而明亮。她站在午夜的花園中，神情複雜而痛苦，光芒從她的手中流向花朵。 風格：日系動漫風格（如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《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無職轉生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》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）。 形象：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Evelyn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擁有兩條綁著藍色花飾的黑色辮子，碧綠色的眼睛，穿著藍綠色針織外套、白襯衫和深咖啡色百褶圍裙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87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Anime style (inspired by </a:t>
            </a:r>
            <a:r>
              <a:rPr lang="en-US" altLang="zh-TW" b="0" i="0" dirty="0" err="1">
                <a:solidFill>
                  <a:srgbClr val="F2DDCC"/>
                </a:solidFill>
                <a:effectLst/>
                <a:latin typeface="Ginto"/>
              </a:rPr>
              <a:t>Mushoku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 Tensei). 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形象：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Evelyn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擁有兩條綁著藍色花飾的黑色辮子，碧綠色的眼睛，穿著藍綠色針織外套、白襯衫和深咖啡色百褶圍裙。</a:t>
            </a:r>
            <a:r>
              <a:rPr lang="en-US" altLang="zh-TW" b="0" i="0" dirty="0">
                <a:solidFill>
                  <a:srgbClr val="F2DDCC"/>
                </a:solidFill>
                <a:effectLst/>
                <a:latin typeface="Ginto"/>
              </a:rPr>
              <a:t>Evelyn</a:t>
            </a:r>
            <a:r>
              <a:rPr lang="zh-TW" altLang="en-US" b="0" i="0" dirty="0">
                <a:solidFill>
                  <a:srgbClr val="F2DDCC"/>
                </a:solidFill>
                <a:effectLst/>
                <a:latin typeface="Ginto"/>
              </a:rPr>
              <a:t>站在花園的中心，她的身影變得透明、微弱不清楚，微弱的光芒從她的手中散發，她笑著瞇起了眼睛，而周圍的靈魂微笑著，成為新的守護者。花園在午夜中閃耀著奇妙的光芒，彷彿在慶祝她的奉獻，吸引著渴望安息的靈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2CD3A-B69F-4986-BE72-744155F93C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77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101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38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70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6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0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57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7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45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7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80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FC58A45-2AEE-478A-956C-BF8DB48F5E1C}" type="datetimeFigureOut">
              <a:rPr lang="zh-TW" altLang="en-US" smtClean="0"/>
              <a:t>2024/11/2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36E5F0E-2A83-474E-9DE1-EA844AE3D8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38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58E04-DE09-4172-9C54-F217F7F10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736" y="2091263"/>
            <a:ext cx="6929149" cy="2590800"/>
          </a:xfrm>
        </p:spPr>
        <p:txBody>
          <a:bodyPr/>
          <a:lstStyle/>
          <a:p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Evelyn</a:t>
            </a:r>
            <a:r>
              <a:rPr lang="ja-JP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の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5BD2A3-5A8D-4184-B67D-185CA51AE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9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1.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目標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DAC682-9615-4A88-8A20-62D1B347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103111"/>
            <a:ext cx="5513615" cy="5513615"/>
          </a:xfrm>
        </p:spPr>
      </p:pic>
    </p:spTree>
    <p:extLst>
      <p:ext uri="{BB962C8B-B14F-4D97-AF65-F5344CB8AC3E}">
        <p14:creationId xmlns:p14="http://schemas.microsoft.com/office/powerpoint/2010/main" val="28783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2.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阻礙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DAC682-9615-4A88-8A20-62D1B347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799" y="1103111"/>
            <a:ext cx="5513615" cy="5513615"/>
          </a:xfrm>
        </p:spPr>
      </p:pic>
    </p:spTree>
    <p:extLst>
      <p:ext uri="{BB962C8B-B14F-4D97-AF65-F5344CB8AC3E}">
        <p14:creationId xmlns:p14="http://schemas.microsoft.com/office/powerpoint/2010/main" val="58040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3.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努力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DAC682-9615-4A88-8A20-62D1B347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799" y="1103111"/>
            <a:ext cx="5513615" cy="5513615"/>
          </a:xfrm>
        </p:spPr>
      </p:pic>
    </p:spTree>
    <p:extLst>
      <p:ext uri="{BB962C8B-B14F-4D97-AF65-F5344CB8AC3E}">
        <p14:creationId xmlns:p14="http://schemas.microsoft.com/office/powerpoint/2010/main" val="39855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4.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DAC682-9615-4A88-8A20-62D1B347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799" y="1103111"/>
            <a:ext cx="5513615" cy="5513615"/>
          </a:xfrm>
        </p:spPr>
      </p:pic>
    </p:spTree>
    <p:extLst>
      <p:ext uri="{BB962C8B-B14F-4D97-AF65-F5344CB8AC3E}">
        <p14:creationId xmlns:p14="http://schemas.microsoft.com/office/powerpoint/2010/main" val="5895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5.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意外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DAC682-9615-4A88-8A20-62D1B347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799" y="1103111"/>
            <a:ext cx="5513615" cy="5513615"/>
          </a:xfrm>
        </p:spPr>
      </p:pic>
    </p:spTree>
    <p:extLst>
      <p:ext uri="{BB962C8B-B14F-4D97-AF65-F5344CB8AC3E}">
        <p14:creationId xmlns:p14="http://schemas.microsoft.com/office/powerpoint/2010/main" val="330397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6.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轉彎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DAC682-9615-4A88-8A20-62D1B347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799" y="1123207"/>
            <a:ext cx="5513615" cy="5513615"/>
          </a:xfrm>
        </p:spPr>
      </p:pic>
    </p:spTree>
    <p:extLst>
      <p:ext uri="{BB962C8B-B14F-4D97-AF65-F5344CB8AC3E}">
        <p14:creationId xmlns:p14="http://schemas.microsoft.com/office/powerpoint/2010/main" val="257413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441C56-5417-44B6-8773-5D675F5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7.</a:t>
            </a: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全字庫正宋體" panose="02020300000000000000" pitchFamily="18" charset="-120"/>
              </a:rPr>
              <a:t>結局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DAC682-9615-4A88-8A20-62D1B347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799" y="1103111"/>
            <a:ext cx="5513615" cy="5513615"/>
          </a:xfrm>
        </p:spPr>
      </p:pic>
    </p:spTree>
    <p:extLst>
      <p:ext uri="{BB962C8B-B14F-4D97-AF65-F5344CB8AC3E}">
        <p14:creationId xmlns:p14="http://schemas.microsoft.com/office/powerpoint/2010/main" val="1080211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4479</TotalTime>
  <Words>793</Words>
  <Application>Microsoft Office PowerPoint</Application>
  <PresentationFormat>寬螢幕</PresentationFormat>
  <Paragraphs>22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Ginto</vt:lpstr>
      <vt:lpstr>微軟正黑體 Light</vt:lpstr>
      <vt:lpstr>Calibri</vt:lpstr>
      <vt:lpstr>Century Gothic</vt:lpstr>
      <vt:lpstr>Garamond</vt:lpstr>
      <vt:lpstr>肥皂</vt:lpstr>
      <vt:lpstr>Evelynの介紹</vt:lpstr>
      <vt:lpstr>1.目標</vt:lpstr>
      <vt:lpstr>2.阻礙</vt:lpstr>
      <vt:lpstr>3.努力</vt:lpstr>
      <vt:lpstr>4.結果</vt:lpstr>
      <vt:lpstr>5.意外</vt:lpstr>
      <vt:lpstr>6.轉彎</vt:lpstr>
      <vt:lpstr>7.結局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M11205509</dc:creator>
  <cp:lastModifiedBy>M11205509</cp:lastModifiedBy>
  <cp:revision>37</cp:revision>
  <dcterms:created xsi:type="dcterms:W3CDTF">2024-10-31T09:27:53Z</dcterms:created>
  <dcterms:modified xsi:type="dcterms:W3CDTF">2024-11-03T15:35:46Z</dcterms:modified>
</cp:coreProperties>
</file>