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61" r:id="rId5"/>
    <p:sldId id="268" r:id="rId6"/>
    <p:sldId id="272" r:id="rId7"/>
    <p:sldId id="265" r:id="rId8"/>
    <p:sldId id="266" r:id="rId9"/>
    <p:sldId id="263" r:id="rId10"/>
    <p:sldId id="264" r:id="rId11"/>
    <p:sldId id="267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/>
    <p:restoredTop sz="94627"/>
  </p:normalViewPr>
  <p:slideViewPr>
    <p:cSldViewPr snapToGrid="0" snapToObjects="1" showGuides="1">
      <p:cViewPr>
        <p:scale>
          <a:sx n="78" d="100"/>
          <a:sy n="78" d="100"/>
        </p:scale>
        <p:origin x="904" y="5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D935-EFFA-8B44-9347-91490B2E9504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21491-6D81-6548-81BF-36C069BBA2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6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7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4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7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5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12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41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8DBD-BB1D-6840-9ABF-F951F7309371}" type="datetimeFigureOut">
              <a:rPr kumimoji="1" lang="zh-CN" altLang="en-US" smtClean="0"/>
              <a:t>2018/11/8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B02C-166C-854E-8DEF-61C24455F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9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204581">
            <a:off x="-2266875" y="4580098"/>
            <a:ext cx="8678052" cy="39757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218007">
            <a:off x="-2026654" y="5654920"/>
            <a:ext cx="6038850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6475745" y="-1526482"/>
            <a:ext cx="8678052" cy="3975702"/>
            <a:chOff x="6475745" y="-1526482"/>
            <a:chExt cx="8678052" cy="3975702"/>
          </a:xfrm>
        </p:grpSpPr>
        <p:sp>
          <p:nvSpPr>
            <p:cNvPr id="7" name="矩形 6"/>
            <p:cNvSpPr/>
            <p:nvPr/>
          </p:nvSpPr>
          <p:spPr>
            <a:xfrm rot="2204581">
              <a:off x="6475745" y="-1526482"/>
              <a:ext cx="8678052" cy="3975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105199">
              <a:off x="8281492" y="-1089914"/>
              <a:ext cx="6038850" cy="20193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94639" y="-551139"/>
            <a:ext cx="8507936" cy="8507936"/>
            <a:chOff x="1894639" y="-583796"/>
            <a:chExt cx="8507936" cy="8507936"/>
          </a:xfrm>
        </p:grpSpPr>
        <p:sp>
          <p:nvSpPr>
            <p:cNvPr id="10" name="椭圆 9"/>
            <p:cNvSpPr/>
            <p:nvPr/>
          </p:nvSpPr>
          <p:spPr>
            <a:xfrm>
              <a:off x="1894639" y="-583796"/>
              <a:ext cx="8507936" cy="8507936"/>
            </a:xfrm>
            <a:prstGeom prst="ellipse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96224" y="461369"/>
              <a:ext cx="5949816" cy="6106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sx="103000" sy="103000" algn="ctr" rotWithShape="0">
                <a:schemeClr val="tx1">
                  <a:lumMod val="85000"/>
                  <a:lumOff val="15000"/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841236" y="3052994"/>
            <a:ext cx="645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latin typeface="Hannotate SC" charset="-122"/>
                <a:ea typeface="Hannotate SC" charset="-122"/>
                <a:cs typeface="Hannotate SC" charset="-122"/>
              </a:rPr>
              <a:t>小帮帮和小忙忙</a:t>
            </a:r>
            <a:endParaRPr kumimoji="1" lang="zh-CN" altLang="en-US" sz="5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5422" y="3901461"/>
            <a:ext cx="485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/>
              <a:t>GIVE A HAND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 A FAVOUR</a:t>
            </a:r>
          </a:p>
          <a:p>
            <a:pPr algn="dist"/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3645422" y="3926271"/>
            <a:ext cx="485563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645422" y="4241956"/>
            <a:ext cx="485563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69" y="782490"/>
            <a:ext cx="2273430" cy="2270504"/>
          </a:xfrm>
          <a:prstGeom prst="rect">
            <a:avLst/>
          </a:prstGeom>
          <a:effectLst>
            <a:outerShdw blurRad="101600" dist="50800" dir="4440000" algn="ctr" rotWithShape="0">
              <a:schemeClr val="bg1">
                <a:lumMod val="65000"/>
                <a:alpha val="98000"/>
              </a:scheme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3778407" y="4786771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人员：张旭平 洪艺天 时晓萌 王</a:t>
            </a:r>
            <a:r>
              <a:rPr kumimoji="1" lang="zh-CN" altLang="en-US" smtClean="0"/>
              <a:t>自强 余观宝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184145">
            <a:off x="32076" y="-2446441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9145168">
            <a:off x="541906" y="-1686121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888466">
            <a:off x="7162520" y="6928565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49489">
            <a:off x="8443380" y="7155485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39035" y="177501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登陆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58353" y="2832862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zh-CN" altLang="zh-CN" sz="2800" dirty="0"/>
              <a:t>校园</a:t>
            </a:r>
            <a:r>
              <a:rPr lang="zh-CN" altLang="zh-CN" sz="2800" dirty="0" smtClean="0"/>
              <a:t>认证</a:t>
            </a:r>
            <a:r>
              <a:rPr lang="zh-CN" altLang="zh-CN" sz="2800" dirty="0" smtClean="0">
                <a:effectLst/>
              </a:rPr>
              <a:t> 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958353" y="3884985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档案管理</a:t>
            </a:r>
            <a:endParaRPr kumimoji="1"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176156" y="1775012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收费管理</a:t>
            </a:r>
            <a:endParaRPr kumimoji="1"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6157" y="284797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维修管理</a:t>
            </a:r>
            <a:endParaRPr kumimoji="1"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76156" y="3918625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设备管理</a:t>
            </a:r>
            <a:endParaRPr kumimoji="1"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641772" y="1775012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综合查询</a:t>
            </a:r>
            <a:endParaRPr kumimoji="1"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641771" y="287813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限权管理</a:t>
            </a:r>
            <a:endParaRPr kumimoji="1"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641771" y="3885022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系统维护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6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184145">
            <a:off x="32076" y="-2446441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9145168">
            <a:off x="541906" y="-1686121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888466">
            <a:off x="7162520" y="6928565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49489">
            <a:off x="8443380" y="7155485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7305" y="973056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zh-CN" altLang="en-US" sz="2800" dirty="0" smtClean="0"/>
              <a:t>收费管理</a:t>
            </a:r>
            <a:endParaRPr kumimoji="1" lang="zh-CN" altLang="en-US" sz="2800" dirty="0"/>
          </a:p>
        </p:txBody>
      </p:sp>
      <p:sp>
        <p:nvSpPr>
          <p:cNvPr id="9" name="任意形状 8"/>
          <p:cNvSpPr/>
          <p:nvPr/>
        </p:nvSpPr>
        <p:spPr>
          <a:xfrm rot="2369588">
            <a:off x="5418350" y="193177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 rot="13083368">
            <a:off x="5259287" y="3288973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37" y="2100871"/>
            <a:ext cx="2729917" cy="27299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63" y="2309238"/>
            <a:ext cx="3024911" cy="2521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33250" y="1835999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1:1</a:t>
            </a:r>
            <a:endParaRPr kumimoji="1"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010621" y="489306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0.9:1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3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204581">
            <a:off x="-2266875" y="4580098"/>
            <a:ext cx="8678052" cy="39757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218007">
            <a:off x="-2026654" y="5654920"/>
            <a:ext cx="6038850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6475745" y="-1526482"/>
            <a:ext cx="8678052" cy="3975702"/>
            <a:chOff x="6475745" y="-1526482"/>
            <a:chExt cx="8678052" cy="3975702"/>
          </a:xfrm>
        </p:grpSpPr>
        <p:sp>
          <p:nvSpPr>
            <p:cNvPr id="7" name="矩形 6"/>
            <p:cNvSpPr/>
            <p:nvPr/>
          </p:nvSpPr>
          <p:spPr>
            <a:xfrm rot="2204581">
              <a:off x="6475745" y="-1526482"/>
              <a:ext cx="8678052" cy="3975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105199">
              <a:off x="8281492" y="-1089914"/>
              <a:ext cx="6038850" cy="20193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94639" y="-687224"/>
            <a:ext cx="8507936" cy="8507936"/>
            <a:chOff x="1894639" y="-583796"/>
            <a:chExt cx="8507936" cy="8507936"/>
          </a:xfrm>
        </p:grpSpPr>
        <p:sp>
          <p:nvSpPr>
            <p:cNvPr id="10" name="椭圆 9"/>
            <p:cNvSpPr/>
            <p:nvPr/>
          </p:nvSpPr>
          <p:spPr>
            <a:xfrm>
              <a:off x="1894639" y="-583796"/>
              <a:ext cx="8507936" cy="8507936"/>
            </a:xfrm>
            <a:prstGeom prst="ellipse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96224" y="461369"/>
              <a:ext cx="5949816" cy="6106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sx="103000" sy="103000" algn="ctr" rotWithShape="0">
                <a:schemeClr val="tx1">
                  <a:lumMod val="85000"/>
                  <a:lumOff val="15000"/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841236" y="3052994"/>
            <a:ext cx="645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latin typeface="Segoe Print" charset="0"/>
                <a:ea typeface="Segoe Print" charset="0"/>
                <a:cs typeface="Segoe Print" charset="0"/>
              </a:rPr>
              <a:t>thanks </a:t>
            </a:r>
            <a:endParaRPr kumimoji="1" lang="zh-CN" altLang="en-US" sz="54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865939" y="647700"/>
            <a:ext cx="2704440" cy="2704440"/>
            <a:chOff x="1894639" y="-583796"/>
            <a:chExt cx="8507936" cy="8507936"/>
          </a:xfrm>
        </p:grpSpPr>
        <p:sp>
          <p:nvSpPr>
            <p:cNvPr id="7" name="椭圆 6"/>
            <p:cNvSpPr/>
            <p:nvPr/>
          </p:nvSpPr>
          <p:spPr>
            <a:xfrm>
              <a:off x="1894639" y="-583796"/>
              <a:ext cx="8507936" cy="8507936"/>
            </a:xfrm>
            <a:prstGeom prst="ellipse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96224" y="461369"/>
              <a:ext cx="5949816" cy="6106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sx="103000" sy="103000" algn="ctr" rotWithShape="0">
                <a:schemeClr val="tx1">
                  <a:lumMod val="85000"/>
                  <a:lumOff val="15000"/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543800" y="-1681336"/>
            <a:ext cx="9289663" cy="4462635"/>
            <a:chOff x="8056893" y="-1719435"/>
            <a:chExt cx="8678052" cy="3975702"/>
          </a:xfrm>
        </p:grpSpPr>
        <p:sp>
          <p:nvSpPr>
            <p:cNvPr id="10" name="矩形 9"/>
            <p:cNvSpPr/>
            <p:nvPr/>
          </p:nvSpPr>
          <p:spPr>
            <a:xfrm rot="2204581">
              <a:off x="8056893" y="-1719435"/>
              <a:ext cx="8678052" cy="39757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105199">
              <a:off x="9071317" y="-1455067"/>
              <a:ext cx="6038850" cy="22787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-2005180" y="4935849"/>
            <a:ext cx="6506140" cy="3419544"/>
            <a:chOff x="2290553" y="251921"/>
            <a:chExt cx="8566316" cy="4943937"/>
          </a:xfrm>
        </p:grpSpPr>
        <p:sp>
          <p:nvSpPr>
            <p:cNvPr id="14" name="矩形 13"/>
            <p:cNvSpPr/>
            <p:nvPr/>
          </p:nvSpPr>
          <p:spPr>
            <a:xfrm rot="2105199">
              <a:off x="2290553" y="251921"/>
              <a:ext cx="8566316" cy="494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204581">
              <a:off x="3350662" y="1605231"/>
              <a:ext cx="5444733" cy="3146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619052" y="1554459"/>
            <a:ext cx="1198213" cy="884535"/>
            <a:chOff x="1619052" y="1554459"/>
            <a:chExt cx="1198213" cy="884535"/>
          </a:xfrm>
        </p:grpSpPr>
        <p:sp>
          <p:nvSpPr>
            <p:cNvPr id="15" name="文本框 14"/>
            <p:cNvSpPr txBox="1"/>
            <p:nvPr/>
          </p:nvSpPr>
          <p:spPr>
            <a:xfrm>
              <a:off x="1639534" y="155445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600" b="1" dirty="0" smtClean="0">
                  <a:latin typeface="Lantinghei TC Demibold" charset="-120"/>
                  <a:ea typeface="Lantinghei TC Demibold" charset="-120"/>
                  <a:cs typeface="Lantinghei TC Demibold" charset="-120"/>
                </a:rPr>
                <a:t>目录</a:t>
              </a:r>
              <a:endParaRPr kumimoji="1" lang="zh-CN" altLang="en-US" sz="3600" b="1" dirty="0">
                <a:latin typeface="Lantinghei TC Demibold" charset="-120"/>
                <a:ea typeface="Lantinghei TC Demibold" charset="-120"/>
                <a:cs typeface="Lantinghei TC Demibold" charset="-12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9052" y="2069662"/>
              <a:ext cx="1198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Al Nile" charset="-78"/>
                  <a:ea typeface="Al Nile" charset="-78"/>
                  <a:cs typeface="Al Nile" charset="-78"/>
                </a:rPr>
                <a:t>CONTENTS</a:t>
              </a:r>
              <a:endParaRPr kumimoji="1" lang="zh-CN" altLang="en-US" dirty="0">
                <a:latin typeface="Al Nile" charset="-78"/>
                <a:ea typeface="Al Nile" charset="-78"/>
                <a:cs typeface="Al Nile" charset="-78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920518" y="2285952"/>
            <a:ext cx="3894577" cy="2565193"/>
            <a:chOff x="4963673" y="1915774"/>
            <a:chExt cx="3894577" cy="2565193"/>
          </a:xfrm>
        </p:grpSpPr>
        <p:sp>
          <p:nvSpPr>
            <p:cNvPr id="18" name="文本框 17"/>
            <p:cNvSpPr txBox="1"/>
            <p:nvPr/>
          </p:nvSpPr>
          <p:spPr>
            <a:xfrm>
              <a:off x="4963673" y="1915774"/>
              <a:ext cx="20970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/>
                <a:t>01</a:t>
              </a:r>
              <a:r>
                <a:rPr kumimoji="1" lang="zh-CN" altLang="en-US" sz="2800" dirty="0" smtClean="0"/>
                <a:t> 需求分析</a:t>
              </a:r>
              <a:endParaRPr kumimoji="1" lang="zh-CN" altLang="en-US" sz="28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09522" y="2936760"/>
              <a:ext cx="2247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02</a:t>
              </a:r>
              <a:r>
                <a:rPr kumimoji="1" lang="zh-CN" altLang="en-US" sz="2800" dirty="0" smtClean="0"/>
                <a:t>系统功能</a:t>
              </a:r>
              <a:endParaRPr kumimoji="1" lang="zh-CN" altLang="en-US" sz="2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86550" y="3957747"/>
              <a:ext cx="2171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03</a:t>
              </a:r>
              <a:r>
                <a:rPr kumimoji="1" lang="zh-CN" altLang="en-US" sz="2800" dirty="0" smtClean="0"/>
                <a:t>逻辑模型</a:t>
              </a:r>
              <a:endParaRPr kumimoji="1"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8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3510762">
            <a:off x="-4185561" y="1119596"/>
            <a:ext cx="6506140" cy="3419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3471785">
            <a:off x="-2985645" y="2125576"/>
            <a:ext cx="4135289" cy="21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 rot="14187342">
            <a:off x="9946526" y="1946317"/>
            <a:ext cx="6506140" cy="3419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14177791">
            <a:off x="11131952" y="2131326"/>
            <a:ext cx="4135289" cy="21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 21"/>
          <p:cNvGrpSpPr/>
          <p:nvPr/>
        </p:nvGrpSpPr>
        <p:grpSpPr>
          <a:xfrm>
            <a:off x="3552130" y="2622132"/>
            <a:ext cx="5097360" cy="1686761"/>
            <a:chOff x="3709570" y="2585619"/>
            <a:chExt cx="5097360" cy="1686761"/>
          </a:xfrm>
        </p:grpSpPr>
        <p:grpSp>
          <p:nvGrpSpPr>
            <p:cNvPr id="23" name="组 22"/>
            <p:cNvGrpSpPr/>
            <p:nvPr/>
          </p:nvGrpSpPr>
          <p:grpSpPr>
            <a:xfrm>
              <a:off x="3709570" y="2585619"/>
              <a:ext cx="1686761" cy="1686761"/>
              <a:chOff x="1894639" y="-583796"/>
              <a:chExt cx="8507936" cy="8507936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894639" y="-583796"/>
                <a:ext cx="8507936" cy="8507936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96224" y="461369"/>
                <a:ext cx="5949816" cy="610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sx="103000" sy="103000" algn="ctr" rotWithShape="0">
                  <a:schemeClr val="tx1">
                    <a:lumMod val="85000"/>
                    <a:lumOff val="15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5756765" y="3013501"/>
              <a:ext cx="305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4800" dirty="0" smtClean="0">
                  <a:latin typeface="Lantinghei SC Demibold" charset="-122"/>
                  <a:ea typeface="Lantinghei SC Demibold" charset="-122"/>
                  <a:cs typeface="Lantinghei SC Demibold" charset="-122"/>
                </a:rPr>
                <a:t> 需求分析</a:t>
              </a:r>
              <a:endParaRPr kumimoji="1" lang="zh-CN" altLang="en-US" sz="4800" dirty="0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cxnSp>
          <p:nvCxnSpPr>
            <p:cNvPr id="25" name="直线连接符 24"/>
            <p:cNvCxnSpPr/>
            <p:nvPr/>
          </p:nvCxnSpPr>
          <p:spPr>
            <a:xfrm>
              <a:off x="6038850" y="3844498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6038850" y="2827329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174603" y="3044225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 smtClean="0"/>
                <a:t>01</a:t>
              </a:r>
              <a:endParaRPr kumimoji="1"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7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184145">
            <a:off x="32076" y="-2446441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9145168">
            <a:off x="541906" y="-1686121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888466">
            <a:off x="7162520" y="6928565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49489">
            <a:off x="8443380" y="7155485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3448480" y="1749190"/>
            <a:ext cx="8491423" cy="3216425"/>
            <a:chOff x="2224637" y="1598465"/>
            <a:chExt cx="8491423" cy="3216425"/>
          </a:xfrm>
        </p:grpSpPr>
        <p:sp>
          <p:nvSpPr>
            <p:cNvPr id="9" name="文本框 8"/>
            <p:cNvSpPr txBox="1"/>
            <p:nvPr/>
          </p:nvSpPr>
          <p:spPr>
            <a:xfrm>
              <a:off x="3764100" y="1771650"/>
              <a:ext cx="45417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charset="2"/>
                <a:buChar char="Ø"/>
              </a:pPr>
              <a:r>
                <a:rPr kumimoji="1" lang="zh-CN" altLang="en-US" sz="4400" dirty="0" smtClean="0"/>
                <a:t>滞留成本</a:t>
              </a:r>
              <a:endParaRPr kumimoji="1" lang="en-US" altLang="zh-CN" sz="4400" dirty="0" smtClean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64150" y="2819400"/>
              <a:ext cx="60190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charset="2"/>
                <a:buChar char="Ø"/>
              </a:pPr>
              <a:r>
                <a:rPr kumimoji="1" lang="zh-CN" altLang="en-US" sz="4400" dirty="0" smtClean="0"/>
                <a:t>空间时间</a:t>
              </a:r>
              <a:endParaRPr kumimoji="1" lang="zh-CN" altLang="en-US" sz="4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97032" y="3867150"/>
              <a:ext cx="60190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charset="2"/>
                <a:buChar char="Ø"/>
              </a:pPr>
              <a:r>
                <a:rPr kumimoji="1" lang="zh-CN" altLang="en-US" sz="4400" dirty="0" smtClean="0"/>
                <a:t>个体经济</a:t>
              </a:r>
              <a:endParaRPr kumimoji="1" lang="zh-CN" altLang="en-US" sz="4400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54" t="5176" r="41414" b="92776"/>
            <a:stretch/>
          </p:blipFill>
          <p:spPr>
            <a:xfrm>
              <a:off x="2224637" y="1598465"/>
              <a:ext cx="1373228" cy="118705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4" t="5110" r="34519" b="92842"/>
            <a:stretch/>
          </p:blipFill>
          <p:spPr>
            <a:xfrm>
              <a:off x="2667407" y="2620173"/>
              <a:ext cx="1287600" cy="118705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64" t="69637" r="48984" b="28054"/>
            <a:stretch/>
          </p:blipFill>
          <p:spPr>
            <a:xfrm>
              <a:off x="3256922" y="3688850"/>
              <a:ext cx="1159171" cy="1126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69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3510762">
            <a:off x="-4185561" y="1119596"/>
            <a:ext cx="6506140" cy="3419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3471785">
            <a:off x="-2985645" y="2125576"/>
            <a:ext cx="4135289" cy="21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 rot="14187342">
            <a:off x="9946526" y="1946317"/>
            <a:ext cx="6506140" cy="3419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14177791">
            <a:off x="11131952" y="2131326"/>
            <a:ext cx="4135289" cy="21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3552130" y="2370318"/>
            <a:ext cx="5097360" cy="1686761"/>
            <a:chOff x="3709570" y="2585619"/>
            <a:chExt cx="5097360" cy="1686761"/>
          </a:xfrm>
        </p:grpSpPr>
        <p:grpSp>
          <p:nvGrpSpPr>
            <p:cNvPr id="7" name="组 6"/>
            <p:cNvGrpSpPr/>
            <p:nvPr/>
          </p:nvGrpSpPr>
          <p:grpSpPr>
            <a:xfrm>
              <a:off x="3709570" y="2585619"/>
              <a:ext cx="1686761" cy="1686761"/>
              <a:chOff x="1894639" y="-583796"/>
              <a:chExt cx="8507936" cy="850793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894639" y="-583796"/>
                <a:ext cx="8507936" cy="8507936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096224" y="461369"/>
                <a:ext cx="5949816" cy="610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sx="103000" sy="103000" algn="ctr" rotWithShape="0">
                  <a:schemeClr val="tx1">
                    <a:lumMod val="85000"/>
                    <a:lumOff val="15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756765" y="3013501"/>
              <a:ext cx="305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4800" dirty="0" smtClean="0">
                  <a:latin typeface="Lantinghei SC Demibold" charset="-122"/>
                  <a:ea typeface="Lantinghei SC Demibold" charset="-122"/>
                  <a:cs typeface="Lantinghei SC Demibold" charset="-122"/>
                </a:rPr>
                <a:t> 逻辑模型</a:t>
              </a:r>
              <a:endParaRPr kumimoji="1" lang="zh-CN" altLang="en-US" sz="4800" dirty="0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6038850" y="3844498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6038850" y="2827329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174603" y="3044225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 smtClean="0"/>
                <a:t>02</a:t>
              </a:r>
              <a:endParaRPr kumimoji="1"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0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184145">
            <a:off x="32076" y="-2446441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9145168">
            <a:off x="541906" y="-1686121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888466">
            <a:off x="7162520" y="6928565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49489">
            <a:off x="8443380" y="7155485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79894" y="267489"/>
            <a:ext cx="6498772" cy="64987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3000">
                <a:srgbClr val="FFC000">
                  <a:alpha val="55000"/>
                </a:srgbClr>
              </a:gs>
              <a:gs pos="100000">
                <a:srgbClr val="FFC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006600"/>
            <a:ext cx="7927848" cy="28437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20900" y="11486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顶层数据流图</a:t>
            </a:r>
            <a:endParaRPr kumimoji="1" lang="zh-CN" altLang="en-US" sz="2800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2120900" y="1682224"/>
            <a:ext cx="2339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184145">
            <a:off x="32076" y="-2446441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9145168">
            <a:off x="541906" y="-1686121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888466">
            <a:off x="7162520" y="6928565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49489">
            <a:off x="8443380" y="7155485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20900" y="97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顶层数据流图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533778" y="1805247"/>
            <a:ext cx="9519557" cy="352697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69207" y="1908962"/>
            <a:ext cx="8648700" cy="3204321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2063775"/>
            <a:ext cx="7927848" cy="2843784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rgbClr val="FFC000">
                  <a:alpha val="55000"/>
                </a:srgbClr>
              </a:gs>
              <a:gs pos="100000">
                <a:srgbClr val="FFC000">
                  <a:alpha val="0"/>
                </a:srgbClr>
              </a:gs>
            </a:gsLst>
            <a:path path="circle">
              <a:fillToRect l="50000" t="50000" r="50000" b="50000"/>
            </a:path>
          </a:gradFill>
        </p:spPr>
      </p:pic>
      <p:cxnSp>
        <p:nvCxnSpPr>
          <p:cNvPr id="11" name="直线连接符 10"/>
          <p:cNvCxnSpPr/>
          <p:nvPr/>
        </p:nvCxnSpPr>
        <p:spPr>
          <a:xfrm>
            <a:off x="2120900" y="1496276"/>
            <a:ext cx="2339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184145">
            <a:off x="32076" y="-2446441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9145168">
            <a:off x="541906" y="-1686121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888466">
            <a:off x="7162520" y="6928565"/>
            <a:ext cx="4768421" cy="230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49489">
            <a:off x="8443380" y="7155485"/>
            <a:ext cx="3030798" cy="146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79894" y="267489"/>
            <a:ext cx="6498772" cy="64987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3000">
                <a:srgbClr val="FFC000">
                  <a:alpha val="55000"/>
                </a:srgbClr>
              </a:gs>
              <a:gs pos="100000">
                <a:srgbClr val="FFC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2447472" y="478302"/>
            <a:ext cx="1132041" cy="523220"/>
            <a:chOff x="2213873" y="423899"/>
            <a:chExt cx="1132041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2213873" y="423899"/>
              <a:ext cx="1132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/>
                <a:t>E-R</a:t>
              </a:r>
              <a:r>
                <a:rPr kumimoji="1" lang="zh-CN" altLang="en-US" sz="2800" dirty="0" smtClean="0"/>
                <a:t>图</a:t>
              </a:r>
              <a:endParaRPr kumimoji="1" lang="zh-CN" altLang="en-US" sz="2800" dirty="0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2213873" y="922595"/>
              <a:ext cx="10028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72" y="1292601"/>
            <a:ext cx="7520623" cy="49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3510762">
            <a:off x="-4185561" y="1119596"/>
            <a:ext cx="6506140" cy="3419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3471785">
            <a:off x="-2985645" y="2125576"/>
            <a:ext cx="4135289" cy="21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 rot="14187342">
            <a:off x="9946526" y="1946317"/>
            <a:ext cx="6506140" cy="3419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14177791">
            <a:off x="11131952" y="2131326"/>
            <a:ext cx="4135289" cy="2176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3552130" y="2370318"/>
            <a:ext cx="5097360" cy="1686761"/>
            <a:chOff x="3709570" y="2585619"/>
            <a:chExt cx="5097360" cy="1686761"/>
          </a:xfrm>
        </p:grpSpPr>
        <p:grpSp>
          <p:nvGrpSpPr>
            <p:cNvPr id="7" name="组 6"/>
            <p:cNvGrpSpPr/>
            <p:nvPr/>
          </p:nvGrpSpPr>
          <p:grpSpPr>
            <a:xfrm>
              <a:off x="3709570" y="2585619"/>
              <a:ext cx="1686761" cy="1686761"/>
              <a:chOff x="1894639" y="-583796"/>
              <a:chExt cx="8507936" cy="850793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894639" y="-583796"/>
                <a:ext cx="8507936" cy="8507936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096224" y="461369"/>
                <a:ext cx="5949816" cy="6106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sx="103000" sy="103000" algn="ctr" rotWithShape="0">
                  <a:schemeClr val="tx1">
                    <a:lumMod val="85000"/>
                    <a:lumOff val="15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756765" y="3013501"/>
              <a:ext cx="3050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4800" dirty="0" smtClean="0">
                  <a:latin typeface="Lantinghei SC Demibold" charset="-122"/>
                  <a:ea typeface="Lantinghei SC Demibold" charset="-122"/>
                  <a:cs typeface="Lantinghei SC Demibold" charset="-122"/>
                </a:rPr>
                <a:t> 系统功能</a:t>
              </a:r>
              <a:endParaRPr kumimoji="1" lang="zh-CN" altLang="en-US" sz="4800" dirty="0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6038850" y="3844498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6038850" y="2827329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174603" y="3044225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dirty="0" smtClean="0"/>
                <a:t>03</a:t>
              </a:r>
              <a:endParaRPr kumimoji="1"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69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89</Words>
  <Application>Microsoft Macintosh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Al Nile</vt:lpstr>
      <vt:lpstr>DengXian</vt:lpstr>
      <vt:lpstr>DengXian Light</vt:lpstr>
      <vt:lpstr>Hannotate SC</vt:lpstr>
      <vt:lpstr>Lantinghei SC Demibold</vt:lpstr>
      <vt:lpstr>Lantinghei TC Demibold</vt:lpstr>
      <vt:lpstr>Segoe Print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</cp:revision>
  <dcterms:created xsi:type="dcterms:W3CDTF">2018-11-08T00:50:59Z</dcterms:created>
  <dcterms:modified xsi:type="dcterms:W3CDTF">2018-11-08T09:07:20Z</dcterms:modified>
</cp:coreProperties>
</file>