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4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8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4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7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2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0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14AD-993B-4A54-9D23-25E666F09FFF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C4F8-5E70-4870-AF69-174C0A78D4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86439" cy="364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아래쪽 화살표 3"/>
          <p:cNvSpPr/>
          <p:nvPr/>
        </p:nvSpPr>
        <p:spPr>
          <a:xfrm rot="10800000">
            <a:off x="4224759" y="3140968"/>
            <a:ext cx="648072" cy="76936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96667" y="378904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FF0000"/>
                </a:solidFill>
                <a:latin typeface="Franklin Gothic Demi Cond" pitchFamily="34" charset="0"/>
              </a:rPr>
              <a:t>3</a:t>
            </a:r>
            <a:endParaRPr lang="ko-KR" altLang="en-US" sz="5400">
              <a:solidFill>
                <a:srgbClr val="FF0000"/>
              </a:solidFill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1" y="583308"/>
            <a:ext cx="8055578" cy="569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아래쪽 화살표 7"/>
          <p:cNvSpPr/>
          <p:nvPr/>
        </p:nvSpPr>
        <p:spPr>
          <a:xfrm rot="5400000">
            <a:off x="1968351" y="1640161"/>
            <a:ext cx="648072" cy="76936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55776" y="1563179"/>
            <a:ext cx="143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rgbClr val="FF0000"/>
                </a:solidFill>
                <a:latin typeface="Franklin Gothic Demi Cond" pitchFamily="34" charset="0"/>
              </a:rPr>
              <a:t>4</a:t>
            </a:r>
            <a:r>
              <a:rPr lang="en-US" altLang="ko-KR" sz="5400" smtClean="0">
                <a:solidFill>
                  <a:srgbClr val="FF0000"/>
                </a:solidFill>
                <a:latin typeface="Franklin Gothic Demi Cond" pitchFamily="34" charset="0"/>
              </a:rPr>
              <a:t>-1</a:t>
            </a:r>
            <a:endParaRPr lang="ko-KR" altLang="en-US" sz="540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rot="5400000">
            <a:off x="3768551" y="4298070"/>
            <a:ext cx="648072" cy="76936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55976" y="4221088"/>
            <a:ext cx="143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FF0000"/>
                </a:solidFill>
                <a:latin typeface="Franklin Gothic Demi Cond" pitchFamily="34" charset="0"/>
              </a:rPr>
              <a:t>4-2</a:t>
            </a:r>
            <a:endParaRPr lang="ko-KR" altLang="en-US" sz="540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 rot="5400000">
            <a:off x="5974623" y="5114362"/>
            <a:ext cx="648072" cy="76936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562048" y="5037380"/>
            <a:ext cx="143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FF0000"/>
                </a:solidFill>
                <a:latin typeface="Franklin Gothic Demi Cond" pitchFamily="34" charset="0"/>
              </a:rPr>
              <a:t>4-3</a:t>
            </a:r>
            <a:endParaRPr lang="ko-KR" altLang="en-US" sz="5400">
              <a:solidFill>
                <a:srgbClr val="FF0000"/>
              </a:solidFill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2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8" y="744205"/>
            <a:ext cx="7547484" cy="536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28158" y="2204864"/>
            <a:ext cx="6776560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5400000">
            <a:off x="2265781" y="1712169"/>
            <a:ext cx="648072" cy="76936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53206" y="1635187"/>
            <a:ext cx="143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FF0000"/>
                </a:solidFill>
                <a:latin typeface="Franklin Gothic Demi Cond" pitchFamily="34" charset="0"/>
              </a:rPr>
              <a:t>5-1</a:t>
            </a:r>
            <a:endParaRPr lang="ko-KR" altLang="en-US" sz="5400">
              <a:solidFill>
                <a:srgbClr val="FF0000"/>
              </a:solidFill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8" y="260648"/>
            <a:ext cx="8581159" cy="234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 rot="10800000">
            <a:off x="2452463" y="1245595"/>
            <a:ext cx="648072" cy="76936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61118" y="1877333"/>
            <a:ext cx="143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FF0000"/>
                </a:solidFill>
                <a:latin typeface="Franklin Gothic Demi Cond" pitchFamily="34" charset="0"/>
              </a:rPr>
              <a:t>5-2</a:t>
            </a:r>
            <a:endParaRPr lang="ko-KR" altLang="en-US" sz="540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8" y="3284984"/>
            <a:ext cx="6969125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아래쪽 화살표 9"/>
          <p:cNvSpPr/>
          <p:nvPr/>
        </p:nvSpPr>
        <p:spPr>
          <a:xfrm rot="5400000">
            <a:off x="3020902" y="3847642"/>
            <a:ext cx="648072" cy="76936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13598" y="3770660"/>
            <a:ext cx="143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solidFill>
                  <a:srgbClr val="FF0000"/>
                </a:solidFill>
                <a:latin typeface="Franklin Gothic Demi Cond" pitchFamily="34" charset="0"/>
              </a:rPr>
              <a:t>5-3</a:t>
            </a:r>
            <a:endParaRPr lang="ko-KR" altLang="en-US" sz="5400">
              <a:solidFill>
                <a:srgbClr val="FF0000"/>
              </a:solidFill>
              <a:latin typeface="Franklin Gothic Demi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4</cp:revision>
  <dcterms:created xsi:type="dcterms:W3CDTF">2023-07-04T07:40:56Z</dcterms:created>
  <dcterms:modified xsi:type="dcterms:W3CDTF">2023-07-04T08:39:20Z</dcterms:modified>
</cp:coreProperties>
</file>