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9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6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6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8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0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BEB1-102B-4A42-95E8-43F0F5C84AB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B04B-26D5-4D88-B13D-E9CFF830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41951"/>
              </p:ext>
            </p:extLst>
          </p:nvPr>
        </p:nvGraphicFramePr>
        <p:xfrm>
          <a:off x="1403648" y="764704"/>
          <a:ext cx="609600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236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4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17253"/>
              </p:ext>
            </p:extLst>
          </p:nvPr>
        </p:nvGraphicFramePr>
        <p:xfrm>
          <a:off x="1403648" y="764704"/>
          <a:ext cx="609600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236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20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00797"/>
              </p:ext>
            </p:extLst>
          </p:nvPr>
        </p:nvGraphicFramePr>
        <p:xfrm>
          <a:off x="1403648" y="764704"/>
          <a:ext cx="609600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65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68216"/>
              </p:ext>
            </p:extLst>
          </p:nvPr>
        </p:nvGraphicFramePr>
        <p:xfrm>
          <a:off x="1403648" y="764704"/>
          <a:ext cx="609600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82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83455"/>
              </p:ext>
            </p:extLst>
          </p:nvPr>
        </p:nvGraphicFramePr>
        <p:xfrm>
          <a:off x="1403648" y="764704"/>
          <a:ext cx="6096006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-1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1236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1176</Words>
  <Application>Microsoft Office PowerPoint</Application>
  <PresentationFormat>화면 슬라이드 쇼(4:3)</PresentationFormat>
  <Paragraphs>983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mom</dc:creator>
  <cp:lastModifiedBy>mom</cp:lastModifiedBy>
  <cp:revision>5</cp:revision>
  <dcterms:created xsi:type="dcterms:W3CDTF">2024-06-13T07:27:00Z</dcterms:created>
  <dcterms:modified xsi:type="dcterms:W3CDTF">2024-06-13T08:12:01Z</dcterms:modified>
</cp:coreProperties>
</file>