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2D31-AD8A-47B3-A2FE-B933DB0FE6B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BC24-B5A3-404E-B659-9A20EC2B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4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2D31-AD8A-47B3-A2FE-B933DB0FE6B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BC24-B5A3-404E-B659-9A20EC2B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09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2D31-AD8A-47B3-A2FE-B933DB0FE6B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BC24-B5A3-404E-B659-9A20EC2B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5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2D31-AD8A-47B3-A2FE-B933DB0FE6B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BC24-B5A3-404E-B659-9A20EC2B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88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2D31-AD8A-47B3-A2FE-B933DB0FE6B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BC24-B5A3-404E-B659-9A20EC2B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96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2D31-AD8A-47B3-A2FE-B933DB0FE6B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BC24-B5A3-404E-B659-9A20EC2B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11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2D31-AD8A-47B3-A2FE-B933DB0FE6B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BC24-B5A3-404E-B659-9A20EC2B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4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2D31-AD8A-47B3-A2FE-B933DB0FE6B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BC24-B5A3-404E-B659-9A20EC2B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8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2D31-AD8A-47B3-A2FE-B933DB0FE6B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BC24-B5A3-404E-B659-9A20EC2B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02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2D31-AD8A-47B3-A2FE-B933DB0FE6B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BC24-B5A3-404E-B659-9A20EC2B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3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2D31-AD8A-47B3-A2FE-B933DB0FE6B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BC24-B5A3-404E-B659-9A20EC2B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78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12D31-AD8A-47B3-A2FE-B933DB0FE6B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DBC24-B5A3-404E-B659-9A20EC2B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9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로봇 이동거리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03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문제에 대한 이해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198493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이동거리 계산 함수는 간단합니다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302" y="1771140"/>
            <a:ext cx="2949387" cy="7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폭발 1 3"/>
          <p:cNvSpPr/>
          <p:nvPr/>
        </p:nvSpPr>
        <p:spPr>
          <a:xfrm>
            <a:off x="5148064" y="2135336"/>
            <a:ext cx="648072" cy="648072"/>
          </a:xfrm>
          <a:prstGeom prst="irregularSeal1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3568" y="282368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로봇이 이동할 때 마다 이동거리를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씩 늘려주고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벽에 부딪힌 경우에 최종 이동거리를 정답에 더해줍니다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08" y="3486040"/>
            <a:ext cx="30003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폭발 1 10"/>
          <p:cNvSpPr/>
          <p:nvPr/>
        </p:nvSpPr>
        <p:spPr>
          <a:xfrm>
            <a:off x="3519873" y="4239750"/>
            <a:ext cx="355763" cy="355763"/>
          </a:xfrm>
          <a:prstGeom prst="irregularSeal1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폭발 1 11"/>
          <p:cNvSpPr/>
          <p:nvPr/>
        </p:nvSpPr>
        <p:spPr>
          <a:xfrm>
            <a:off x="4358114" y="5013176"/>
            <a:ext cx="355763" cy="355763"/>
          </a:xfrm>
          <a:prstGeom prst="irregularSeal1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폭발 1 12"/>
          <p:cNvSpPr/>
          <p:nvPr/>
        </p:nvSpPr>
        <p:spPr>
          <a:xfrm>
            <a:off x="5220072" y="4239749"/>
            <a:ext cx="355763" cy="355763"/>
          </a:xfrm>
          <a:prstGeom prst="irregularSeal1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51617" y="2376873"/>
            <a:ext cx="52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73166" y="2376873"/>
            <a:ext cx="52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95936" y="4067780"/>
            <a:ext cx="52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22406" y="4077072"/>
            <a:ext cx="52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06382" y="4660345"/>
            <a:ext cx="52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3568" y="590539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방향이 다른 경우에도 함수의 원리는 동일합니다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다만 모든 방향에 따른 거리를 모두 구해서 더해줍니다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26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문제에 대한 이해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18073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앞에 설명한 함수를 모든 로봇에 적용시켜서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각 로봇의 이동 가능방향에 따른 이동거리를 모두 합쳐줍니다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6247" y="589492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Answer	= 2 + 1 + 1 + 1 + 1 + 1 + 2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=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622867" y="1968371"/>
            <a:ext cx="3803224" cy="3764885"/>
            <a:chOff x="2622867" y="2275131"/>
            <a:chExt cx="3803224" cy="3764885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2867" y="2275131"/>
              <a:ext cx="3803224" cy="3764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" name="그룹 14"/>
            <p:cNvGrpSpPr/>
            <p:nvPr/>
          </p:nvGrpSpPr>
          <p:grpSpPr>
            <a:xfrm>
              <a:off x="3206488" y="2743788"/>
              <a:ext cx="2598979" cy="2166747"/>
              <a:chOff x="3222510" y="2906282"/>
              <a:chExt cx="2598979" cy="216674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7944" y="2906282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FF0000"/>
                    </a:solidFill>
                  </a:rPr>
                  <a:t>+2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55976" y="3285023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FF0000"/>
                    </a:solidFill>
                  </a:rPr>
                  <a:t>+1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717739" y="3604915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FF0000"/>
                    </a:solidFill>
                  </a:rPr>
                  <a:t>+1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17433" y="3558260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FF0000"/>
                    </a:solidFill>
                  </a:rPr>
                  <a:t>+1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25851" y="3986742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FF0000"/>
                    </a:solidFill>
                  </a:rPr>
                  <a:t>+1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222510" y="4734475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FF0000"/>
                    </a:solidFill>
                  </a:rPr>
                  <a:t>+1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465308" y="4725144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FF0000"/>
                    </a:solidFill>
                  </a:rPr>
                  <a:t>+2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226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2780927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2. </a:t>
            </a:r>
            <a:r>
              <a:rPr lang="ko-KR" altLang="en-US" sz="6000" dirty="0" smtClean="0"/>
              <a:t>문제 풀이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6504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문제 풀이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77281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먼저 입력으로 받은 타일을 벽으로 둘러싸준 새로운 타일을 만들어줍니다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75117"/>
            <a:ext cx="24193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250" y="2817954"/>
            <a:ext cx="31051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44" y="4343269"/>
            <a:ext cx="1716761" cy="169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60" y="4564494"/>
            <a:ext cx="1281045" cy="1257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3995936" y="5196072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95936" y="3475179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3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문제 풀이</a:t>
            </a:r>
            <a:endParaRPr lang="ko-KR" altLang="en-US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433" y="1988840"/>
            <a:ext cx="36671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3568" y="4338637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Push : Array</a:t>
            </a:r>
            <a:r>
              <a:rPr lang="ko-KR" altLang="en-US" dirty="0" smtClean="0"/>
              <a:t>의 가장 마지막에 새로운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를 추가해줍니다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 smtClean="0"/>
              <a:t>Unshift</a:t>
            </a:r>
            <a:r>
              <a:rPr lang="en-US" altLang="ko-KR" dirty="0" smtClean="0"/>
              <a:t> : Array</a:t>
            </a:r>
            <a:r>
              <a:rPr lang="ko-KR" altLang="en-US" dirty="0" smtClean="0"/>
              <a:t>의 가장 앞에 새로운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를 추가해줍니다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461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문제 풀이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2564904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이동 거리 계산에 대한 함수를 만듭니다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필요한 정보는 </a:t>
            </a:r>
            <a:r>
              <a:rPr lang="ko-KR" altLang="en-US" dirty="0" smtClean="0">
                <a:solidFill>
                  <a:srgbClr val="FF0000"/>
                </a:solidFill>
              </a:rPr>
              <a:t>전체 타일</a:t>
            </a:r>
            <a:r>
              <a:rPr lang="ko-KR" altLang="en-US" dirty="0" smtClean="0"/>
              <a:t>과 함수가 실행될 </a:t>
            </a:r>
            <a:r>
              <a:rPr lang="ko-KR" altLang="en-US" dirty="0" smtClean="0">
                <a:solidFill>
                  <a:srgbClr val="FF0000"/>
                </a:solidFill>
              </a:rPr>
              <a:t>특정 위치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전체 타일은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타입으로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특정위치는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축 값을 </a:t>
            </a:r>
            <a:r>
              <a:rPr lang="en-US" altLang="ko-KR" dirty="0" smtClean="0"/>
              <a:t>number </a:t>
            </a:r>
            <a:r>
              <a:rPr lang="ko-KR" altLang="en-US" dirty="0" smtClean="0"/>
              <a:t>타입으로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함수의 인자로 가져옵니다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670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문제 풀이</a:t>
            </a:r>
            <a:endParaRPr lang="ko-KR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171" y="2924944"/>
            <a:ext cx="63436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302" y="1402776"/>
            <a:ext cx="2949387" cy="7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폭발 1 5"/>
          <p:cNvSpPr/>
          <p:nvPr/>
        </p:nvSpPr>
        <p:spPr>
          <a:xfrm>
            <a:off x="4872100" y="1402776"/>
            <a:ext cx="780020" cy="688231"/>
          </a:xfrm>
          <a:prstGeom prst="irregularSeal1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51617" y="2008509"/>
            <a:ext cx="52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3166" y="2008509"/>
            <a:ext cx="52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5315" y="2008509"/>
            <a:ext cx="52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+1</a:t>
            </a:r>
            <a:endParaRPr lang="ko-KR" altLang="en-US" dirty="0"/>
          </a:p>
        </p:txBody>
      </p:sp>
      <p:cxnSp>
        <p:nvCxnSpPr>
          <p:cNvPr id="4" name="구부러진 연결선 3"/>
          <p:cNvCxnSpPr>
            <a:stCxn id="8" idx="2"/>
            <a:endCxn id="9" idx="2"/>
          </p:cNvCxnSpPr>
          <p:nvPr/>
        </p:nvCxnSpPr>
        <p:spPr>
          <a:xfrm rot="16200000" flipH="1">
            <a:off x="4175220" y="2017066"/>
            <a:ext cx="12700" cy="721549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9" idx="2"/>
            <a:endCxn id="10" idx="2"/>
          </p:cNvCxnSpPr>
          <p:nvPr/>
        </p:nvCxnSpPr>
        <p:spPr>
          <a:xfrm rot="16200000" flipH="1">
            <a:off x="4902069" y="2011766"/>
            <a:ext cx="12700" cy="732149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10" idx="3"/>
            <a:endCxn id="6" idx="3"/>
          </p:cNvCxnSpPr>
          <p:nvPr/>
        </p:nvCxnSpPr>
        <p:spPr>
          <a:xfrm flipV="1">
            <a:off x="5530973" y="1826229"/>
            <a:ext cx="121147" cy="366946"/>
          </a:xfrm>
          <a:prstGeom prst="curvedConnector3">
            <a:avLst>
              <a:gd name="adj1" fmla="val 28869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63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문제 풀이</a:t>
            </a:r>
            <a:endParaRPr lang="ko-KR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198884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마지막으로 만들어진 함수를 타일의 모든 위치에서 실행시켜 줍니다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이를 위해 </a:t>
            </a:r>
            <a:r>
              <a:rPr lang="ko-KR" altLang="en-US" dirty="0" smtClean="0">
                <a:solidFill>
                  <a:srgbClr val="FF0000"/>
                </a:solidFill>
              </a:rPr>
              <a:t>타일의 행마다 함수를 반복해 줄 </a:t>
            </a:r>
            <a:r>
              <a:rPr lang="en-US" altLang="ko-KR" dirty="0" smtClean="0">
                <a:solidFill>
                  <a:srgbClr val="FF0000"/>
                </a:solidFill>
              </a:rPr>
              <a:t>for </a:t>
            </a:r>
            <a:r>
              <a:rPr lang="ko-KR" altLang="en-US" dirty="0" smtClean="0">
                <a:solidFill>
                  <a:srgbClr val="FF0000"/>
                </a:solidFill>
              </a:rPr>
              <a:t>문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각 행 내부에서 열마다 함수를 반복해 줄 </a:t>
            </a:r>
            <a:r>
              <a:rPr lang="en-US" altLang="ko-KR" dirty="0" smtClean="0">
                <a:solidFill>
                  <a:srgbClr val="FF0000"/>
                </a:solidFill>
              </a:rPr>
              <a:t>for </a:t>
            </a:r>
            <a:r>
              <a:rPr lang="ko-KR" altLang="en-US" dirty="0" smtClean="0">
                <a:solidFill>
                  <a:srgbClr val="FF0000"/>
                </a:solidFill>
              </a:rPr>
              <a:t>문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3382745"/>
            <a:ext cx="55530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674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340768"/>
            <a:ext cx="646747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전체 코드 </a:t>
            </a:r>
            <a:r>
              <a:rPr lang="en-US" altLang="ko-KR" sz="3200" dirty="0" smtClean="0"/>
              <a:t>(1)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18051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전체 코드 </a:t>
            </a:r>
            <a:r>
              <a:rPr lang="en-US" altLang="ko-KR" sz="3200" dirty="0" smtClean="0"/>
              <a:t>(2)</a:t>
            </a:r>
            <a:endParaRPr lang="ko-KR" alt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340768"/>
            <a:ext cx="61817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62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980728"/>
            <a:ext cx="1306488" cy="1143000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2503849"/>
            <a:ext cx="38164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 smtClean="0"/>
              <a:t>문제에 대한 이해</a:t>
            </a:r>
            <a:endParaRPr lang="en-US" altLang="ko-KR" sz="3200" dirty="0" smtClean="0"/>
          </a:p>
          <a:p>
            <a:pPr marL="342900" indent="-342900">
              <a:buAutoNum type="arabicPeriod"/>
            </a:pPr>
            <a:endParaRPr lang="en-US" altLang="ko-KR" sz="3200" dirty="0" smtClean="0"/>
          </a:p>
          <a:p>
            <a:pPr marL="342900" indent="-342900">
              <a:buAutoNum type="arabicPeriod"/>
            </a:pPr>
            <a:endParaRPr lang="en-US" altLang="ko-KR" sz="3200" dirty="0" smtClean="0"/>
          </a:p>
          <a:p>
            <a:pPr marL="342900" indent="-342900">
              <a:buAutoNum type="arabicPeriod"/>
            </a:pPr>
            <a:r>
              <a:rPr lang="ko-KR" altLang="en-US" sz="3200" dirty="0" smtClean="0"/>
              <a:t>문제풀이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559011" y="1330304"/>
            <a:ext cx="308133" cy="5410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6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2780927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6000" dirty="0" smtClean="0"/>
              <a:t>문제에 대한 이해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4245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문제에 대한 이해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340768"/>
            <a:ext cx="7560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일정한 사이즈</a:t>
            </a:r>
            <a:r>
              <a:rPr lang="en-US" altLang="ko-KR" sz="2000" dirty="0" smtClean="0"/>
              <a:t>(N * N)</a:t>
            </a:r>
            <a:r>
              <a:rPr lang="ko-KR" altLang="en-US" sz="2000" dirty="0" smtClean="0"/>
              <a:t>의 타일 내에 설치되어있는 로봇들이 움직일 수 있는 이동거리의 합을 구하세요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로봇의 이동거리는 한 칸에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씩으로 계산합니다</a:t>
            </a:r>
            <a:r>
              <a:rPr lang="en-US" altLang="ko-KR" sz="2000" dirty="0" smtClean="0"/>
              <a:t>.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smtClean="0"/>
              <a:t>로봇의 종류는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가지가 있습니다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307" y="3284984"/>
            <a:ext cx="1492884" cy="2144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237" y="3284984"/>
            <a:ext cx="1589534" cy="214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883" y="3246027"/>
            <a:ext cx="1556196" cy="218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4221" y="5517232"/>
            <a:ext cx="2297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오른쪽으로만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이동 가능한 로봇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59476" y="5517232"/>
            <a:ext cx="2297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좌우로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이동 가능한 로봇 </a:t>
            </a:r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40453" y="5517232"/>
            <a:ext cx="2297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</a:rPr>
              <a:t>상하좌우로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0070C0"/>
                </a:solidFill>
              </a:rPr>
              <a:t>이동 가능한 로봇 </a:t>
            </a:r>
            <a:r>
              <a:rPr lang="en-US" altLang="ko-KR" dirty="0" smtClean="0">
                <a:solidFill>
                  <a:srgbClr val="0070C0"/>
                </a:solidFill>
              </a:rPr>
              <a:t>C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99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문제에 대한 이해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49008" y="1844824"/>
            <a:ext cx="7117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로봇들이 이동을 하는 도중에</a:t>
            </a:r>
            <a:endParaRPr lang="en-US" altLang="ko-KR" sz="3200" dirty="0" smtClean="0"/>
          </a:p>
          <a:p>
            <a:pPr algn="ctr"/>
            <a:r>
              <a:rPr lang="ko-KR" altLang="en-US" sz="3200" dirty="0" smtClean="0">
                <a:solidFill>
                  <a:srgbClr val="FF0000"/>
                </a:solidFill>
              </a:rPr>
              <a:t>진행 방향을 바꿀 수 있는가</a:t>
            </a:r>
            <a:r>
              <a:rPr lang="en-US" altLang="ko-KR" sz="3200" dirty="0" smtClean="0">
                <a:solidFill>
                  <a:srgbClr val="FF0000"/>
                </a:solidFill>
              </a:rPr>
              <a:t>?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829" y="3717032"/>
            <a:ext cx="7310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rgbClr val="FF0000"/>
                </a:solidFill>
              </a:rPr>
              <a:t>입력값과</a:t>
            </a:r>
            <a:r>
              <a:rPr lang="ko-KR" altLang="en-US" sz="3200" dirty="0" smtClean="0">
                <a:solidFill>
                  <a:srgbClr val="FF0000"/>
                </a:solidFill>
              </a:rPr>
              <a:t> </a:t>
            </a:r>
            <a:r>
              <a:rPr lang="ko-KR" altLang="en-US" sz="3200" dirty="0" err="1" smtClean="0">
                <a:solidFill>
                  <a:srgbClr val="FF0000"/>
                </a:solidFill>
              </a:rPr>
              <a:t>출력값의</a:t>
            </a:r>
            <a:r>
              <a:rPr lang="ko-KR" altLang="en-US" sz="3200" dirty="0" smtClean="0">
                <a:solidFill>
                  <a:srgbClr val="FF0000"/>
                </a:solidFill>
              </a:rPr>
              <a:t> 대조</a:t>
            </a:r>
            <a:r>
              <a:rPr lang="ko-KR" altLang="en-US" sz="3200" dirty="0" smtClean="0"/>
              <a:t>를 통해</a:t>
            </a:r>
            <a:endParaRPr lang="en-US" altLang="ko-KR" sz="3200" dirty="0" smtClean="0"/>
          </a:p>
          <a:p>
            <a:pPr algn="ctr"/>
            <a:r>
              <a:rPr lang="ko-KR" altLang="en-US" sz="3200" dirty="0" smtClean="0"/>
              <a:t>원하는 출력에 대한 정보를 얻습니다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5666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77573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23809"/>
            <a:ext cx="35528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76056" y="77573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출력값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287905"/>
            <a:ext cx="25922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 smtClean="0"/>
              <a:t>9</a:t>
            </a:r>
            <a:endParaRPr lang="ko-KR" altLang="en-US" sz="100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5158933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출력값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r>
              <a:rPr lang="ko-KR" altLang="en-US" dirty="0" smtClean="0"/>
              <a:t>는 로봇이 한 방향으로만 진행될 때의 출력 값입니다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만약 로봇들이 진행도중 방향을 바꿀 수 있다면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로봇 </a:t>
            </a:r>
            <a:r>
              <a:rPr lang="en-US" altLang="ko-KR" dirty="0" smtClean="0"/>
              <a:t>B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 </a:t>
            </a:r>
            <a:r>
              <a:rPr lang="ko-KR" altLang="en-US" dirty="0" smtClean="0"/>
              <a:t>같은 경우는 이동거리가 무제한이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86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문제에 대한 이해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780928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로봇의 진행방향이 바뀔 수 없다는 것을 알았으니 문제가 훨씬 간단해 졌습니다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0986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문제에 대한 이해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484784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이제 거리를 계산하는 함수를 만들어야 합니다</a:t>
            </a:r>
            <a:r>
              <a:rPr lang="en-US" altLang="ko-KR" sz="2400" dirty="0" smtClean="0"/>
              <a:t>.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하지만 앞서 정해진 타일 바깥쪽으로 나가는 것을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방지하기 위해 두 가지 방법을 생각해보았습니다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07604" y="3573016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함수 내에서 바깥 쪽을 제외해주는 방법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타일의 가장 바깥쪽에 벽으로 구성된 행과 열을 추가해주는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86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문제에 대한 이해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198493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함수를 깔끔하게 작성하기 위해서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바깥쪽에 벽 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열을 추가해주는 방식을 선택하였습니다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166" y="2420888"/>
            <a:ext cx="3826258" cy="378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27" y="2913026"/>
            <a:ext cx="2855150" cy="280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3707904" y="4314731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6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427</Words>
  <Application>Microsoft Office PowerPoint</Application>
  <PresentationFormat>화면 슬라이드 쇼(4:3)</PresentationFormat>
  <Paragraphs>89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로봇 이동거리</vt:lpstr>
      <vt:lpstr>목차</vt:lpstr>
      <vt:lpstr>PowerPoint 프레젠테이션</vt:lpstr>
      <vt:lpstr>1. 문제에 대한 이해</vt:lpstr>
      <vt:lpstr>1. 문제에 대한 이해</vt:lpstr>
      <vt:lpstr>PowerPoint 프레젠테이션</vt:lpstr>
      <vt:lpstr>1. 문제에 대한 이해</vt:lpstr>
      <vt:lpstr>1. 문제에 대한 이해</vt:lpstr>
      <vt:lpstr>1. 문제에 대한 이해</vt:lpstr>
      <vt:lpstr>1. 문제에 대한 이해</vt:lpstr>
      <vt:lpstr>1. 문제에 대한 이해</vt:lpstr>
      <vt:lpstr>PowerPoint 프레젠테이션</vt:lpstr>
      <vt:lpstr>2. 문제 풀이</vt:lpstr>
      <vt:lpstr>2. 문제 풀이</vt:lpstr>
      <vt:lpstr>2. 문제 풀이</vt:lpstr>
      <vt:lpstr>2. 문제 풀이</vt:lpstr>
      <vt:lpstr>2. 문제 풀이</vt:lpstr>
      <vt:lpstr>전체 코드 (1)</vt:lpstr>
      <vt:lpstr>전체 코드 (2)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로봇 이동거리</dc:title>
  <dc:creator>student</dc:creator>
  <cp:lastModifiedBy>student</cp:lastModifiedBy>
  <cp:revision>17</cp:revision>
  <dcterms:created xsi:type="dcterms:W3CDTF">2019-10-01T04:09:03Z</dcterms:created>
  <dcterms:modified xsi:type="dcterms:W3CDTF">2019-10-01T07:38:30Z</dcterms:modified>
</cp:coreProperties>
</file>