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8267E"/>
    <a:srgbClr val="00487E"/>
    <a:srgbClr val="003760"/>
    <a:srgbClr val="10A021"/>
    <a:srgbClr val="FFC203"/>
    <a:srgbClr val="F79647"/>
    <a:srgbClr val="DFE329"/>
    <a:srgbClr val="EEAA12"/>
    <a:srgbClr val="DFA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38" y="-4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486" y="889152"/>
            <a:ext cx="1246287" cy="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  <a:endParaRPr lang="ko-KR" altLang="en-US" sz="4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05486" y="2967924"/>
            <a:ext cx="1246287" cy="9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  <a:endParaRPr lang="ko-KR" altLang="en-US" sz="4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89</Words>
  <Application>Microsoft Office PowerPoint</Application>
  <PresentationFormat>사용자 지정</PresentationFormat>
  <Paragraphs>46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8</cp:revision>
  <dcterms:created xsi:type="dcterms:W3CDTF">2023-11-17T05:17:00Z</dcterms:created>
  <dcterms:modified xsi:type="dcterms:W3CDTF">2024-02-15T09:00:03Z</dcterms:modified>
</cp:coreProperties>
</file>