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946" y="940993"/>
            <a:ext cx="989062" cy="10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21112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  <a:endParaRPr lang="ko-KR" altLang="en-US" sz="3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0833" y="980279"/>
            <a:ext cx="6909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mtClean="0"/>
              <a:t>+</a:t>
            </a:r>
            <a:endParaRPr lang="ko-KR" altLang="en-US" sz="2400" b="1"/>
          </a:p>
        </p:txBody>
      </p:sp>
      <p:sp>
        <p:nvSpPr>
          <p:cNvPr id="6" name="오른쪽 화살표 5"/>
          <p:cNvSpPr/>
          <p:nvPr/>
        </p:nvSpPr>
        <p:spPr>
          <a:xfrm>
            <a:off x="5148064" y="1186550"/>
            <a:ext cx="864096" cy="477893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178789" y="1174364"/>
            <a:ext cx="276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4946" y="3140968"/>
            <a:ext cx="989062" cy="100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372200" y="3321087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mtClean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  <a:endParaRPr lang="ko-KR" altLang="en-US" sz="3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87824" y="3180254"/>
            <a:ext cx="690994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smtClean="0"/>
              <a:t>+</a:t>
            </a:r>
            <a:endParaRPr lang="ko-KR" altLang="en-US" sz="2400" b="1"/>
          </a:p>
        </p:txBody>
      </p:sp>
      <p:sp>
        <p:nvSpPr>
          <p:cNvPr id="12" name="오른쪽 화살표 11"/>
          <p:cNvSpPr/>
          <p:nvPr/>
        </p:nvSpPr>
        <p:spPr>
          <a:xfrm>
            <a:off x="5148064" y="3386525"/>
            <a:ext cx="864096" cy="477893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30116" y="3374339"/>
            <a:ext cx="2763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0498" y="692696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16326" y="548680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7181" y="692696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0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0498" y="2852936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0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16326" y="2708920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0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27181" y="2852936"/>
            <a:ext cx="1666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0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화면 슬라이드 쇼(4:3)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2</cp:revision>
  <dcterms:created xsi:type="dcterms:W3CDTF">2023-11-17T05:17:00Z</dcterms:created>
  <dcterms:modified xsi:type="dcterms:W3CDTF">2023-11-17T05:36:26Z</dcterms:modified>
</cp:coreProperties>
</file>