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1522075" cy="6480175"/>
  <p:notesSz cx="6858000" cy="9144000"/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CEC"/>
    <a:srgbClr val="FEE6E6"/>
    <a:srgbClr val="FEE2E2"/>
    <a:srgbClr val="C6FFC5"/>
    <a:srgbClr val="FED2D2"/>
    <a:srgbClr val="E1FFE5"/>
    <a:srgbClr val="F7FFF3"/>
    <a:srgbClr val="E3FFD5"/>
    <a:srgbClr val="F2F2F2"/>
    <a:srgbClr val="582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10" autoAdjust="0"/>
  </p:normalViewPr>
  <p:slideViewPr>
    <p:cSldViewPr>
      <p:cViewPr varScale="1">
        <p:scale>
          <a:sx n="116" d="100"/>
          <a:sy n="116" d="100"/>
        </p:scale>
        <p:origin x="-600" y="-108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4156" y="2013056"/>
            <a:ext cx="9793764" cy="13890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4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53504" y="259508"/>
            <a:ext cx="2592467" cy="5529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2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8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6104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57055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9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853056" y="2055056"/>
            <a:ext cx="5092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2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106" y="258008"/>
            <a:ext cx="3790683" cy="109803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6106" y="1356038"/>
            <a:ext cx="3790683" cy="44326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5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8407" y="4536123"/>
            <a:ext cx="6913245" cy="53551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258407" y="5071638"/>
            <a:ext cx="6913245" cy="7605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5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01263-E573-4C51-9265-094B7818CB4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630" y="9772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668" y="1059349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4446" y="816675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/>
              <a:t>+</a:t>
            </a:r>
            <a:endParaRPr lang="ko-KR" altLang="en-US" sz="2900" b="1"/>
          </a:p>
        </p:txBody>
      </p:sp>
      <p:sp>
        <p:nvSpPr>
          <p:cNvPr id="6" name="오른쪽 화살표 5"/>
          <p:cNvSpPr/>
          <p:nvPr/>
        </p:nvSpPr>
        <p:spPr>
          <a:xfrm>
            <a:off x="6486918" y="1121180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85705" y="1109666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pic>
        <p:nvPicPr>
          <p:cNvPr id="9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78630" y="305597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29414" y="3138121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4866" y="2895448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/>
              <a:t>+</a:t>
            </a:r>
            <a:endParaRPr lang="ko-KR" altLang="en-US" sz="2900" b="1"/>
          </a:p>
        </p:txBody>
      </p:sp>
      <p:sp>
        <p:nvSpPr>
          <p:cNvPr id="12" name="오른쪽 화살표 11"/>
          <p:cNvSpPr/>
          <p:nvPr/>
        </p:nvSpPr>
        <p:spPr>
          <a:xfrm>
            <a:off x="6486918" y="3199954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3957" y="3188438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869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8803" y="518452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Public Key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6717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8869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8803" y="2559678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Private Key</a:t>
            </a:r>
            <a:endParaRPr lang="ko-KR" altLang="en-US" sz="240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76717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58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85425" y="4005183"/>
            <a:ext cx="8103060" cy="1177953"/>
          </a:xfrm>
          <a:prstGeom prst="rect">
            <a:avLst/>
          </a:prstGeom>
          <a:solidFill>
            <a:schemeClr val="accent5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885425" y="2827230"/>
            <a:ext cx="8103060" cy="1177953"/>
          </a:xfrm>
          <a:prstGeom prst="rect">
            <a:avLst/>
          </a:prstGeom>
          <a:solidFill>
            <a:schemeClr val="accent3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885425" y="1066801"/>
            <a:ext cx="8103060" cy="1760428"/>
          </a:xfrm>
          <a:prstGeom prst="rect">
            <a:avLst/>
          </a:prstGeom>
          <a:solidFill>
            <a:schemeClr val="accent2">
              <a:lumMod val="40000"/>
              <a:lumOff val="6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21756" y="1200255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7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162789" y="1066803"/>
            <a:ext cx="2184273" cy="586809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응용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Applcation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62786" y="1653612"/>
            <a:ext cx="2184273" cy="586809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표현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Presentation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62789" y="2240421"/>
            <a:ext cx="2184273" cy="586809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세션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Session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2789" y="2827230"/>
            <a:ext cx="2184273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전송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62789" y="3414040"/>
            <a:ext cx="2184273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네트워크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62786" y="4000849"/>
            <a:ext cx="2184273" cy="586809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데이터 링크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DataLink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62789" y="4587658"/>
            <a:ext cx="2184273" cy="586809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물리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Physical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21756" y="178336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6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21756" y="237017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1756" y="2961453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1756" y="354379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21756" y="413060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21756" y="4717409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42012" y="1066801"/>
            <a:ext cx="2642970" cy="176042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Applcation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42011" y="2827230"/>
            <a:ext cx="2642970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(Host-to-Host)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42012" y="3414039"/>
            <a:ext cx="2642970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(Internet)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42009" y="4000847"/>
            <a:ext cx="2642970" cy="117361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Access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(Network Access)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1885425" y="2827230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885425" y="4005183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13579" y="1762348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User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3579" y="3229373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Kernel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13579" y="4402992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H/W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2" name="직선 연결선 1031"/>
          <p:cNvCxnSpPr/>
          <p:nvPr/>
        </p:nvCxnSpPr>
        <p:spPr>
          <a:xfrm>
            <a:off x="1456347" y="1066801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456347" y="4010240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/>
          <p:cNvCxnSpPr>
            <a:endCxn id="57" idx="0"/>
          </p:cNvCxnSpPr>
          <p:nvPr/>
        </p:nvCxnSpPr>
        <p:spPr>
          <a:xfrm flipH="1">
            <a:off x="1558767" y="1066803"/>
            <a:ext cx="5781" cy="129618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26203" y="2362989"/>
            <a:ext cx="6651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S/W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7" name="직선 연결선 1036"/>
          <p:cNvCxnSpPr>
            <a:stCxn id="57" idx="2"/>
          </p:cNvCxnSpPr>
          <p:nvPr/>
        </p:nvCxnSpPr>
        <p:spPr>
          <a:xfrm>
            <a:off x="1558767" y="2732321"/>
            <a:ext cx="5781" cy="12685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06083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OSI 7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계층 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14655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DoD 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99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직선 화살표 연결선 87"/>
          <p:cNvCxnSpPr>
            <a:stCxn id="76" idx="0"/>
          </p:cNvCxnSpPr>
          <p:nvPr/>
        </p:nvCxnSpPr>
        <p:spPr>
          <a:xfrm flipV="1">
            <a:off x="8022152" y="2361880"/>
            <a:ext cx="0" cy="24918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53" idx="0"/>
            <a:endCxn id="67" idx="2"/>
          </p:cNvCxnSpPr>
          <p:nvPr/>
        </p:nvCxnSpPr>
        <p:spPr>
          <a:xfrm>
            <a:off x="3540806" y="1919660"/>
            <a:ext cx="0" cy="33749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9" idx="0"/>
            <a:endCxn id="48" idx="2"/>
          </p:cNvCxnSpPr>
          <p:nvPr/>
        </p:nvCxnSpPr>
        <p:spPr>
          <a:xfrm>
            <a:off x="5773054" y="1919660"/>
            <a:ext cx="0" cy="396173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680917" y="1919660"/>
            <a:ext cx="2184273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Applcation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80914" y="2506469"/>
            <a:ext cx="2184273" cy="440878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Presentation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80917" y="3093278"/>
            <a:ext cx="2184273" cy="440878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Session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80917" y="3680087"/>
            <a:ext cx="2184273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Transport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80917" y="4266897"/>
            <a:ext cx="2184273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Network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80914" y="4853706"/>
            <a:ext cx="2184273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DataLink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80917" y="5440515"/>
            <a:ext cx="2184273" cy="440878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Physical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77633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7633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73927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7633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73927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944613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77633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73927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44613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36501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659228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055522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526208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518096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651116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47410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518096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21802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518096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518096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구부러진 연결선 11"/>
          <p:cNvCxnSpPr>
            <a:stCxn id="67" idx="2"/>
            <a:endCxn id="48" idx="1"/>
          </p:cNvCxnSpPr>
          <p:nvPr/>
        </p:nvCxnSpPr>
        <p:spPr>
          <a:xfrm rot="16200000" flipH="1">
            <a:off x="3927676" y="4907713"/>
            <a:ext cx="366370" cy="1140111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48" idx="3"/>
            <a:endCxn id="76" idx="2"/>
          </p:cNvCxnSpPr>
          <p:nvPr/>
        </p:nvCxnSpPr>
        <p:spPr>
          <a:xfrm flipV="1">
            <a:off x="6865190" y="5294584"/>
            <a:ext cx="1156962" cy="366370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21" y="1079847"/>
            <a:ext cx="705969" cy="70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66" y="1103329"/>
            <a:ext cx="659005" cy="65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3077632" y="453378"/>
            <a:ext cx="926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Client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(source)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03136" y="453377"/>
            <a:ext cx="13562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Server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(Destination)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15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2685" y="1943943"/>
            <a:ext cx="669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dst  host  192.168.0.10     &amp;&amp;     tcp  port  80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중괄호 5"/>
          <p:cNvSpPr/>
          <p:nvPr/>
        </p:nvSpPr>
        <p:spPr>
          <a:xfrm rot="5400000">
            <a:off x="4068849" y="179747"/>
            <a:ext cx="360040" cy="3168352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 rot="5400000">
            <a:off x="7558235" y="939673"/>
            <a:ext cx="360040" cy="1648500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5400000">
            <a:off x="6193577" y="1544484"/>
            <a:ext cx="360040" cy="438878"/>
          </a:xfrm>
          <a:prstGeom prst="leftBrace">
            <a:avLst>
              <a:gd name="adj1" fmla="val 18438"/>
              <a:gd name="adj2" fmla="val 50000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36801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6187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61529" y="126995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연산자</a:t>
            </a:r>
            <a:endParaRPr lang="ko-KR" altLang="en-US" sz="1600">
              <a:solidFill>
                <a:schemeClr val="accent2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3" name="왼쪽 중괄호 12"/>
          <p:cNvSpPr/>
          <p:nvPr/>
        </p:nvSpPr>
        <p:spPr>
          <a:xfrm rot="16200000">
            <a:off x="2713699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/>
          <p:cNvSpPr/>
          <p:nvPr/>
        </p:nvSpPr>
        <p:spPr>
          <a:xfrm rot="16200000">
            <a:off x="3372109" y="2261543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 rot="16200000">
            <a:off x="7606851" y="2261544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6200000">
            <a:off x="6956510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0568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115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왼쪽 중괄호 18"/>
          <p:cNvSpPr/>
          <p:nvPr/>
        </p:nvSpPr>
        <p:spPr>
          <a:xfrm rot="16200000">
            <a:off x="4752926" y="1654752"/>
            <a:ext cx="360040" cy="1800199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/>
          <p:cNvSpPr/>
          <p:nvPr/>
        </p:nvSpPr>
        <p:spPr>
          <a:xfrm rot="16200000">
            <a:off x="8212066" y="2376453"/>
            <a:ext cx="360040" cy="356797"/>
          </a:xfrm>
          <a:prstGeom prst="leftBrace">
            <a:avLst>
              <a:gd name="adj1" fmla="val 13083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338214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00797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42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176861" y="1151855"/>
            <a:ext cx="2448272" cy="4824536"/>
          </a:xfrm>
          <a:prstGeom prst="rect">
            <a:avLst/>
          </a:prstGeom>
          <a:solidFill>
            <a:srgbClr val="FEEC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188696" y="4588332"/>
            <a:ext cx="1886980" cy="1172035"/>
          </a:xfrm>
          <a:prstGeom prst="rect">
            <a:avLst/>
          </a:prstGeom>
          <a:solidFill>
            <a:srgbClr val="C6FFC5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24177" y="1703050"/>
            <a:ext cx="1616018" cy="20402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11647" y="106790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1647" y="394822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16805" y="2053344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6805" y="2485392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16805" y="2917440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6805" y="3349488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66575" y="4941051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66575" y="5373099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157741" y="2643296"/>
            <a:ext cx="1262909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78917" y="2355170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50121" y="4719735"/>
            <a:ext cx="1886980" cy="968624"/>
          </a:xfrm>
          <a:prstGeom prst="rect">
            <a:avLst/>
          </a:prstGeom>
          <a:solidFill>
            <a:srgbClr val="C6FFC5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85602" y="1886358"/>
            <a:ext cx="1616018" cy="18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573072" y="1283928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3072" y="4104182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78230" y="1964731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78230" y="2396779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8230" y="2828827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78230" y="3260875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528000" y="4824262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28000" y="5256310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71746" y="172978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746" y="461107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3199168" y="5096501"/>
            <a:ext cx="1171176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465600" y="4808375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01473" y="647799"/>
            <a:ext cx="218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latin typeface="나눔스퀘어 ExtraBold" pitchFamily="50" charset="-127"/>
                <a:ea typeface="나눔스퀘어 ExtraBold" pitchFamily="50" charset="-127"/>
              </a:rPr>
              <a:t>Component</a:t>
            </a:r>
            <a:endParaRPr lang="ko-KR" altLang="en-US" sz="2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91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863823"/>
            <a:ext cx="566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탐색 가치가 있는 범위의 양 끝을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L, R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로 정의</a:t>
            </a:r>
            <a:endParaRPr lang="en-US" altLang="ko-KR" sz="2000" dirty="0" smtClean="0"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맨 처음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 = 0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,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 = 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탐색값이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이라 가정하고 중간위치를 체크한다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1767178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228305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807875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82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33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작으므로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을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775584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355154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41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61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크므로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을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6534677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993009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572579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885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313</Words>
  <Application>Microsoft Office PowerPoint</Application>
  <PresentationFormat>사용자 지정</PresentationFormat>
  <Paragraphs>174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혜찬방</dc:creator>
  <cp:lastModifiedBy>mom</cp:lastModifiedBy>
  <cp:revision>23</cp:revision>
  <dcterms:created xsi:type="dcterms:W3CDTF">2023-11-17T05:17:00Z</dcterms:created>
  <dcterms:modified xsi:type="dcterms:W3CDTF">2024-03-21T13:07:24Z</dcterms:modified>
</cp:coreProperties>
</file>