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3" r:id="rId39"/>
    <p:sldId id="296" r:id="rId40"/>
    <p:sldId id="294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FF0000"/>
    <a:srgbClr val="D9D9D9"/>
    <a:srgbClr val="009644"/>
    <a:srgbClr val="EAF0FA"/>
    <a:srgbClr val="E4ECF8"/>
    <a:srgbClr val="EFF4FB"/>
    <a:srgbClr val="0062AC"/>
    <a:srgbClr val="005EA4"/>
    <a:srgbClr val="D58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815" autoAdjust="0"/>
  </p:normalViewPr>
  <p:slideViewPr>
    <p:cSldViewPr>
      <p:cViewPr>
        <p:scale>
          <a:sx n="125" d="100"/>
          <a:sy n="125" d="100"/>
        </p:scale>
        <p:origin x="-258" y="240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48669" y="26640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70752" y="29124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8897" y="396016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995" y="185045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05053" y="1997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1655" y="39658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90655" y="3896259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85173" y="29925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2995681" y="2937529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2915573" y="2123963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2915573" y="3130927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4628007" y="2123963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137656" y="2463994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137656" y="3379319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075801" y="3379319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176861" y="4233673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371957" y="2463994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178559" y="3459427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258667" y="4169765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452077" y="3459427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849770" y="15426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3396782" y="1816162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3316674" y="1002596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3316674" y="2009560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676" y="118873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1002" y="421313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0759" y="1439887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5060" y="567946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5180" y="1563379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913" y="245425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화살표 연결선 52"/>
          <p:cNvCxnSpPr/>
          <p:nvPr/>
        </p:nvCxnSpPr>
        <p:spPr>
          <a:xfrm flipH="1" flipV="1">
            <a:off x="6193085" y="2381877"/>
            <a:ext cx="504056" cy="57017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72805" y="3600127"/>
            <a:ext cx="432048" cy="5547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160637" y="215751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dist</a:t>
            </a:r>
            <a:r>
              <a:rPr lang="en-US" altLang="ko-KR" sz="1600" smtClean="0">
                <a:solidFill>
                  <a:schemeClr val="tx1"/>
                </a:solidFill>
              </a:rPr>
              <a:t>  </a:t>
            </a:r>
            <a:r>
              <a:rPr lang="ko-KR" altLang="en-US" sz="1600" smtClean="0">
                <a:solidFill>
                  <a:schemeClr val="tx1"/>
                </a:solidFill>
              </a:rPr>
              <a:t>배열 초기화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(S, 0)</a:t>
            </a:r>
            <a:r>
              <a:rPr lang="en-US" altLang="ko-KR" sz="16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에 추가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0637" y="5223236"/>
            <a:ext cx="2070105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종료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2160637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비어있는가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>
            <a:off x="3195690" y="1196775"/>
            <a:ext cx="0" cy="1467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3" idx="0"/>
          </p:cNvCxnSpPr>
          <p:nvPr/>
        </p:nvCxnSpPr>
        <p:spPr>
          <a:xfrm>
            <a:off x="3195690" y="3816151"/>
            <a:ext cx="0" cy="140708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013" y="429013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2845" y="4154844"/>
            <a:ext cx="2197458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min(v, d) </a:t>
            </a:r>
            <a:r>
              <a:rPr lang="ko-KR" altLang="en-US" sz="1600" b="1" smtClean="0">
                <a:solidFill>
                  <a:srgbClr val="0070C0"/>
                </a:solidFill>
                <a:latin typeface="Cambria Math" pitchFamily="18" charset="0"/>
              </a:rPr>
              <a:t>∈</a:t>
            </a:r>
            <a:r>
              <a:rPr lang="ko-KR" altLang="en-US" sz="1600" b="1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 </a:t>
            </a:r>
            <a:r>
              <a:rPr lang="ko-KR" altLang="en-US" sz="1600" smtClean="0">
                <a:solidFill>
                  <a:schemeClr val="tx1"/>
                </a:solidFill>
              </a:rPr>
              <a:t>추출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6022128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최소인가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193085" y="3600127"/>
            <a:ext cx="432048" cy="554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4968" y="3626693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1861" y="2375991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31825" y="1466238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를 기반으로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, d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들을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에 추가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35" idx="1"/>
            <a:endCxn id="3" idx="3"/>
          </p:cNvCxnSpPr>
          <p:nvPr/>
        </p:nvCxnSpPr>
        <p:spPr>
          <a:xfrm flipH="1">
            <a:off x="4230742" y="3240087"/>
            <a:ext cx="179138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5235" y="290036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672805" y="2381877"/>
            <a:ext cx="504056" cy="518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807026" y="250566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807026" y="309607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82419" y="4819222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022861" y="114169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777261" y="277091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07026" y="5239773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31885" y="37288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풀고 싶은 </a:t>
            </a: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정의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26" idx="0"/>
          </p:cNvCxnSpPr>
          <p:nvPr/>
        </p:nvCxnSpPr>
        <p:spPr>
          <a:xfrm>
            <a:off x="5709541" y="1183653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88829" y="63425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31885" y="1583903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풀면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0070C0"/>
                </a:solidFill>
              </a:rPr>
              <a:t>진짜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 수 있는가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885" y="280803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초기값</a:t>
            </a:r>
            <a:r>
              <a:rPr lang="ko-KR" altLang="en-US" sz="1600" smtClean="0">
                <a:solidFill>
                  <a:schemeClr val="tx1"/>
                </a:solidFill>
              </a:rPr>
              <a:t> 은 어떻게 되는가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709541" y="2407789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331885" y="4032175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점화식</a:t>
            </a:r>
            <a:r>
              <a:rPr lang="ko-KR" altLang="en-US" sz="1600" smtClean="0">
                <a:solidFill>
                  <a:schemeClr val="tx1"/>
                </a:solidFill>
              </a:rPr>
              <a:t> 을 구해내기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709541" y="3631925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331885" y="5256311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진짜 문제</a:t>
            </a:r>
            <a:r>
              <a:rPr lang="ko-KR" altLang="en-US" sz="1600" smtClean="0">
                <a:solidFill>
                  <a:schemeClr val="tx1"/>
                </a:solidFill>
              </a:rPr>
              <a:t> 의 정답을 출력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709541" y="4856061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888829" y="184526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88829" y="306940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88829" y="429354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88829" y="551767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7099429" y="934856"/>
            <a:ext cx="12700" cy="106854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7089008" y="785745"/>
            <a:ext cx="22498" cy="244547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V="1">
            <a:off x="7084272" y="634255"/>
            <a:ext cx="31971" cy="382262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43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651008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1079847"/>
            <a:ext cx="8064896" cy="4968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48099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06439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42654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00994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74390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6489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18587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0686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03853" y="4738587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14107" y="4738587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77901" y="1976600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7790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61702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17021" y="1976599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9504" y="4604891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3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391705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935831"/>
            <a:ext cx="8064896" cy="525658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81501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3599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5698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7796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74955" y="5134631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85209" y="5134631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51896" y="1029325"/>
            <a:ext cx="461017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최종적으로 사용되는 계산식을 고려해보자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1426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D[1][1] + D[2][4]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77901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70659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D[1][3] + D[4][4]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61608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264130" y="4680247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D[1][2] + D[3][4]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60605" y="5025047"/>
            <a:ext cx="3192749" cy="959086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479419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30465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479419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30465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84372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911625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11625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11625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1625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851665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02446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803265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2319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512319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312765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392885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773207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528861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528861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2744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2 + inf</a:t>
            </a:r>
            <a:r>
              <a:rPr lang="en-US" altLang="ko-KR" sz="1600" smtClean="0"/>
              <a:t>) = 3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D</a:t>
            </a:r>
            <a:r>
              <a:rPr lang="en-US" altLang="ko-KR" sz="1600" baseline="-10000">
                <a:solidFill>
                  <a:srgbClr val="009644"/>
                </a:solidFill>
              </a:rPr>
              <a:t>21</a:t>
            </a:r>
            <a:r>
              <a:rPr lang="en-US" altLang="ko-KR" sz="1600">
                <a:solidFill>
                  <a:srgbClr val="009644"/>
                </a:solidFill>
              </a:rPr>
              <a:t> 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2 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12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D</a:t>
            </a:r>
            <a:r>
              <a:rPr lang="en-US" altLang="ko-KR" sz="1600" baseline="-10000">
                <a:solidFill>
                  <a:srgbClr val="009644"/>
                </a:solidFill>
              </a:rPr>
              <a:t>13</a:t>
            </a:r>
            <a:r>
              <a:rPr lang="en-US" altLang="ko-KR" sz="1600"/>
              <a:t>) 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46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+ 3</a:t>
            </a:r>
            <a:r>
              <a:rPr lang="en-US" altLang="ko-KR" sz="1600" smtClean="0"/>
              <a:t>) 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6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457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71925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5403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+ 4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10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7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8252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246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+ 7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9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9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6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7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3980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111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현 3"/>
          <p:cNvSpPr/>
          <p:nvPr/>
        </p:nvSpPr>
        <p:spPr>
          <a:xfrm rot="7403114">
            <a:off x="2151379" y="3097386"/>
            <a:ext cx="1115211" cy="1115211"/>
          </a:xfrm>
          <a:prstGeom prst="chord">
            <a:avLst>
              <a:gd name="adj1" fmla="val 2700000"/>
              <a:gd name="adj2" fmla="val 14934582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866195" y="2303983"/>
            <a:ext cx="1591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mtClean="0"/>
              <a:t>OS</a:t>
            </a:r>
            <a:endParaRPr lang="en-US" altLang="ko-KR" sz="6000"/>
          </a:p>
        </p:txBody>
      </p:sp>
      <p:sp>
        <p:nvSpPr>
          <p:cNvPr id="3" name="타원 2"/>
          <p:cNvSpPr/>
          <p:nvPr/>
        </p:nvSpPr>
        <p:spPr>
          <a:xfrm>
            <a:off x="2376661" y="2447999"/>
            <a:ext cx="720080" cy="7200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72805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57" y="3295752"/>
            <a:ext cx="326271" cy="33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75" y="3263498"/>
            <a:ext cx="334607" cy="40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11" y="3256722"/>
            <a:ext cx="380749" cy="41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6769149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769149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672805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양쪽 모서리가 둥근 사각형 6"/>
          <p:cNvSpPr/>
          <p:nvPr/>
        </p:nvSpPr>
        <p:spPr>
          <a:xfrm>
            <a:off x="8137004" y="2468349"/>
            <a:ext cx="1368747" cy="916465"/>
          </a:xfrm>
          <a:prstGeom prst="round2SameRect">
            <a:avLst>
              <a:gd name="adj1" fmla="val 463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13365" y="3446123"/>
            <a:ext cx="216024" cy="2061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99220" y="3616143"/>
            <a:ext cx="1244315" cy="406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모서리가 둥근 사각형 20"/>
          <p:cNvSpPr/>
          <p:nvPr/>
        </p:nvSpPr>
        <p:spPr>
          <a:xfrm flipV="1">
            <a:off x="8137004" y="3427325"/>
            <a:ext cx="1368747" cy="10392"/>
          </a:xfrm>
          <a:prstGeom prst="round2SameRect">
            <a:avLst>
              <a:gd name="adj1" fmla="val 4630"/>
              <a:gd name="adj2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577461" y="2468349"/>
            <a:ext cx="576064" cy="12013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721477" y="26540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721477" y="273904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9824139" y="3344618"/>
            <a:ext cx="82707" cy="82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600797" y="2132476"/>
            <a:ext cx="2664296" cy="1251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smtClean="0">
                <a:solidFill>
                  <a:schemeClr val="tx1"/>
                </a:solidFill>
              </a:rPr>
              <a:t>OS</a:t>
            </a:r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00797" y="3528119"/>
            <a:ext cx="2664296" cy="616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H/W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42332" y="3456111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00797" y="719807"/>
            <a:ext cx="2664296" cy="12631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42332" y="2058493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43" y="1538893"/>
            <a:ext cx="305127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0" y="1508174"/>
            <a:ext cx="344809" cy="34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66" y="1523936"/>
            <a:ext cx="315210" cy="31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3932082" y="828483"/>
            <a:ext cx="2001725" cy="64819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User Program</a:t>
            </a:r>
          </a:p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(Applications)</a:t>
            </a:r>
          </a:p>
        </p:txBody>
      </p:sp>
    </p:spTree>
    <p:extLst>
      <p:ext uri="{BB962C8B-B14F-4D97-AF65-F5344CB8AC3E}">
        <p14:creationId xmlns:p14="http://schemas.microsoft.com/office/powerpoint/2010/main" val="9156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320585" y="1511895"/>
            <a:ext cx="4290877" cy="5838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Memory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0585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26091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Arithmetic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34555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08918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84115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495789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205956" y="3384103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205956" y="3679966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947823" y="3980505"/>
            <a:ext cx="1498637" cy="360040"/>
          </a:xfrm>
          <a:prstGeom prst="roundRect">
            <a:avLst>
              <a:gd name="adj" fmla="val 50000"/>
            </a:avLst>
          </a:prstGeom>
          <a:solidFill>
            <a:srgbClr val="FFFA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Accumulator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16200000" flipV="1">
            <a:off x="6664995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5400000" flipH="1" flipV="1">
            <a:off x="6059238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736837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Input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23145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Output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85357" y="2151583"/>
            <a:ext cx="85689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37392" y="30480"/>
            <a:ext cx="1249299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컴퓨터</a:t>
            </a:r>
            <a:endParaRPr lang="en-US" altLang="ko-KR" sz="280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49360" y="2256868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하드웨어 </a:t>
            </a:r>
            <a:r>
              <a:rPr lang="en-US" altLang="ko-KR" sz="1800" smtClean="0"/>
              <a:t>(H/W)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09199" y="685713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소프트웨어 </a:t>
            </a:r>
            <a:r>
              <a:rPr lang="en-US" altLang="ko-KR" sz="1800" smtClean="0"/>
              <a:t>(S/W)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97725" y="1121085"/>
            <a:ext cx="1944216" cy="864096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시스템 소프트웨어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응용 소프트웨어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16621" y="2727134"/>
            <a:ext cx="8090843" cy="3507149"/>
          </a:xfrm>
          <a:prstGeom prst="roundRect">
            <a:avLst>
              <a:gd name="adj" fmla="val 6637"/>
            </a:avLst>
          </a:prstGeom>
          <a:solidFill>
            <a:srgbClr val="EFF5F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31295" y="4218060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331294" y="3885062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입력장치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10921" y="3520356"/>
            <a:ext cx="1731101" cy="2259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210920" y="3187358"/>
            <a:ext cx="1731101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처리장치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61691" y="3713790"/>
            <a:ext cx="1229560" cy="393459"/>
          </a:xfrm>
          <a:prstGeom prst="rect">
            <a:avLst/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주기억장치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61691" y="4915550"/>
            <a:ext cx="1229560" cy="6734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제어장치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연산장치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61690" y="4582552"/>
            <a:ext cx="1229560" cy="332998"/>
          </a:xfrm>
          <a:prstGeom prst="roundRect">
            <a:avLst>
              <a:gd name="adj" fmla="val 0"/>
            </a:avLst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중앙처리장치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391481" y="3520356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391480" y="3187358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r>
              <a:rPr lang="en-US" altLang="ko-KR" sz="1400" smtClean="0">
                <a:solidFill>
                  <a:schemeClr val="bg1"/>
                </a:solidFill>
              </a:rPr>
              <a:t>	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391481" y="5069644"/>
            <a:ext cx="2421629" cy="7100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인쇄장치 </a:t>
            </a:r>
            <a:r>
              <a:rPr lang="en-US" altLang="ko-KR" sz="1200" smtClean="0">
                <a:solidFill>
                  <a:schemeClr val="tx1"/>
                </a:solidFill>
              </a:rPr>
              <a:t>: </a:t>
            </a:r>
            <a:r>
              <a:rPr lang="ko-KR" altLang="en-US" sz="1200" smtClean="0">
                <a:solidFill>
                  <a:schemeClr val="tx1"/>
                </a:solidFill>
              </a:rPr>
              <a:t>프린터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플로터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표시장치</a:t>
            </a:r>
            <a:r>
              <a:rPr lang="en-US" altLang="ko-KR" sz="1200" smtClean="0">
                <a:solidFill>
                  <a:schemeClr val="tx1"/>
                </a:solidFill>
              </a:rPr>
              <a:t>: CRT, LCD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91480" y="4736646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출력장치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4774614" y="4434084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6942022" y="376650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6942022" y="513661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/아래쪽 화살표 62"/>
          <p:cNvSpPr/>
          <p:nvPr/>
        </p:nvSpPr>
        <p:spPr>
          <a:xfrm>
            <a:off x="5960664" y="4143052"/>
            <a:ext cx="231613" cy="39924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85357" y="621206"/>
            <a:ext cx="8568952" cy="5787233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21447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flipH="1">
            <a:off x="5241741" y="1449110"/>
            <a:ext cx="527908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3" name="위쪽/아래쪽 화살표 62"/>
          <p:cNvSpPr/>
          <p:nvPr/>
        </p:nvSpPr>
        <p:spPr>
          <a:xfrm>
            <a:off x="4896941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쪽/아래쪽 화살표 31"/>
          <p:cNvSpPr/>
          <p:nvPr/>
        </p:nvSpPr>
        <p:spPr>
          <a:xfrm>
            <a:off x="5905053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20222214" flipH="1">
            <a:off x="4167640" y="2132487"/>
            <a:ext cx="1703521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7" name="위쪽/아래쪽 화살표 36"/>
          <p:cNvSpPr/>
          <p:nvPr/>
        </p:nvSpPr>
        <p:spPr>
          <a:xfrm>
            <a:off x="5400481" y="3010720"/>
            <a:ext cx="231613" cy="41785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4283284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311562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17344937" flipH="1">
            <a:off x="5726395" y="2615426"/>
            <a:ext cx="1604794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6200000" flipH="1">
            <a:off x="7250940" y="2119127"/>
            <a:ext cx="580699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43508" y="1223014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989269" y="1899900"/>
            <a:ext cx="0" cy="63367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049069" y="1899900"/>
            <a:ext cx="0" cy="63367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522078" y="3024063"/>
            <a:ext cx="0" cy="39345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251828" y="1547475"/>
            <a:ext cx="524523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240342" y="1871935"/>
            <a:ext cx="1581105" cy="661635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193085" y="1909361"/>
            <a:ext cx="537983" cy="150816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7569774" y="1903655"/>
            <a:ext cx="1" cy="63220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281189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304706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7299493" y="1727919"/>
            <a:ext cx="2926040" cy="3327608"/>
          </a:xfrm>
          <a:prstGeom prst="roundRect">
            <a:avLst>
              <a:gd name="adj" fmla="val 3368"/>
            </a:avLst>
          </a:prstGeom>
          <a:solidFill>
            <a:srgbClr val="FEF4EC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52725" y="2736031"/>
            <a:ext cx="4248472" cy="2319496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09506" y="2808038"/>
            <a:ext cx="1841971" cy="2247489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41555" y="4176191"/>
            <a:ext cx="977161" cy="72633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레지스터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38512" y="3891287"/>
            <a:ext cx="1182365" cy="101124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온</a:t>
            </a: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칩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04323" y="2952055"/>
            <a:ext cx="1430662" cy="40999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제어장치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순서도: 수동 연산 4"/>
          <p:cNvSpPr/>
          <p:nvPr/>
        </p:nvSpPr>
        <p:spPr>
          <a:xfrm>
            <a:off x="1204323" y="3451237"/>
            <a:ext cx="1430662" cy="441796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연산장치</a:t>
            </a:r>
            <a:endParaRPr lang="ko-KR" altLang="en-US" sz="140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838368" y="2959675"/>
            <a:ext cx="1182365" cy="1942854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(DRAM)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480479" y="3451237"/>
            <a:ext cx="1182365" cy="1451292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차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979" y="2324303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주기억장치</a:t>
            </a:r>
            <a:endParaRPr lang="en-US" altLang="ko-KR" sz="180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165372" y="2405599"/>
            <a:ext cx="15085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mtClean="0"/>
              <a:t>중앙처리장치</a:t>
            </a:r>
            <a:endParaRPr lang="en-US" altLang="ko-KR" sz="1800" smtClean="0"/>
          </a:p>
        </p:txBody>
      </p:sp>
      <p:sp>
        <p:nvSpPr>
          <p:cNvPr id="47" name="오른쪽 화살표 46"/>
          <p:cNvSpPr/>
          <p:nvPr/>
        </p:nvSpPr>
        <p:spPr>
          <a:xfrm rot="9613329" flipH="1">
            <a:off x="2198765" y="2943000"/>
            <a:ext cx="6819147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479069" y="2405599"/>
            <a:ext cx="1182365" cy="2496930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하드 디스크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1821" y="1871935"/>
            <a:ext cx="1331704" cy="3030594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t"/>
          <a:lstStyle/>
          <a:p>
            <a:pPr algn="ctr">
              <a:lnSpc>
                <a:spcPct val="120000"/>
              </a:lnSpc>
            </a:pP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오프라인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저장장치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49831" y="1305450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보조기억장치</a:t>
            </a:r>
            <a:endParaRPr lang="en-US" altLang="ko-KR" sz="180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019621" y="2855946"/>
            <a:ext cx="936104" cy="530208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자기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테이프</a:t>
            </a:r>
            <a:endParaRPr lang="ko-KR" altLang="en-US" sz="14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890347" y="3600127"/>
            <a:ext cx="1198220" cy="1238450"/>
          </a:xfrm>
          <a:prstGeom prst="roundRect">
            <a:avLst>
              <a:gd name="adj" fmla="val 0"/>
            </a:avLst>
          </a:prstGeom>
          <a:solidFill>
            <a:srgbClr val="D58553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bIns="36000"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플래시 메모리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70652" y="4011855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CD/DVD</a:t>
            </a:r>
            <a:endParaRPr lang="ko-KR" altLang="en-US" sz="14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970652" y="4411690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블루레이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 rot="20416743">
            <a:off x="5989842" y="2247921"/>
            <a:ext cx="150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속도 ↓ 용량 ↑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13" y="3830584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03" y="3796202"/>
            <a:ext cx="977045" cy="9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4767" y="3691203"/>
            <a:ext cx="1070247" cy="107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21" y="1557192"/>
            <a:ext cx="854223" cy="85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877029" y="1079847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ROM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73186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CPU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69149" y="3353239"/>
            <a:ext cx="165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보조기억장치</a:t>
            </a:r>
            <a:endParaRPr lang="en-US" altLang="ko-KR" sz="200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481521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RAM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443732" y="2447999"/>
            <a:ext cx="0" cy="8640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3148429" y="4066506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148429" y="4317632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5729669" y="4066506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729669" y="4317632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4688" y="2490966"/>
            <a:ext cx="20643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①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전원 부팅 시 </a:t>
            </a:r>
            <a:r>
              <a:rPr lang="en-US" altLang="ko-KR" sz="1200" smtClean="0"/>
              <a:t>CPU </a:t>
            </a:r>
            <a:r>
              <a:rPr lang="ko-KR" altLang="en-US" sz="1200" smtClean="0"/>
              <a:t>는 자동으로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ROM</a:t>
            </a:r>
            <a:r>
              <a:rPr lang="ko-KR" altLang="en-US" sz="1200"/>
              <a:t> </a:t>
            </a:r>
            <a:r>
              <a:rPr lang="ko-KR" altLang="en-US" sz="1200" smtClean="0"/>
              <a:t>에 있는 프로그램 실행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5822240" y="3541502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⑤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저장</a:t>
            </a:r>
            <a:r>
              <a:rPr lang="en-US" altLang="ko-KR" sz="1200" smtClean="0"/>
              <a:t>(Save)</a:t>
            </a:r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5822240" y="4346495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②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적재</a:t>
            </a:r>
            <a:r>
              <a:rPr lang="en-US" altLang="ko-KR" sz="1200" smtClean="0"/>
              <a:t>(Load)</a:t>
            </a:r>
            <a:endParaRPr lang="ko-KR" alt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3241000" y="3724398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④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40999" y="4350687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③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38506" y="4658463"/>
            <a:ext cx="206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메모리로부터 실행할 명령어와</a:t>
            </a:r>
            <a:endParaRPr lang="en-US" altLang="ko-KR" sz="1200" smtClean="0">
              <a:solidFill>
                <a:srgbClr val="0062AC"/>
              </a:solidFill>
            </a:endParaRPr>
          </a:p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데이터를 가지고 와서 처리</a:t>
            </a:r>
            <a:endParaRPr lang="ko-KR" altLang="en-US" sz="1200">
              <a:solidFill>
                <a:srgbClr val="0062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758304" y="1124118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53910"/>
              </p:ext>
            </p:extLst>
          </p:nvPr>
        </p:nvGraphicFramePr>
        <p:xfrm>
          <a:off x="576461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6974"/>
              </p:ext>
            </p:extLst>
          </p:nvPr>
        </p:nvGraphicFramePr>
        <p:xfrm>
          <a:off x="3960837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85296"/>
              </p:ext>
            </p:extLst>
          </p:nvPr>
        </p:nvGraphicFramePr>
        <p:xfrm>
          <a:off x="7345213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오른쪽 대괄호 5"/>
          <p:cNvSpPr/>
          <p:nvPr/>
        </p:nvSpPr>
        <p:spPr>
          <a:xfrm rot="16200000">
            <a:off x="2178639" y="-161821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대괄호 33"/>
          <p:cNvSpPr/>
          <p:nvPr/>
        </p:nvSpPr>
        <p:spPr>
          <a:xfrm rot="5400000" flipV="1">
            <a:off x="1350587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2730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오른쪽 대괄호 43"/>
          <p:cNvSpPr/>
          <p:nvPr/>
        </p:nvSpPr>
        <p:spPr>
          <a:xfrm rot="5400000" flipV="1">
            <a:off x="8126502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549054" y="2112485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+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2952725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766159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아래쪽 화살표 51"/>
          <p:cNvSpPr/>
          <p:nvPr/>
        </p:nvSpPr>
        <p:spPr>
          <a:xfrm>
            <a:off x="6337101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150535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9721477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534911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58304" y="3917776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6647"/>
              </p:ext>
            </p:extLst>
          </p:nvPr>
        </p:nvGraphicFramePr>
        <p:xfrm>
          <a:off x="576461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69757"/>
              </p:ext>
            </p:extLst>
          </p:nvPr>
        </p:nvGraphicFramePr>
        <p:xfrm>
          <a:off x="3960837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76582"/>
              </p:ext>
            </p:extLst>
          </p:nvPr>
        </p:nvGraphicFramePr>
        <p:xfrm>
          <a:off x="7345213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2631837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4906143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4906143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오른쪽 대괄호 70"/>
          <p:cNvSpPr/>
          <p:nvPr/>
        </p:nvSpPr>
        <p:spPr>
          <a:xfrm rot="5400000" flipV="1">
            <a:off x="4737046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269189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12565" y="62195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+173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F1F7C3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012565" y="3456111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-</a:t>
            </a:r>
            <a:r>
              <a:rPr lang="en-US" altLang="ko-KR" sz="2400" smtClean="0"/>
              <a:t>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F1F7D3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432445" y="3024063"/>
            <a:ext cx="103691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97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758304" y="1007839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8656"/>
              </p:ext>
            </p:extLst>
          </p:nvPr>
        </p:nvGraphicFramePr>
        <p:xfrm>
          <a:off x="576461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49203"/>
              </p:ext>
            </p:extLst>
          </p:nvPr>
        </p:nvGraphicFramePr>
        <p:xfrm>
          <a:off x="3960837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07142"/>
              </p:ext>
            </p:extLst>
          </p:nvPr>
        </p:nvGraphicFramePr>
        <p:xfrm>
          <a:off x="7345213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-278100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1996206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1996206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12565" y="581734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Unpacked Decimal : -173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05227"/>
              </p:ext>
            </p:extLst>
          </p:nvPr>
        </p:nvGraphicFramePr>
        <p:xfrm>
          <a:off x="2195796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88690"/>
              </p:ext>
            </p:extLst>
          </p:nvPr>
        </p:nvGraphicFramePr>
        <p:xfrm>
          <a:off x="3923988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10078"/>
              </p:ext>
            </p:extLst>
          </p:nvPr>
        </p:nvGraphicFramePr>
        <p:xfrm>
          <a:off x="5652180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84719"/>
              </p:ext>
            </p:extLst>
          </p:nvPr>
        </p:nvGraphicFramePr>
        <p:xfrm>
          <a:off x="7380372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오른쪽 대괄호 41"/>
          <p:cNvSpPr/>
          <p:nvPr/>
        </p:nvSpPr>
        <p:spPr>
          <a:xfrm rot="5400000" flipV="1">
            <a:off x="8156374" y="3916282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578926" y="4814678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2952725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766159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4651459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464893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6379651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193085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12565" y="345160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Packed Decimal : -173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5425203" y="2584044"/>
            <a:ext cx="382700" cy="5285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01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53510"/>
              </p:ext>
            </p:extLst>
          </p:nvPr>
        </p:nvGraphicFramePr>
        <p:xfrm>
          <a:off x="1872605" y="4176191"/>
          <a:ext cx="6624736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/>
                <a:gridCol w="1897622"/>
                <a:gridCol w="4252708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1000 0010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1001 1000 0010 0000 000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803068" y="3744143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FF0000"/>
                </a:solidFill>
              </a:rPr>
              <a:t>부호</a:t>
            </a:r>
            <a:endParaRPr lang="en-US" altLang="ko-KR" sz="180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9175" y="4608239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8bit</a:t>
            </a:r>
            <a:endParaRPr lang="ko-KR" altLang="en-US" sz="1050"/>
          </a:p>
        </p:txBody>
      </p:sp>
      <p:sp>
        <p:nvSpPr>
          <p:cNvPr id="39" name="TextBox 38"/>
          <p:cNvSpPr txBox="1"/>
          <p:nvPr/>
        </p:nvSpPr>
        <p:spPr>
          <a:xfrm>
            <a:off x="1880277" y="4608239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1bit</a:t>
            </a:r>
            <a:endParaRPr lang="ko-KR" altLang="en-US" sz="1050"/>
          </a:p>
        </p:txBody>
      </p:sp>
      <p:sp>
        <p:nvSpPr>
          <p:cNvPr id="44" name="TextBox 43"/>
          <p:cNvSpPr txBox="1"/>
          <p:nvPr/>
        </p:nvSpPr>
        <p:spPr>
          <a:xfrm>
            <a:off x="6160210" y="4608239"/>
            <a:ext cx="554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23bit</a:t>
            </a:r>
            <a:endParaRPr lang="ko-KR" altLang="en-US" sz="1050"/>
          </a:p>
        </p:txBody>
      </p:sp>
      <p:sp>
        <p:nvSpPr>
          <p:cNvPr id="47" name="TextBox 46"/>
          <p:cNvSpPr txBox="1"/>
          <p:nvPr/>
        </p:nvSpPr>
        <p:spPr>
          <a:xfrm>
            <a:off x="2711353" y="3744143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00B050"/>
                </a:solidFill>
              </a:rPr>
              <a:t>지수</a:t>
            </a:r>
            <a:r>
              <a:rPr lang="en-US" altLang="ko-KR" sz="1800" smtClean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40502" y="3744143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가</a:t>
            </a:r>
            <a:r>
              <a:rPr lang="ko-KR" altLang="en-US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</a:t>
            </a:r>
            <a:r>
              <a:rPr lang="en-US" altLang="ko-KR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(F)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80951"/>
              </p:ext>
            </p:extLst>
          </p:nvPr>
        </p:nvGraphicFramePr>
        <p:xfrm>
          <a:off x="1872605" y="1367879"/>
          <a:ext cx="6624736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/>
                <a:gridCol w="1897622"/>
                <a:gridCol w="4252708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1000 0010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1111 0110 0000 0000 000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803068" y="935831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FF0000"/>
                </a:solidFill>
              </a:rPr>
              <a:t>부호</a:t>
            </a:r>
            <a:endParaRPr lang="en-US" altLang="ko-KR" sz="1800" smtClean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79175" y="1799927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8bit</a:t>
            </a:r>
            <a:endParaRPr lang="ko-KR" altLang="en-US" sz="1050"/>
          </a:p>
        </p:txBody>
      </p:sp>
      <p:sp>
        <p:nvSpPr>
          <p:cNvPr id="55" name="TextBox 54"/>
          <p:cNvSpPr txBox="1"/>
          <p:nvPr/>
        </p:nvSpPr>
        <p:spPr>
          <a:xfrm>
            <a:off x="1880277" y="1799927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1bit</a:t>
            </a:r>
            <a:endParaRPr lang="ko-KR" alt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6160210" y="1799927"/>
            <a:ext cx="554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23bit</a:t>
            </a:r>
            <a:endParaRPr lang="ko-KR" altLang="en-US" sz="1050"/>
          </a:p>
        </p:txBody>
      </p:sp>
      <p:sp>
        <p:nvSpPr>
          <p:cNvPr id="72" name="TextBox 71"/>
          <p:cNvSpPr txBox="1"/>
          <p:nvPr/>
        </p:nvSpPr>
        <p:spPr>
          <a:xfrm>
            <a:off x="2711353" y="935831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00B050"/>
                </a:solidFill>
              </a:rPr>
              <a:t>지수</a:t>
            </a:r>
            <a:r>
              <a:rPr lang="en-US" altLang="ko-KR" sz="1800" smtClean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840502" y="935831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가</a:t>
            </a:r>
            <a:r>
              <a:rPr lang="ko-KR" altLang="en-US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</a:t>
            </a:r>
            <a:r>
              <a:rPr lang="en-US" altLang="ko-KR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620628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600797" y="935831"/>
            <a:ext cx="36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689029" y="86382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600797" y="1943943"/>
            <a:ext cx="1656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627498" y="158390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761037" y="1943943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3" idx="3"/>
          </p:cNvCxnSpPr>
          <p:nvPr/>
        </p:nvCxnSpPr>
        <p:spPr>
          <a:xfrm flipH="1">
            <a:off x="5256981" y="1706828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00797" y="3312095"/>
            <a:ext cx="10081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979426" y="295205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5112965" y="3312095"/>
            <a:ext cx="6585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5" idx="3"/>
          </p:cNvCxnSpPr>
          <p:nvPr/>
        </p:nvCxnSpPr>
        <p:spPr>
          <a:xfrm flipH="1">
            <a:off x="4608909" y="3074980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131554" y="295205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H="1">
            <a:off x="5761037" y="3074980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275570" y="3312095"/>
            <a:ext cx="925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35233" y="3384103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1</a:t>
            </a:r>
            <a:endParaRPr lang="ko-KR" altLang="en-US" baseline="-10000"/>
          </a:p>
        </p:txBody>
      </p:sp>
      <p:sp>
        <p:nvSpPr>
          <p:cNvPr id="38" name="TextBox 37"/>
          <p:cNvSpPr txBox="1"/>
          <p:nvPr/>
        </p:nvSpPr>
        <p:spPr>
          <a:xfrm>
            <a:off x="5796914" y="3384103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2</a:t>
            </a:r>
            <a:endParaRPr lang="ko-KR" altLang="en-US" baseline="-10000"/>
          </a:p>
        </p:txBody>
      </p:sp>
      <p:sp>
        <p:nvSpPr>
          <p:cNvPr id="42" name="왼쪽 대괄호 41"/>
          <p:cNvSpPr/>
          <p:nvPr/>
        </p:nvSpPr>
        <p:spPr>
          <a:xfrm>
            <a:off x="4333124" y="4671712"/>
            <a:ext cx="792088" cy="851004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2" idx="1"/>
          </p:cNvCxnSpPr>
          <p:nvPr/>
        </p:nvCxnSpPr>
        <p:spPr>
          <a:xfrm>
            <a:off x="3600797" y="5097214"/>
            <a:ext cx="732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5473005" y="431167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5" idx="3"/>
          </p:cNvCxnSpPr>
          <p:nvPr/>
        </p:nvCxnSpPr>
        <p:spPr>
          <a:xfrm flipH="1">
            <a:off x="5102488" y="4434597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5473005" y="516775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 flipH="1">
            <a:off x="5102488" y="5290681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 대괄호 49"/>
          <p:cNvSpPr/>
          <p:nvPr/>
        </p:nvSpPr>
        <p:spPr>
          <a:xfrm flipH="1">
            <a:off x="5617021" y="4671712"/>
            <a:ext cx="792088" cy="851004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6409109" y="5097214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52741" y="4615832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1</a:t>
            </a:r>
            <a:endParaRPr lang="ko-KR" altLang="en-US" baseline="-10000"/>
          </a:p>
        </p:txBody>
      </p:sp>
      <p:sp>
        <p:nvSpPr>
          <p:cNvPr id="55" name="TextBox 54"/>
          <p:cNvSpPr txBox="1"/>
          <p:nvPr/>
        </p:nvSpPr>
        <p:spPr>
          <a:xfrm>
            <a:off x="5152741" y="5481087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2</a:t>
            </a:r>
            <a:endParaRPr lang="ko-KR" altLang="en-US" baseline="-10000"/>
          </a:p>
        </p:txBody>
      </p:sp>
    </p:spTree>
    <p:extLst>
      <p:ext uri="{BB962C8B-B14F-4D97-AF65-F5344CB8AC3E}">
        <p14:creationId xmlns:p14="http://schemas.microsoft.com/office/powerpoint/2010/main" val="2811905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5040957" y="1727919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752925" y="18719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752925" y="21599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617021" y="201595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9973" y="171804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4469973" y="20060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5868480" y="186206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22" name="달 21"/>
          <p:cNvSpPr/>
          <p:nvPr/>
        </p:nvSpPr>
        <p:spPr>
          <a:xfrm rot="10800000">
            <a:off x="5040957" y="273603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752925" y="2876510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69973" y="272262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4469973" y="301065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33" name="직선 연결선 32"/>
          <p:cNvCxnSpPr/>
          <p:nvPr/>
        </p:nvCxnSpPr>
        <p:spPr>
          <a:xfrm>
            <a:off x="4752925" y="3162700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17021" y="302406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68480" y="287017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36" name="순서도: 추출 35"/>
          <p:cNvSpPr/>
          <p:nvPr/>
        </p:nvSpPr>
        <p:spPr>
          <a:xfrm rot="5400000">
            <a:off x="4964848" y="3788699"/>
            <a:ext cx="585937" cy="481872"/>
          </a:xfrm>
          <a:prstGeom prst="flowChartExtra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515551" y="3976900"/>
            <a:ext cx="105470" cy="1054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4752925" y="4029635"/>
            <a:ext cx="2639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69973" y="387574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44" name="직선 연결선 43"/>
          <p:cNvCxnSpPr/>
          <p:nvPr/>
        </p:nvCxnSpPr>
        <p:spPr>
          <a:xfrm>
            <a:off x="5617021" y="403335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68480" y="387946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46" name="달 45"/>
          <p:cNvSpPr/>
          <p:nvPr/>
        </p:nvSpPr>
        <p:spPr>
          <a:xfrm rot="10800000">
            <a:off x="5127583" y="4680247"/>
            <a:ext cx="489438" cy="566192"/>
          </a:xfrm>
          <a:prstGeom prst="moon">
            <a:avLst>
              <a:gd name="adj" fmla="val 723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4752925" y="4820726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973" y="466683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4469973" y="495486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50" name="직선 연결선 49"/>
          <p:cNvCxnSpPr/>
          <p:nvPr/>
        </p:nvCxnSpPr>
        <p:spPr>
          <a:xfrm>
            <a:off x="4754869" y="5106916"/>
            <a:ext cx="3860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617021" y="4968279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8480" y="481439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6" name="원호 55"/>
          <p:cNvSpPr/>
          <p:nvPr/>
        </p:nvSpPr>
        <p:spPr>
          <a:xfrm>
            <a:off x="4464893" y="4651127"/>
            <a:ext cx="713920" cy="640639"/>
          </a:xfrm>
          <a:prstGeom prst="arc">
            <a:avLst>
              <a:gd name="adj1" fmla="val 18170500"/>
              <a:gd name="adj2" fmla="val 351938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96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달 29"/>
          <p:cNvSpPr/>
          <p:nvPr/>
        </p:nvSpPr>
        <p:spPr>
          <a:xfrm rot="10800000">
            <a:off x="5127583" y="2303983"/>
            <a:ext cx="489438" cy="566192"/>
          </a:xfrm>
          <a:prstGeom prst="moon">
            <a:avLst>
              <a:gd name="adj" fmla="val 723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3816821" y="2444462"/>
            <a:ext cx="1310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28789" y="229057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42" name="직선 연결선 41"/>
          <p:cNvCxnSpPr/>
          <p:nvPr/>
        </p:nvCxnSpPr>
        <p:spPr>
          <a:xfrm>
            <a:off x="5617021" y="259201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83721" y="2438126"/>
            <a:ext cx="9726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/>
              <a:t>S = a </a:t>
            </a:r>
            <a:r>
              <a:rPr lang="en-US" altLang="ko-KR" sz="1400" smtClean="0">
                <a:latin typeface="Cambria"/>
                <a:ea typeface="Cambria"/>
              </a:rPr>
              <a:t>⨁</a:t>
            </a:r>
            <a:r>
              <a:rPr lang="en-US" altLang="ko-KR" sz="1400" smtClean="0"/>
              <a:t> b</a:t>
            </a:r>
            <a:endParaRPr lang="ko-KR" altLang="en-US" sz="1400"/>
          </a:p>
        </p:txBody>
      </p:sp>
      <p:sp>
        <p:nvSpPr>
          <p:cNvPr id="53" name="원호 52"/>
          <p:cNvSpPr/>
          <p:nvPr/>
        </p:nvSpPr>
        <p:spPr>
          <a:xfrm>
            <a:off x="4464893" y="2274863"/>
            <a:ext cx="713920" cy="640639"/>
          </a:xfrm>
          <a:prstGeom prst="arc">
            <a:avLst>
              <a:gd name="adj1" fmla="val 18170500"/>
              <a:gd name="adj2" fmla="val 351938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지연 53"/>
          <p:cNvSpPr/>
          <p:nvPr/>
        </p:nvSpPr>
        <p:spPr>
          <a:xfrm>
            <a:off x="5040957" y="331209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816821" y="3744143"/>
            <a:ext cx="1224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617021" y="360012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28788" y="3590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5883719" y="3446238"/>
            <a:ext cx="97267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/>
              <a:t>C = a </a:t>
            </a:r>
            <a:r>
              <a:rPr lang="en-US" altLang="ko-KR" sz="1400" smtClean="0">
                <a:latin typeface="Cambria"/>
                <a:ea typeface="Cambria"/>
              </a:rPr>
              <a:t>⦁</a:t>
            </a:r>
            <a:r>
              <a:rPr lang="en-US" altLang="ko-KR" sz="1400" smtClean="0"/>
              <a:t> b</a:t>
            </a:r>
            <a:endParaRPr lang="ko-KR" altLang="en-US" sz="1400"/>
          </a:p>
        </p:txBody>
      </p:sp>
      <p:cxnSp>
        <p:nvCxnSpPr>
          <p:cNvPr id="6" name="꺾인 연결선 5"/>
          <p:cNvCxnSpPr/>
          <p:nvPr/>
        </p:nvCxnSpPr>
        <p:spPr>
          <a:xfrm rot="16200000" flipH="1">
            <a:off x="4084671" y="2551811"/>
            <a:ext cx="1048477" cy="855540"/>
          </a:xfrm>
          <a:prstGeom prst="bentConnector3">
            <a:avLst>
              <a:gd name="adj1" fmla="val 9827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128404" y="239172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꺾인 연결선 65"/>
          <p:cNvCxnSpPr/>
          <p:nvPr/>
        </p:nvCxnSpPr>
        <p:spPr>
          <a:xfrm rot="5400000">
            <a:off x="4308308" y="2952133"/>
            <a:ext cx="1038772" cy="570541"/>
          </a:xfrm>
          <a:prstGeom prst="bentConnector3">
            <a:avLst>
              <a:gd name="adj1" fmla="val 19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4487783" y="369140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15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3672805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384773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384773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248869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01821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3101821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500328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30" name="순서도: 지연 29"/>
          <p:cNvSpPr/>
          <p:nvPr/>
        </p:nvSpPr>
        <p:spPr>
          <a:xfrm>
            <a:off x="5899973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5611941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11941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6037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28989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42" name="TextBox 41"/>
          <p:cNvSpPr txBox="1"/>
          <p:nvPr/>
        </p:nvSpPr>
        <p:spPr>
          <a:xfrm>
            <a:off x="5328989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6727496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727667" y="2232457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54" name="TextBox 53"/>
          <p:cNvSpPr txBox="1"/>
          <p:nvPr/>
        </p:nvSpPr>
        <p:spPr>
          <a:xfrm>
            <a:off x="4329800" y="3039452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/>
              <a:t> </a:t>
            </a:r>
            <a:r>
              <a:rPr lang="en-US" altLang="ko-KR" sz="1200" smtClean="0"/>
              <a:t>B = B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A</a:t>
            </a:r>
            <a:endParaRPr lang="ko-KR" altLang="en-US" sz="1200"/>
          </a:p>
        </p:txBody>
      </p:sp>
      <p:sp>
        <p:nvSpPr>
          <p:cNvPr id="55" name="달 54"/>
          <p:cNvSpPr/>
          <p:nvPr/>
        </p:nvSpPr>
        <p:spPr>
          <a:xfrm rot="10800000">
            <a:off x="3672805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384773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01821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3101821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60" name="직선 연결선 59"/>
          <p:cNvCxnSpPr/>
          <p:nvPr/>
        </p:nvCxnSpPr>
        <p:spPr>
          <a:xfrm>
            <a:off x="3384773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248869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0328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63" name="달 62"/>
          <p:cNvSpPr/>
          <p:nvPr/>
        </p:nvSpPr>
        <p:spPr>
          <a:xfrm rot="10800000">
            <a:off x="5899973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5611941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28989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328989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67" name="직선 연결선 66"/>
          <p:cNvCxnSpPr/>
          <p:nvPr/>
        </p:nvCxnSpPr>
        <p:spPr>
          <a:xfrm>
            <a:off x="5611941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476037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727496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4727667" y="3570510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71" name="TextBox 70"/>
          <p:cNvSpPr txBox="1"/>
          <p:nvPr/>
        </p:nvSpPr>
        <p:spPr>
          <a:xfrm>
            <a:off x="4329800" y="4339951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B = B + A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3101821" y="3456111"/>
            <a:ext cx="395536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70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2937485" y="1897096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649453" y="204111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49453" y="232914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6501" y="188722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366501" y="217525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2610620" y="2781369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B)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2448669" y="3198028"/>
            <a:ext cx="577588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지연 34"/>
          <p:cNvSpPr/>
          <p:nvPr/>
        </p:nvSpPr>
        <p:spPr>
          <a:xfrm>
            <a:off x="3909031" y="204111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66501" y="25101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38" name="직선 연결선 37"/>
          <p:cNvCxnSpPr/>
          <p:nvPr/>
        </p:nvCxnSpPr>
        <p:spPr>
          <a:xfrm>
            <a:off x="3513549" y="2185128"/>
            <a:ext cx="3954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flipV="1">
            <a:off x="2649453" y="2473160"/>
            <a:ext cx="1259578" cy="190862"/>
          </a:xfrm>
          <a:prstGeom prst="bentConnector3">
            <a:avLst>
              <a:gd name="adj1" fmla="val 8297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85095" y="232914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16352" y="2175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6" name="순서도: 지연 55"/>
          <p:cNvSpPr/>
          <p:nvPr/>
        </p:nvSpPr>
        <p:spPr>
          <a:xfrm>
            <a:off x="6121077" y="217525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5833045" y="231927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833045" y="260730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50093" y="216538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5550093" y="245341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sp>
        <p:nvSpPr>
          <p:cNvPr id="76" name="순서도: 지연 75"/>
          <p:cNvSpPr/>
          <p:nvPr/>
        </p:nvSpPr>
        <p:spPr>
          <a:xfrm>
            <a:off x="7092623" y="204111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550093" y="188722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78" name="직선 연결선 77"/>
          <p:cNvCxnSpPr/>
          <p:nvPr/>
        </p:nvCxnSpPr>
        <p:spPr>
          <a:xfrm>
            <a:off x="6697141" y="2463286"/>
            <a:ext cx="3954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668687" y="232914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99944" y="2175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82" name="꺾인 연결선 81"/>
          <p:cNvCxnSpPr/>
          <p:nvPr/>
        </p:nvCxnSpPr>
        <p:spPr>
          <a:xfrm>
            <a:off x="5833045" y="2041110"/>
            <a:ext cx="1259578" cy="153890"/>
          </a:xfrm>
          <a:prstGeom prst="bentConnector3">
            <a:avLst>
              <a:gd name="adj1" fmla="val 820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42596" y="1934548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84" name="TextBox 83"/>
          <p:cNvSpPr txBox="1"/>
          <p:nvPr/>
        </p:nvSpPr>
        <p:spPr>
          <a:xfrm>
            <a:off x="5799270" y="2781369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 smtClean="0"/>
              <a:t> (B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C)</a:t>
            </a:r>
            <a:endParaRPr lang="ko-KR" altLang="en-US" sz="1200"/>
          </a:p>
        </p:txBody>
      </p:sp>
      <p:cxnSp>
        <p:nvCxnSpPr>
          <p:cNvPr id="86" name="직선 연결선 85"/>
          <p:cNvCxnSpPr/>
          <p:nvPr/>
        </p:nvCxnSpPr>
        <p:spPr>
          <a:xfrm>
            <a:off x="2649453" y="3537993"/>
            <a:ext cx="375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2649453" y="3826025"/>
            <a:ext cx="375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366501" y="33841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2366501" y="367213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2610620" y="4278250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+ B) + C</a:t>
            </a:r>
            <a:endParaRPr lang="ko-KR" altLang="en-US" sz="1200"/>
          </a:p>
        </p:txBody>
      </p:sp>
      <p:sp>
        <p:nvSpPr>
          <p:cNvPr id="92" name="TextBox 91"/>
          <p:cNvSpPr txBox="1"/>
          <p:nvPr/>
        </p:nvSpPr>
        <p:spPr>
          <a:xfrm>
            <a:off x="2366501" y="400701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93" name="직선 연결선 92"/>
          <p:cNvCxnSpPr/>
          <p:nvPr/>
        </p:nvCxnSpPr>
        <p:spPr>
          <a:xfrm>
            <a:off x="3513566" y="3682009"/>
            <a:ext cx="5040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 flipV="1">
            <a:off x="2649453" y="3970039"/>
            <a:ext cx="1368136" cy="190864"/>
          </a:xfrm>
          <a:prstGeom prst="bentConnector3">
            <a:avLst>
              <a:gd name="adj1" fmla="val 7784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485095" y="3826025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16352" y="367213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98" name="직선 연결선 97"/>
          <p:cNvCxnSpPr/>
          <p:nvPr/>
        </p:nvCxnSpPr>
        <p:spPr>
          <a:xfrm>
            <a:off x="5833045" y="3816151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833045" y="4104183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550093" y="366226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5550093" y="395029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5550093" y="338410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104" name="직선 연결선 103"/>
          <p:cNvCxnSpPr/>
          <p:nvPr/>
        </p:nvCxnSpPr>
        <p:spPr>
          <a:xfrm>
            <a:off x="6694487" y="3960167"/>
            <a:ext cx="4941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668687" y="3826025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899944" y="367213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107" name="꺾인 연결선 106"/>
          <p:cNvCxnSpPr/>
          <p:nvPr/>
        </p:nvCxnSpPr>
        <p:spPr>
          <a:xfrm>
            <a:off x="5833045" y="3537991"/>
            <a:ext cx="1355566" cy="153889"/>
          </a:xfrm>
          <a:prstGeom prst="bentConnector3">
            <a:avLst>
              <a:gd name="adj1" fmla="val 769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942596" y="3431429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109" name="TextBox 108"/>
          <p:cNvSpPr txBox="1"/>
          <p:nvPr/>
        </p:nvSpPr>
        <p:spPr>
          <a:xfrm>
            <a:off x="5799270" y="4278250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(B + C)</a:t>
            </a:r>
            <a:endParaRPr lang="ko-KR" altLang="en-US" sz="1200"/>
          </a:p>
        </p:txBody>
      </p:sp>
      <p:sp>
        <p:nvSpPr>
          <p:cNvPr id="110" name="달 109"/>
          <p:cNvSpPr/>
          <p:nvPr/>
        </p:nvSpPr>
        <p:spPr>
          <a:xfrm rot="10800000">
            <a:off x="7076032" y="354336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달 110"/>
          <p:cNvSpPr/>
          <p:nvPr/>
        </p:nvSpPr>
        <p:spPr>
          <a:xfrm rot="10800000">
            <a:off x="6102027" y="367707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달 111"/>
          <p:cNvSpPr/>
          <p:nvPr/>
        </p:nvSpPr>
        <p:spPr>
          <a:xfrm rot="10800000">
            <a:off x="2937485" y="3398913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달 112"/>
          <p:cNvSpPr/>
          <p:nvPr/>
        </p:nvSpPr>
        <p:spPr>
          <a:xfrm rot="10800000">
            <a:off x="3909031" y="354336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58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순서도: 지연 75"/>
          <p:cNvSpPr/>
          <p:nvPr/>
        </p:nvSpPr>
        <p:spPr>
          <a:xfrm>
            <a:off x="3937516" y="203349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94986" y="187960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80" name="직선 연결선 79"/>
          <p:cNvCxnSpPr/>
          <p:nvPr/>
        </p:nvCxnSpPr>
        <p:spPr>
          <a:xfrm>
            <a:off x="4513580" y="232152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44837" y="21676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82" name="꺾인 연결선 81"/>
          <p:cNvCxnSpPr/>
          <p:nvPr/>
        </p:nvCxnSpPr>
        <p:spPr>
          <a:xfrm>
            <a:off x="2677938" y="2033490"/>
            <a:ext cx="1259578" cy="153890"/>
          </a:xfrm>
          <a:prstGeom prst="bentConnector3">
            <a:avLst>
              <a:gd name="adj1" fmla="val 820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42596" y="1934548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84" name="TextBox 83"/>
          <p:cNvSpPr txBox="1"/>
          <p:nvPr/>
        </p:nvSpPr>
        <p:spPr>
          <a:xfrm>
            <a:off x="2644163" y="3026116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 smtClean="0"/>
              <a:t> (B + C)</a:t>
            </a:r>
            <a:endParaRPr lang="ko-KR" altLang="en-US" sz="1200"/>
          </a:p>
        </p:txBody>
      </p:sp>
      <p:cxnSp>
        <p:nvCxnSpPr>
          <p:cNvPr id="53" name="직선 연결선 52"/>
          <p:cNvCxnSpPr>
            <a:stCxn id="64" idx="3"/>
          </p:cNvCxnSpPr>
          <p:nvPr/>
        </p:nvCxnSpPr>
        <p:spPr>
          <a:xfrm>
            <a:off x="5827964" y="1780660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677938" y="2606176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94986" y="216425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2394986" y="245228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59" name="직선 연결선 58"/>
          <p:cNvCxnSpPr/>
          <p:nvPr/>
        </p:nvCxnSpPr>
        <p:spPr>
          <a:xfrm>
            <a:off x="3539380" y="2462160"/>
            <a:ext cx="381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달 59"/>
          <p:cNvSpPr/>
          <p:nvPr/>
        </p:nvSpPr>
        <p:spPr>
          <a:xfrm rot="10800000">
            <a:off x="2946920" y="2179064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지연 61"/>
          <p:cNvSpPr/>
          <p:nvPr/>
        </p:nvSpPr>
        <p:spPr>
          <a:xfrm>
            <a:off x="6193085" y="1631872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지연 62"/>
          <p:cNvSpPr/>
          <p:nvPr/>
        </p:nvSpPr>
        <p:spPr>
          <a:xfrm>
            <a:off x="6193085" y="241595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503359" y="162677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5503359" y="191142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503359" y="265415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67" name="꺾인 연결선 66"/>
          <p:cNvCxnSpPr/>
          <p:nvPr/>
        </p:nvCxnSpPr>
        <p:spPr>
          <a:xfrm>
            <a:off x="5810490" y="1780659"/>
            <a:ext cx="360845" cy="801266"/>
          </a:xfrm>
          <a:prstGeom prst="bentConnector3">
            <a:avLst>
              <a:gd name="adj1" fmla="val 5316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5953979" y="172792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5827964" y="2061502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827964" y="2808039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>
            <a:off x="6771538" y="1935310"/>
            <a:ext cx="534185" cy="272626"/>
          </a:xfrm>
          <a:prstGeom prst="bentConnector3">
            <a:avLst>
              <a:gd name="adj1" fmla="val 546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달 101"/>
          <p:cNvSpPr/>
          <p:nvPr/>
        </p:nvSpPr>
        <p:spPr>
          <a:xfrm rot="10800000">
            <a:off x="7201197" y="203349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2677938" y="2312846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/>
          <p:nvPr/>
        </p:nvCxnSpPr>
        <p:spPr>
          <a:xfrm flipV="1">
            <a:off x="6771538" y="2431363"/>
            <a:ext cx="534185" cy="272626"/>
          </a:xfrm>
          <a:prstGeom prst="bentConnector3">
            <a:avLst>
              <a:gd name="adj1" fmla="val 546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864351" y="3026047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B) + 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C)</a:t>
            </a:r>
            <a:endParaRPr lang="ko-KR" altLang="en-US" sz="1200"/>
          </a:p>
        </p:txBody>
      </p:sp>
      <p:cxnSp>
        <p:nvCxnSpPr>
          <p:cNvPr id="117" name="직선 연결선 116"/>
          <p:cNvCxnSpPr/>
          <p:nvPr/>
        </p:nvCxnSpPr>
        <p:spPr>
          <a:xfrm>
            <a:off x="7777261" y="232152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008518" y="21676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69244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3744813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56781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456781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320877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73829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3173829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572336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727667" y="2232457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54" name="TextBox 53"/>
          <p:cNvSpPr txBox="1"/>
          <p:nvPr/>
        </p:nvSpPr>
        <p:spPr>
          <a:xfrm>
            <a:off x="4329800" y="3039452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/>
              <a:t> </a:t>
            </a:r>
            <a:r>
              <a:rPr lang="en-US" altLang="ko-KR" sz="1200" smtClean="0"/>
              <a:t>B = A + B</a:t>
            </a:r>
            <a:endParaRPr lang="ko-KR" altLang="en-US" sz="1200"/>
          </a:p>
        </p:txBody>
      </p:sp>
      <p:sp>
        <p:nvSpPr>
          <p:cNvPr id="55" name="달 54"/>
          <p:cNvSpPr/>
          <p:nvPr/>
        </p:nvSpPr>
        <p:spPr>
          <a:xfrm rot="10800000">
            <a:off x="3672805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384773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01821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3101821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60" name="직선 연결선 59"/>
          <p:cNvCxnSpPr/>
          <p:nvPr/>
        </p:nvCxnSpPr>
        <p:spPr>
          <a:xfrm>
            <a:off x="3384773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248869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0328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4727667" y="3570510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71" name="TextBox 70"/>
          <p:cNvSpPr txBox="1"/>
          <p:nvPr/>
        </p:nvSpPr>
        <p:spPr>
          <a:xfrm>
            <a:off x="4329800" y="4339951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B = 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3101821" y="3456111"/>
            <a:ext cx="395536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320877" y="2567139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달 35"/>
          <p:cNvSpPr/>
          <p:nvPr/>
        </p:nvSpPr>
        <p:spPr>
          <a:xfrm rot="10800000">
            <a:off x="5833045" y="233529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545013" y="247577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62061" y="232188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5262061" y="260991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44" name="직선 연결선 43"/>
          <p:cNvCxnSpPr/>
          <p:nvPr/>
        </p:nvCxnSpPr>
        <p:spPr>
          <a:xfrm>
            <a:off x="5545013" y="276196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409109" y="262332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60568" y="246943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47" name="타원 46"/>
          <p:cNvSpPr/>
          <p:nvPr/>
        </p:nvSpPr>
        <p:spPr>
          <a:xfrm>
            <a:off x="5808121" y="2425736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808121" y="2711154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지연 48"/>
          <p:cNvSpPr/>
          <p:nvPr/>
        </p:nvSpPr>
        <p:spPr>
          <a:xfrm>
            <a:off x="5833045" y="3667198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5545013" y="381121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545013" y="4099246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409109" y="395523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62061" y="36573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5262061" y="39453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73" name="TextBox 72"/>
          <p:cNvSpPr txBox="1"/>
          <p:nvPr/>
        </p:nvSpPr>
        <p:spPr>
          <a:xfrm>
            <a:off x="6660568" y="380134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5" name="타원 74"/>
          <p:cNvSpPr/>
          <p:nvPr/>
        </p:nvSpPr>
        <p:spPr>
          <a:xfrm>
            <a:off x="5715699" y="3761175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715699" y="4050607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269950" y="3910128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6705" y="3096071"/>
            <a:ext cx="327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635388" y="4392215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147166" y="3096071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419679" y="3096071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420949" y="4392215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73543" y="4392215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3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60643" y="1849897"/>
            <a:ext cx="4935587" cy="2399204"/>
          </a:xfrm>
          <a:prstGeom prst="roundRect">
            <a:avLst>
              <a:gd name="adj" fmla="val 9113"/>
            </a:avLst>
          </a:prstGeom>
          <a:solidFill>
            <a:srgbClr val="EAF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36348" y="14593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/>
              <a:t>순차회로</a:t>
            </a:r>
            <a:endParaRPr lang="ko-KR" altLang="en-US" sz="1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1735" y="2257438"/>
            <a:ext cx="1368152" cy="1130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19967" y="3116928"/>
            <a:ext cx="1368152" cy="7516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기억회로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(Flip-Flop </a:t>
            </a:r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3723" y="192269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조합 논리회로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583663" y="2443891"/>
            <a:ext cx="5400600" cy="1045633"/>
            <a:chOff x="4538283" y="1631872"/>
            <a:chExt cx="9693380" cy="187677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4538283" y="1780660"/>
              <a:ext cx="16548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지연 9"/>
            <p:cNvSpPr/>
            <p:nvPr/>
          </p:nvSpPr>
          <p:spPr>
            <a:xfrm>
              <a:off x="6193085" y="1631872"/>
              <a:ext cx="576064" cy="57606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>
              <a:off x="6193085" y="2415957"/>
              <a:ext cx="576064" cy="57606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꺾인 연결선 11"/>
            <p:cNvCxnSpPr/>
            <p:nvPr/>
          </p:nvCxnSpPr>
          <p:spPr>
            <a:xfrm>
              <a:off x="5810490" y="1780659"/>
              <a:ext cx="360845" cy="801266"/>
            </a:xfrm>
            <a:prstGeom prst="bentConnector3">
              <a:avLst>
                <a:gd name="adj1" fmla="val 5316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953979" y="1727924"/>
              <a:ext cx="105470" cy="105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4538283" y="2061503"/>
              <a:ext cx="1654803" cy="10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184508" y="2808039"/>
              <a:ext cx="1008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/>
            <p:nvPr/>
          </p:nvCxnSpPr>
          <p:spPr>
            <a:xfrm>
              <a:off x="6771538" y="1935310"/>
              <a:ext cx="534185" cy="272626"/>
            </a:xfrm>
            <a:prstGeom prst="bentConnector3">
              <a:avLst>
                <a:gd name="adj1" fmla="val 546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달 16"/>
            <p:cNvSpPr/>
            <p:nvPr/>
          </p:nvSpPr>
          <p:spPr>
            <a:xfrm rot="10800000">
              <a:off x="7201197" y="2033491"/>
              <a:ext cx="576064" cy="566192"/>
            </a:xfrm>
            <a:prstGeom prst="moon">
              <a:avLst>
                <a:gd name="adj" fmla="val 7737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꺾인 연결선 17"/>
            <p:cNvCxnSpPr/>
            <p:nvPr/>
          </p:nvCxnSpPr>
          <p:spPr>
            <a:xfrm flipV="1">
              <a:off x="6771538" y="2431363"/>
              <a:ext cx="534185" cy="272626"/>
            </a:xfrm>
            <a:prstGeom prst="bentConnector3">
              <a:avLst>
                <a:gd name="adj1" fmla="val 546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777260" y="2321524"/>
              <a:ext cx="64544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8674125" y="2268789"/>
              <a:ext cx="105470" cy="105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1905252" y="3508647"/>
              <a:ext cx="232641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꺾인 연결선 28"/>
          <p:cNvCxnSpPr/>
          <p:nvPr/>
        </p:nvCxnSpPr>
        <p:spPr>
          <a:xfrm rot="16200000" flipH="1">
            <a:off x="4877468" y="2901417"/>
            <a:ext cx="482332" cy="40266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455871" y="3666250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32670" y="3491788"/>
            <a:ext cx="73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Clock</a:t>
            </a:r>
            <a:endParaRPr lang="ko-KR" altLang="en-US" sz="1600" dirty="0"/>
          </a:p>
        </p:txBody>
      </p:sp>
      <p:sp>
        <p:nvSpPr>
          <p:cNvPr id="43" name="타원 42"/>
          <p:cNvSpPr/>
          <p:nvPr/>
        </p:nvSpPr>
        <p:spPr>
          <a:xfrm>
            <a:off x="7248048" y="3460143"/>
            <a:ext cx="58762" cy="587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43" idx="4"/>
          </p:cNvCxnSpPr>
          <p:nvPr/>
        </p:nvCxnSpPr>
        <p:spPr>
          <a:xfrm rot="5400000">
            <a:off x="4828549" y="1634059"/>
            <a:ext cx="564035" cy="433372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962753" y="3099185"/>
            <a:ext cx="0" cy="983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51408" y="2974468"/>
            <a:ext cx="76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/>
              <a:t>출</a:t>
            </a:r>
            <a:r>
              <a:rPr lang="ko-KR" altLang="en-US" sz="1800" dirty="0"/>
              <a:t>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6066" y="2419700"/>
            <a:ext cx="6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/>
              <a:t>입</a:t>
            </a:r>
            <a:r>
              <a:rPr lang="ko-KR" altLang="en-US" sz="1800" dirty="0" smtClean="0"/>
              <a:t>력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3282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/>
          <p:cNvCxnSpPr/>
          <p:nvPr/>
        </p:nvCxnSpPr>
        <p:spPr>
          <a:xfrm>
            <a:off x="2952725" y="2028390"/>
            <a:ext cx="781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지연 62"/>
          <p:cNvSpPr/>
          <p:nvPr/>
        </p:nvSpPr>
        <p:spPr>
          <a:xfrm>
            <a:off x="3642373" y="3200642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571477" y="187450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571477" y="21591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2569757" y="2761386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C</a:t>
            </a:r>
            <a:r>
              <a:rPr lang="en-US" altLang="ko-KR" sz="1400" baseline="-10000" dirty="0" smtClean="0"/>
              <a:t>0</a:t>
            </a:r>
            <a:endParaRPr lang="ko-KR" altLang="en-US" sz="1400" baseline="-10000" dirty="0"/>
          </a:p>
        </p:txBody>
      </p:sp>
      <p:cxnSp>
        <p:nvCxnSpPr>
          <p:cNvPr id="67" name="꺾인 연결선 66"/>
          <p:cNvCxnSpPr/>
          <p:nvPr/>
        </p:nvCxnSpPr>
        <p:spPr>
          <a:xfrm>
            <a:off x="3264540" y="2028385"/>
            <a:ext cx="360845" cy="1342844"/>
          </a:xfrm>
          <a:prstGeom prst="bentConnector3">
            <a:avLst>
              <a:gd name="adj1" fmla="val 5316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3404551" y="197565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2952725" y="2309232"/>
            <a:ext cx="781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2952725" y="2917616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>
            <a:off x="4225588" y="2160217"/>
            <a:ext cx="534185" cy="1035300"/>
          </a:xfrm>
          <a:prstGeom prst="bentConnector3">
            <a:avLst>
              <a:gd name="adj1" fmla="val 251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달 101"/>
          <p:cNvSpPr/>
          <p:nvPr/>
        </p:nvSpPr>
        <p:spPr>
          <a:xfrm rot="10800000">
            <a:off x="5640836" y="2889919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꺾인 연결선 114"/>
          <p:cNvCxnSpPr/>
          <p:nvPr/>
        </p:nvCxnSpPr>
        <p:spPr>
          <a:xfrm flipV="1">
            <a:off x="4388947" y="2385230"/>
            <a:ext cx="534185" cy="531273"/>
          </a:xfrm>
          <a:prstGeom prst="bentConnector3">
            <a:avLst>
              <a:gd name="adj1" fmla="val 3276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400997" y="2248934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519217" y="209408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endParaRPr lang="ko-KR" altLang="en-US" sz="14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066309" y="1847314"/>
            <a:ext cx="1152128" cy="640639"/>
            <a:chOff x="8554731" y="690687"/>
            <a:chExt cx="1152128" cy="640639"/>
          </a:xfrm>
        </p:grpSpPr>
        <p:sp>
          <p:nvSpPr>
            <p:cNvPr id="35" name="달 34"/>
            <p:cNvSpPr/>
            <p:nvPr/>
          </p:nvSpPr>
          <p:spPr>
            <a:xfrm rot="10800000">
              <a:off x="9217421" y="719807"/>
              <a:ext cx="489438" cy="566192"/>
            </a:xfrm>
            <a:prstGeom prst="moon">
              <a:avLst>
                <a:gd name="adj" fmla="val 7235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호 35"/>
            <p:cNvSpPr/>
            <p:nvPr/>
          </p:nvSpPr>
          <p:spPr>
            <a:xfrm>
              <a:off x="8554731" y="690687"/>
              <a:ext cx="713920" cy="640639"/>
            </a:xfrm>
            <a:prstGeom prst="arc">
              <a:avLst>
                <a:gd name="adj1" fmla="val 18170500"/>
                <a:gd name="adj2" fmla="val 35193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3159070" y="225649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4248869" y="1928615"/>
            <a:ext cx="1152128" cy="640639"/>
            <a:chOff x="8554731" y="690687"/>
            <a:chExt cx="1152128" cy="640639"/>
          </a:xfrm>
        </p:grpSpPr>
        <p:sp>
          <p:nvSpPr>
            <p:cNvPr id="46" name="달 45"/>
            <p:cNvSpPr/>
            <p:nvPr/>
          </p:nvSpPr>
          <p:spPr>
            <a:xfrm rot="10800000">
              <a:off x="9217421" y="719807"/>
              <a:ext cx="489438" cy="566192"/>
            </a:xfrm>
            <a:prstGeom prst="moon">
              <a:avLst>
                <a:gd name="adj" fmla="val 7235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/>
            <p:cNvSpPr/>
            <p:nvPr/>
          </p:nvSpPr>
          <p:spPr>
            <a:xfrm>
              <a:off x="8554731" y="690687"/>
              <a:ext cx="713920" cy="640639"/>
            </a:xfrm>
            <a:prstGeom prst="arc">
              <a:avLst>
                <a:gd name="adj1" fmla="val 18170500"/>
                <a:gd name="adj2" fmla="val 35193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직선 연결선 47"/>
          <p:cNvCxnSpPr>
            <a:stCxn id="35" idx="1"/>
          </p:cNvCxnSpPr>
          <p:nvPr/>
        </p:nvCxnSpPr>
        <p:spPr>
          <a:xfrm>
            <a:off x="4218437" y="2159530"/>
            <a:ext cx="744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4308972" y="2106419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지연 60"/>
          <p:cNvSpPr/>
          <p:nvPr/>
        </p:nvSpPr>
        <p:spPr>
          <a:xfrm>
            <a:off x="4759773" y="2767736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509884" y="2864881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/>
          <p:nvPr/>
        </p:nvCxnSpPr>
        <p:spPr>
          <a:xfrm>
            <a:off x="3176551" y="2309927"/>
            <a:ext cx="454352" cy="1303351"/>
          </a:xfrm>
          <a:prstGeom prst="bentConnector3">
            <a:avLst>
              <a:gd name="adj1" fmla="val 844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335837" y="3055768"/>
            <a:ext cx="4029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flipV="1">
            <a:off x="4225143" y="3276066"/>
            <a:ext cx="1513669" cy="213964"/>
          </a:xfrm>
          <a:prstGeom prst="bentConnector3">
            <a:avLst>
              <a:gd name="adj1" fmla="val 7989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216900" y="3171196"/>
            <a:ext cx="26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519217" y="301730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C</a:t>
            </a:r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123377" y="1770065"/>
            <a:ext cx="1147577" cy="2075948"/>
          </a:xfrm>
          <a:prstGeom prst="roundRect">
            <a:avLst/>
          </a:prstGeom>
          <a:noFill/>
          <a:ln>
            <a:solidFill>
              <a:srgbClr val="FF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443845" y="1770065"/>
            <a:ext cx="1012570" cy="1686046"/>
          </a:xfrm>
          <a:prstGeom prst="roundRect">
            <a:avLst/>
          </a:prstGeom>
          <a:noFill/>
          <a:ln>
            <a:solidFill>
              <a:srgbClr val="FF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5371970" y="1310968"/>
            <a:ext cx="678179" cy="183935"/>
          </a:xfrm>
          <a:prstGeom prst="roundRect">
            <a:avLst/>
          </a:prstGeom>
          <a:noFill/>
          <a:ln>
            <a:solidFill>
              <a:srgbClr val="FF0000">
                <a:alpha val="2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049155" y="1249046"/>
            <a:ext cx="86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반가산</a:t>
            </a:r>
            <a:r>
              <a:rPr lang="ko-KR" altLang="en-US" sz="1400"/>
              <a:t>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99515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2506359" y="1514044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506359" y="236187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506359" y="321673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506359" y="4033386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0955" y="1360156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0</a:t>
            </a:r>
            <a:endParaRPr lang="ko-KR" altLang="en-US" sz="1400" baseline="-16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064209" y="2728737"/>
            <a:ext cx="841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Output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740955" y="2207982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1</a:t>
            </a:r>
            <a:endParaRPr lang="ko-KR" altLang="en-US" sz="1400" baseline="-16000" dirty="0"/>
          </a:p>
        </p:txBody>
      </p:sp>
      <p:sp>
        <p:nvSpPr>
          <p:cNvPr id="38" name="TextBox 37"/>
          <p:cNvSpPr txBox="1"/>
          <p:nvPr/>
        </p:nvSpPr>
        <p:spPr>
          <a:xfrm>
            <a:off x="1740955" y="3062842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2</a:t>
            </a:r>
            <a:endParaRPr lang="ko-KR" altLang="en-US" sz="1400" baseline="-16000" dirty="0"/>
          </a:p>
        </p:txBody>
      </p:sp>
      <p:sp>
        <p:nvSpPr>
          <p:cNvPr id="39" name="TextBox 38"/>
          <p:cNvSpPr txBox="1"/>
          <p:nvPr/>
        </p:nvSpPr>
        <p:spPr>
          <a:xfrm>
            <a:off x="1740955" y="3879498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3</a:t>
            </a:r>
            <a:endParaRPr lang="ko-KR" altLang="en-US" sz="1400" baseline="-16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56338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0</a:t>
            </a:r>
            <a:endParaRPr lang="ko-KR" altLang="en-US" sz="1400" baseline="-16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98442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1</a:t>
            </a:r>
            <a:endParaRPr lang="ko-KR" altLang="en-US" sz="1400" baseline="-160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3240757" y="1667933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982686" y="1808165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240757" y="2515760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94697" y="2655992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952725" y="3370620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982686" y="3510852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952725" y="4187275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694697" y="4327507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40" idx="0"/>
          </p:cNvCxnSpPr>
          <p:nvPr/>
        </p:nvCxnSpPr>
        <p:spPr>
          <a:xfrm>
            <a:off x="2952725" y="3351654"/>
            <a:ext cx="0" cy="1904657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3240626" y="1649229"/>
            <a:ext cx="132" cy="280737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132746" y="4464223"/>
            <a:ext cx="216024" cy="249403"/>
            <a:chOff x="3240758" y="4686441"/>
            <a:chExt cx="216024" cy="249403"/>
          </a:xfrm>
          <a:noFill/>
        </p:grpSpPr>
        <p:sp>
          <p:nvSpPr>
            <p:cNvPr id="41" name="순서도: 추출 40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꺾인 연결선 52"/>
          <p:cNvCxnSpPr/>
          <p:nvPr/>
        </p:nvCxnSpPr>
        <p:spPr>
          <a:xfrm rot="5400000">
            <a:off x="2997372" y="4684536"/>
            <a:ext cx="198741" cy="288033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899991" y="4878011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188024" y="2463025"/>
            <a:ext cx="105470" cy="1054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3694829" y="2636156"/>
            <a:ext cx="0" cy="26201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3641962" y="4274772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874806" y="4464223"/>
            <a:ext cx="216024" cy="249403"/>
            <a:chOff x="3240758" y="4686441"/>
            <a:chExt cx="216024" cy="249403"/>
          </a:xfrm>
        </p:grpSpPr>
        <p:sp>
          <p:nvSpPr>
            <p:cNvPr id="67" name="순서도: 추출 66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9" name="꺾인 연결선 68"/>
          <p:cNvCxnSpPr/>
          <p:nvPr/>
        </p:nvCxnSpPr>
        <p:spPr>
          <a:xfrm rot="5400000">
            <a:off x="3739432" y="4684536"/>
            <a:ext cx="198741" cy="288033"/>
          </a:xfrm>
          <a:prstGeom prst="bentConnector2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642051" y="4878011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3982819" y="1789572"/>
            <a:ext cx="0" cy="2667031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3930084" y="3458117"/>
            <a:ext cx="105470" cy="1054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899991" y="4134540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달 78"/>
          <p:cNvSpPr/>
          <p:nvPr/>
        </p:nvSpPr>
        <p:spPr>
          <a:xfrm rot="10800000">
            <a:off x="6216900" y="2599529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/>
          <p:nvPr/>
        </p:nvCxnSpPr>
        <p:spPr>
          <a:xfrm>
            <a:off x="5040957" y="1667410"/>
            <a:ext cx="1258025" cy="105076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/>
          <p:nvPr/>
        </p:nvCxnSpPr>
        <p:spPr>
          <a:xfrm flipV="1">
            <a:off x="5040956" y="3052916"/>
            <a:ext cx="1258026" cy="113435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/>
          <p:nvPr/>
        </p:nvCxnSpPr>
        <p:spPr>
          <a:xfrm>
            <a:off x="5034899" y="2515516"/>
            <a:ext cx="1296144" cy="304472"/>
          </a:xfrm>
          <a:prstGeom prst="bentConnector3">
            <a:avLst>
              <a:gd name="adj1" fmla="val 3194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 flipV="1">
            <a:off x="5034899" y="2946402"/>
            <a:ext cx="1296144" cy="405252"/>
          </a:xfrm>
          <a:prstGeom prst="bentConnector3">
            <a:avLst>
              <a:gd name="adj1" fmla="val 3194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792964" y="2882625"/>
            <a:ext cx="26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지연 48"/>
          <p:cNvSpPr/>
          <p:nvPr/>
        </p:nvSpPr>
        <p:spPr>
          <a:xfrm>
            <a:off x="4464893" y="136881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지연 53"/>
          <p:cNvSpPr/>
          <p:nvPr/>
        </p:nvSpPr>
        <p:spPr>
          <a:xfrm>
            <a:off x="4464893" y="221664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지연 58"/>
          <p:cNvSpPr/>
          <p:nvPr/>
        </p:nvSpPr>
        <p:spPr>
          <a:xfrm>
            <a:off x="4464893" y="307150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지연 70"/>
          <p:cNvSpPr/>
          <p:nvPr/>
        </p:nvSpPr>
        <p:spPr>
          <a:xfrm>
            <a:off x="4464893" y="3888159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90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2506359" y="1514044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506359" y="236187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506359" y="321673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39" idx="3"/>
          </p:cNvCxnSpPr>
          <p:nvPr/>
        </p:nvCxnSpPr>
        <p:spPr>
          <a:xfrm>
            <a:off x="2088866" y="4033387"/>
            <a:ext cx="238686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3044" y="3879498"/>
            <a:ext cx="6958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Input</a:t>
            </a:r>
            <a:endParaRPr lang="ko-KR" altLang="en-US" sz="1400" baseline="-16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56338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0</a:t>
            </a:r>
            <a:endParaRPr lang="ko-KR" altLang="en-US" sz="1400" baseline="-16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98442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1</a:t>
            </a:r>
            <a:endParaRPr lang="ko-KR" altLang="en-US" sz="1400" baseline="-160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3240757" y="1667933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982686" y="1808165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240757" y="2515760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94697" y="2655992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952725" y="3370620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982686" y="3510852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952725" y="4187275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694697" y="4327507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40" idx="0"/>
          </p:cNvCxnSpPr>
          <p:nvPr/>
        </p:nvCxnSpPr>
        <p:spPr>
          <a:xfrm>
            <a:off x="2952725" y="3351654"/>
            <a:ext cx="0" cy="1904657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3240626" y="1649229"/>
            <a:ext cx="132" cy="280737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132746" y="4464223"/>
            <a:ext cx="216024" cy="249403"/>
            <a:chOff x="3240758" y="4686441"/>
            <a:chExt cx="216024" cy="249403"/>
          </a:xfrm>
          <a:noFill/>
        </p:grpSpPr>
        <p:sp>
          <p:nvSpPr>
            <p:cNvPr id="41" name="순서도: 추출 40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꺾인 연결선 52"/>
          <p:cNvCxnSpPr/>
          <p:nvPr/>
        </p:nvCxnSpPr>
        <p:spPr>
          <a:xfrm rot="5400000">
            <a:off x="2997372" y="4684536"/>
            <a:ext cx="198741" cy="288033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899991" y="4878011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188024" y="2463025"/>
            <a:ext cx="105470" cy="1054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3694829" y="2636156"/>
            <a:ext cx="0" cy="26201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3641962" y="4274772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874806" y="4464223"/>
            <a:ext cx="216024" cy="249403"/>
            <a:chOff x="3240758" y="4686441"/>
            <a:chExt cx="216024" cy="249403"/>
          </a:xfrm>
        </p:grpSpPr>
        <p:sp>
          <p:nvSpPr>
            <p:cNvPr id="67" name="순서도: 추출 66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9" name="꺾인 연결선 68"/>
          <p:cNvCxnSpPr/>
          <p:nvPr/>
        </p:nvCxnSpPr>
        <p:spPr>
          <a:xfrm rot="5400000">
            <a:off x="3739432" y="4684536"/>
            <a:ext cx="198741" cy="288033"/>
          </a:xfrm>
          <a:prstGeom prst="bentConnector2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642051" y="4878011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3982819" y="1789572"/>
            <a:ext cx="0" cy="2667031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3930084" y="3458117"/>
            <a:ext cx="105470" cy="1054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899991" y="4134540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지연 48"/>
          <p:cNvSpPr/>
          <p:nvPr/>
        </p:nvSpPr>
        <p:spPr>
          <a:xfrm>
            <a:off x="4464893" y="136881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지연 53"/>
          <p:cNvSpPr/>
          <p:nvPr/>
        </p:nvSpPr>
        <p:spPr>
          <a:xfrm>
            <a:off x="4464893" y="221664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지연 58"/>
          <p:cNvSpPr/>
          <p:nvPr/>
        </p:nvSpPr>
        <p:spPr>
          <a:xfrm>
            <a:off x="4464893" y="307150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지연 70"/>
          <p:cNvSpPr/>
          <p:nvPr/>
        </p:nvSpPr>
        <p:spPr>
          <a:xfrm>
            <a:off x="4464893" y="3888159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2525185" y="1514044"/>
            <a:ext cx="0" cy="251934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2472450" y="2309136"/>
            <a:ext cx="105470" cy="105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472450" y="3163996"/>
            <a:ext cx="105470" cy="105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2472450" y="3980651"/>
            <a:ext cx="105470" cy="105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>
            <a:off x="5040957" y="1662978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040957" y="2515760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040957" y="3370620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040957" y="4194983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473005" y="1514044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0</a:t>
            </a:r>
            <a:endParaRPr lang="ko-KR" altLang="en-US" sz="1400" baseline="-16000" dirty="0"/>
          </a:p>
        </p:txBody>
      </p:sp>
      <p:sp>
        <p:nvSpPr>
          <p:cNvPr id="93" name="TextBox 92"/>
          <p:cNvSpPr txBox="1"/>
          <p:nvPr/>
        </p:nvSpPr>
        <p:spPr>
          <a:xfrm>
            <a:off x="5473005" y="2361871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1</a:t>
            </a:r>
            <a:endParaRPr lang="ko-KR" altLang="en-US" sz="1400" baseline="-16000" dirty="0"/>
          </a:p>
        </p:txBody>
      </p:sp>
      <p:sp>
        <p:nvSpPr>
          <p:cNvPr id="94" name="TextBox 93"/>
          <p:cNvSpPr txBox="1"/>
          <p:nvPr/>
        </p:nvSpPr>
        <p:spPr>
          <a:xfrm>
            <a:off x="5473005" y="3205647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2</a:t>
            </a:r>
            <a:endParaRPr lang="ko-KR" altLang="en-US" sz="1400" baseline="-16000" dirty="0"/>
          </a:p>
        </p:txBody>
      </p:sp>
      <p:sp>
        <p:nvSpPr>
          <p:cNvPr id="95" name="TextBox 94"/>
          <p:cNvSpPr txBox="1"/>
          <p:nvPr/>
        </p:nvSpPr>
        <p:spPr>
          <a:xfrm>
            <a:off x="5473005" y="4040145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3</a:t>
            </a:r>
            <a:endParaRPr lang="ko-KR" altLang="en-US" sz="1400" baseline="-16000" dirty="0"/>
          </a:p>
        </p:txBody>
      </p:sp>
    </p:spTree>
    <p:extLst>
      <p:ext uri="{BB962C8B-B14F-4D97-AF65-F5344CB8AC3E}">
        <p14:creationId xmlns:p14="http://schemas.microsoft.com/office/powerpoint/2010/main" val="2163715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353325" y="3783628"/>
            <a:ext cx="0" cy="25202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달 83"/>
          <p:cNvSpPr/>
          <p:nvPr/>
        </p:nvSpPr>
        <p:spPr>
          <a:xfrm rot="10800000">
            <a:off x="3545533" y="129587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2736701" y="1436350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379329" y="128444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R</a:t>
            </a:r>
            <a:endParaRPr lang="ko-KR" altLang="en-US" sz="1400"/>
          </a:p>
        </p:txBody>
      </p:sp>
      <p:sp>
        <p:nvSpPr>
          <p:cNvPr id="87" name="TextBox 86"/>
          <p:cNvSpPr txBox="1"/>
          <p:nvPr/>
        </p:nvSpPr>
        <p:spPr>
          <a:xfrm>
            <a:off x="2379328" y="293532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</a:t>
            </a:r>
            <a:endParaRPr lang="ko-KR" altLang="en-US" sz="1400"/>
          </a:p>
        </p:txBody>
      </p:sp>
      <p:cxnSp>
        <p:nvCxnSpPr>
          <p:cNvPr id="88" name="직선 연결선 87"/>
          <p:cNvCxnSpPr/>
          <p:nvPr/>
        </p:nvCxnSpPr>
        <p:spPr>
          <a:xfrm>
            <a:off x="3184430" y="1722540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4142678" y="1533864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242753" y="1583901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184430" y="1703045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605851" y="1570493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달 92"/>
          <p:cNvSpPr/>
          <p:nvPr/>
        </p:nvSpPr>
        <p:spPr>
          <a:xfrm rot="10800000" flipV="1">
            <a:off x="3545533" y="2664023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2736701" y="3089736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3184430" y="2803546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 flipV="1">
            <a:off x="4142678" y="2892147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3184430" y="2435079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3169188" y="1942990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4242753" y="2942184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4605851" y="257067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3169187" y="2080592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968949" y="143001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4968949" y="279323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104" name="직선 연결선 103"/>
          <p:cNvCxnSpPr/>
          <p:nvPr/>
        </p:nvCxnSpPr>
        <p:spPr>
          <a:xfrm flipV="1">
            <a:off x="5074488" y="2846570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344957" y="3754001"/>
            <a:ext cx="7654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 = 1</a:t>
            </a:r>
          </a:p>
          <a:p>
            <a:pPr algn="ctr"/>
            <a:r>
              <a:rPr lang="en-US" altLang="ko-KR" sz="1400" smtClean="0"/>
              <a:t>R = 0</a:t>
            </a:r>
            <a:endParaRPr lang="ko-KR" altLang="en-US" sz="1400"/>
          </a:p>
        </p:txBody>
      </p:sp>
      <p:sp>
        <p:nvSpPr>
          <p:cNvPr id="106" name="TextBox 105"/>
          <p:cNvSpPr txBox="1"/>
          <p:nvPr/>
        </p:nvSpPr>
        <p:spPr>
          <a:xfrm>
            <a:off x="3471543" y="4641394"/>
            <a:ext cx="7654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 = 0</a:t>
            </a:r>
          </a:p>
          <a:p>
            <a:pPr algn="ctr"/>
            <a:r>
              <a:rPr lang="en-US" altLang="ko-KR" sz="1400" smtClean="0"/>
              <a:t>R = 0</a:t>
            </a:r>
            <a:endParaRPr lang="ko-KR" altLang="en-US" sz="1400"/>
          </a:p>
        </p:txBody>
      </p:sp>
      <p:sp>
        <p:nvSpPr>
          <p:cNvPr id="107" name="TextBox 106"/>
          <p:cNvSpPr txBox="1"/>
          <p:nvPr/>
        </p:nvSpPr>
        <p:spPr>
          <a:xfrm>
            <a:off x="4598129" y="3754001"/>
            <a:ext cx="7654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 = 0</a:t>
            </a:r>
          </a:p>
          <a:p>
            <a:pPr algn="ctr"/>
            <a:r>
              <a:rPr lang="en-US" altLang="ko-KR" sz="1400" smtClean="0"/>
              <a:t>R = 1</a:t>
            </a:r>
            <a:endParaRPr lang="ko-KR" altLang="en-US" sz="140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3049783" y="4225638"/>
            <a:ext cx="491856" cy="44358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 flipV="1">
            <a:off x="2979687" y="4304325"/>
            <a:ext cx="491856" cy="443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V="1">
            <a:off x="4175741" y="4225638"/>
            <a:ext cx="491856" cy="4435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4241399" y="4298916"/>
            <a:ext cx="491856" cy="443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499550">
            <a:off x="3097326" y="4210265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0070C0"/>
                </a:solidFill>
              </a:rPr>
              <a:t>① </a:t>
            </a:r>
            <a:r>
              <a:rPr lang="en-US" altLang="ko-KR" sz="1100" smtClean="0">
                <a:solidFill>
                  <a:srgbClr val="0070C0"/>
                </a:solidFill>
              </a:rPr>
              <a:t>Set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19063043">
            <a:off x="3934655" y="4236848"/>
            <a:ext cx="729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FF0000"/>
                </a:solidFill>
              </a:rPr>
              <a:t>③</a:t>
            </a:r>
            <a:r>
              <a:rPr lang="en-US" altLang="ko-KR" sz="1100" smtClean="0">
                <a:solidFill>
                  <a:srgbClr val="FF0000"/>
                </a:solidFill>
              </a:rPr>
              <a:t> Reset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2499550">
            <a:off x="2789801" y="4483018"/>
            <a:ext cx="633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② 유지</a:t>
            </a:r>
            <a:endParaRPr lang="ko-KR" altLang="en-US" sz="1100"/>
          </a:p>
        </p:txBody>
      </p:sp>
      <p:sp>
        <p:nvSpPr>
          <p:cNvPr id="113" name="TextBox 112"/>
          <p:cNvSpPr txBox="1"/>
          <p:nvPr/>
        </p:nvSpPr>
        <p:spPr>
          <a:xfrm rot="19063043">
            <a:off x="4271751" y="4480899"/>
            <a:ext cx="633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④ 유지</a:t>
            </a:r>
            <a:endParaRPr lang="ko-KR" altLang="en-US" sz="1100"/>
          </a:p>
        </p:txBody>
      </p:sp>
      <p:sp>
        <p:nvSpPr>
          <p:cNvPr id="2" name="TextBox 1"/>
          <p:cNvSpPr txBox="1"/>
          <p:nvPr/>
        </p:nvSpPr>
        <p:spPr>
          <a:xfrm>
            <a:off x="3574127" y="1394301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G1</a:t>
            </a:r>
            <a:endParaRPr lang="ko-KR" alt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3574127" y="2757518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G2</a:t>
            </a:r>
            <a:endParaRPr lang="ko-KR" altLang="en-US" sz="1800"/>
          </a:p>
        </p:txBody>
      </p:sp>
      <p:sp>
        <p:nvSpPr>
          <p:cNvPr id="36" name="달 35"/>
          <p:cNvSpPr/>
          <p:nvPr/>
        </p:nvSpPr>
        <p:spPr>
          <a:xfrm rot="10800000">
            <a:off x="8948406" y="407166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8139574" y="4212139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587303" y="4498329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9545551" y="4309653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9645626" y="4359690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587303" y="4478834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008724" y="4346282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달 42"/>
          <p:cNvSpPr/>
          <p:nvPr/>
        </p:nvSpPr>
        <p:spPr>
          <a:xfrm rot="10800000" flipV="1">
            <a:off x="8948406" y="5439812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8139574" y="5865525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8587303" y="5579335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 flipV="1">
            <a:off x="9545551" y="5667936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8587303" y="521086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8572061" y="4718779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9645626" y="5717973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10008724" y="5346467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572060" y="4856381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371822" y="420580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10371822" y="556901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10477361" y="5622359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977000" y="4170090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X1</a:t>
            </a:r>
            <a:endParaRPr lang="ko-KR" altLang="en-US" sz="1800"/>
          </a:p>
        </p:txBody>
      </p:sp>
      <p:sp>
        <p:nvSpPr>
          <p:cNvPr id="56" name="TextBox 55"/>
          <p:cNvSpPr txBox="1"/>
          <p:nvPr/>
        </p:nvSpPr>
        <p:spPr>
          <a:xfrm>
            <a:off x="8977000" y="5533307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X2</a:t>
            </a:r>
            <a:endParaRPr lang="ko-KR" altLang="en-US" sz="1800"/>
          </a:p>
        </p:txBody>
      </p:sp>
      <p:sp>
        <p:nvSpPr>
          <p:cNvPr id="57" name="순서도: 지연 56"/>
          <p:cNvSpPr/>
          <p:nvPr/>
        </p:nvSpPr>
        <p:spPr>
          <a:xfrm>
            <a:off x="7563510" y="392410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지연 57"/>
          <p:cNvSpPr/>
          <p:nvPr/>
        </p:nvSpPr>
        <p:spPr>
          <a:xfrm>
            <a:off x="7563510" y="5577493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꺾인 연결선 58"/>
          <p:cNvCxnSpPr>
            <a:stCxn id="57" idx="1"/>
            <a:endCxn id="58" idx="1"/>
          </p:cNvCxnSpPr>
          <p:nvPr/>
        </p:nvCxnSpPr>
        <p:spPr>
          <a:xfrm rot="10800000" flipV="1">
            <a:off x="7558611" y="4341882"/>
            <a:ext cx="22498" cy="139390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61" idx="3"/>
          </p:cNvCxnSpPr>
          <p:nvPr/>
        </p:nvCxnSpPr>
        <p:spPr>
          <a:xfrm>
            <a:off x="6779848" y="5037910"/>
            <a:ext cx="432363" cy="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21614" y="4884021"/>
            <a:ext cx="4582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EN</a:t>
            </a:r>
            <a:endParaRPr lang="ko-KR" altLang="en-US" sz="1400"/>
          </a:p>
        </p:txBody>
      </p:sp>
      <p:sp>
        <p:nvSpPr>
          <p:cNvPr id="62" name="타원 61"/>
          <p:cNvSpPr/>
          <p:nvPr/>
        </p:nvSpPr>
        <p:spPr>
          <a:xfrm>
            <a:off x="7125866" y="498517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6697141" y="5952766"/>
            <a:ext cx="8663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72536" y="579985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</a:t>
            </a:r>
            <a:endParaRPr lang="ko-KR" alt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7523287" y="402546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A1</a:t>
            </a:r>
            <a:endParaRPr lang="ko-KR" altLang="en-US" sz="1800"/>
          </a:p>
        </p:txBody>
      </p:sp>
      <p:sp>
        <p:nvSpPr>
          <p:cNvPr id="69" name="TextBox 68"/>
          <p:cNvSpPr txBox="1"/>
          <p:nvPr/>
        </p:nvSpPr>
        <p:spPr>
          <a:xfrm>
            <a:off x="7523287" y="568085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A2</a:t>
            </a:r>
            <a:endParaRPr lang="ko-KR" altLang="en-US" sz="1800"/>
          </a:p>
        </p:txBody>
      </p:sp>
      <p:cxnSp>
        <p:nvCxnSpPr>
          <p:cNvPr id="72" name="직선 연결선 71"/>
          <p:cNvCxnSpPr/>
          <p:nvPr/>
        </p:nvCxnSpPr>
        <p:spPr>
          <a:xfrm>
            <a:off x="6697141" y="4092672"/>
            <a:ext cx="8663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372536" y="393975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R</a:t>
            </a:r>
            <a:endParaRPr lang="ko-KR" altLang="en-US" sz="1400"/>
          </a:p>
        </p:txBody>
      </p:sp>
      <p:sp>
        <p:nvSpPr>
          <p:cNvPr id="80" name="달 79"/>
          <p:cNvSpPr/>
          <p:nvPr/>
        </p:nvSpPr>
        <p:spPr>
          <a:xfrm rot="10800000">
            <a:off x="8821628" y="129587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273204" y="2935327"/>
            <a:ext cx="36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IN</a:t>
            </a:r>
            <a:endParaRPr lang="ko-KR" altLang="en-US" sz="1400"/>
          </a:p>
        </p:txBody>
      </p:sp>
      <p:cxnSp>
        <p:nvCxnSpPr>
          <p:cNvPr id="114" name="직선 연결선 113"/>
          <p:cNvCxnSpPr/>
          <p:nvPr/>
        </p:nvCxnSpPr>
        <p:spPr>
          <a:xfrm>
            <a:off x="8460525" y="1722540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9418773" y="1533864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>
            <a:off x="9518848" y="1583901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8460525" y="1703045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9881946" y="1570493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달 118"/>
          <p:cNvSpPr/>
          <p:nvPr/>
        </p:nvSpPr>
        <p:spPr>
          <a:xfrm rot="10800000" flipV="1">
            <a:off x="8821628" y="2664023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>
            <a:off x="7921277" y="3089736"/>
            <a:ext cx="9869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8460525" y="2803546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 flipV="1">
            <a:off x="9418773" y="2892147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/>
          <p:cNvCxnSpPr/>
          <p:nvPr/>
        </p:nvCxnSpPr>
        <p:spPr>
          <a:xfrm flipV="1">
            <a:off x="8460525" y="2435079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8445283" y="1942990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9518848" y="2942184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9881946" y="257067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8445282" y="2080592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245044" y="143001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sp>
        <p:nvSpPr>
          <p:cNvPr id="129" name="TextBox 128"/>
          <p:cNvSpPr txBox="1"/>
          <p:nvPr/>
        </p:nvSpPr>
        <p:spPr>
          <a:xfrm>
            <a:off x="10245044" y="279323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130" name="직선 연결선 129"/>
          <p:cNvCxnSpPr/>
          <p:nvPr/>
        </p:nvCxnSpPr>
        <p:spPr>
          <a:xfrm flipV="1">
            <a:off x="10350583" y="2846570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850222" y="1394301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G1</a:t>
            </a:r>
            <a:endParaRPr lang="ko-KR" altLang="en-US" sz="1800"/>
          </a:p>
        </p:txBody>
      </p:sp>
      <p:sp>
        <p:nvSpPr>
          <p:cNvPr id="132" name="TextBox 131"/>
          <p:cNvSpPr txBox="1"/>
          <p:nvPr/>
        </p:nvSpPr>
        <p:spPr>
          <a:xfrm>
            <a:off x="8850222" y="2757518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G2</a:t>
            </a:r>
            <a:endParaRPr lang="ko-KR" altLang="en-US" sz="1800"/>
          </a:p>
        </p:txBody>
      </p:sp>
      <p:cxnSp>
        <p:nvCxnSpPr>
          <p:cNvPr id="133" name="꺾인 연결선 132"/>
          <p:cNvCxnSpPr/>
          <p:nvPr/>
        </p:nvCxnSpPr>
        <p:spPr>
          <a:xfrm rot="10800000" flipV="1">
            <a:off x="7635517" y="1479552"/>
            <a:ext cx="1290062" cy="1612267"/>
          </a:xfrm>
          <a:prstGeom prst="bentConnector3">
            <a:avLst>
              <a:gd name="adj1" fmla="val 731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순서도: 추출 133"/>
          <p:cNvSpPr/>
          <p:nvPr/>
        </p:nvSpPr>
        <p:spPr>
          <a:xfrm>
            <a:off x="7862928" y="2167351"/>
            <a:ext cx="240236" cy="197569"/>
          </a:xfrm>
          <a:prstGeom prst="flowChartExtra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 rot="16200000">
            <a:off x="7940742" y="2078396"/>
            <a:ext cx="84607" cy="846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7993286" y="11870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993285" y="279703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55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달 83"/>
          <p:cNvSpPr/>
          <p:nvPr/>
        </p:nvSpPr>
        <p:spPr>
          <a:xfrm rot="10800000">
            <a:off x="6575985" y="410772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5767153" y="4248199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214882" y="4534389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7173130" y="4345713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7273205" y="4395750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214882" y="4514894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7636303" y="4382342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달 92"/>
          <p:cNvSpPr/>
          <p:nvPr/>
        </p:nvSpPr>
        <p:spPr>
          <a:xfrm rot="10800000" flipV="1">
            <a:off x="6575985" y="5475872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5767153" y="5901585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6214882" y="5615395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 flipV="1">
            <a:off x="7173130" y="5703996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6214882" y="524692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199640" y="4754839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7273205" y="5754033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636303" y="5382527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199639" y="4892441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999401" y="424186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7999401" y="560507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104" name="직선 연결선 103"/>
          <p:cNvCxnSpPr/>
          <p:nvPr/>
        </p:nvCxnSpPr>
        <p:spPr>
          <a:xfrm flipV="1">
            <a:off x="8104940" y="5658419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04579" y="4206150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X1</a:t>
            </a:r>
            <a:endParaRPr lang="ko-KR" alt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6604579" y="5569367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X2</a:t>
            </a:r>
            <a:endParaRPr lang="ko-KR" altLang="en-US" sz="1800"/>
          </a:p>
        </p:txBody>
      </p:sp>
      <p:sp>
        <p:nvSpPr>
          <p:cNvPr id="36" name="순서도: 지연 35"/>
          <p:cNvSpPr/>
          <p:nvPr/>
        </p:nvSpPr>
        <p:spPr>
          <a:xfrm>
            <a:off x="5191089" y="396016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지연 36"/>
          <p:cNvSpPr/>
          <p:nvPr/>
        </p:nvSpPr>
        <p:spPr>
          <a:xfrm>
            <a:off x="5191089" y="5613553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36" idx="1"/>
            <a:endCxn id="37" idx="1"/>
          </p:cNvCxnSpPr>
          <p:nvPr/>
        </p:nvCxnSpPr>
        <p:spPr>
          <a:xfrm rot="10800000" flipV="1">
            <a:off x="5191089" y="4377942"/>
            <a:ext cx="12700" cy="139390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752925" y="5074892"/>
            <a:ext cx="222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7589" y="4920081"/>
            <a:ext cx="5040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Clk</a:t>
            </a:r>
            <a:endParaRPr lang="ko-KR" altLang="en-US" sz="1400"/>
          </a:p>
        </p:txBody>
      </p:sp>
      <p:sp>
        <p:nvSpPr>
          <p:cNvPr id="43" name="타원 42"/>
          <p:cNvSpPr/>
          <p:nvPr/>
        </p:nvSpPr>
        <p:spPr>
          <a:xfrm>
            <a:off x="4922330" y="502123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/>
          <p:nvPr/>
        </p:nvCxnSpPr>
        <p:spPr>
          <a:xfrm rot="10800000" flipV="1">
            <a:off x="3925161" y="4122381"/>
            <a:ext cx="1248911" cy="1912372"/>
          </a:xfrm>
          <a:prstGeom prst="bentConnector3">
            <a:avLst>
              <a:gd name="adj1" fmla="val 789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196134" y="6034754"/>
            <a:ext cx="9949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00556" y="588184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D</a:t>
            </a:r>
            <a:endParaRPr lang="ko-KR" altLang="en-US" sz="1400"/>
          </a:p>
        </p:txBody>
      </p:sp>
      <p:sp>
        <p:nvSpPr>
          <p:cNvPr id="66" name="순서도: 추출 65"/>
          <p:cNvSpPr/>
          <p:nvPr/>
        </p:nvSpPr>
        <p:spPr>
          <a:xfrm>
            <a:off x="4070053" y="5009406"/>
            <a:ext cx="240236" cy="197569"/>
          </a:xfrm>
          <a:prstGeom prst="flowChartExtra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 rot="16200000">
            <a:off x="4147867" y="4920451"/>
            <a:ext cx="84607" cy="846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150866" y="406152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A1</a:t>
            </a:r>
            <a:endParaRPr lang="ko-KR" altLang="en-US" sz="1800"/>
          </a:p>
        </p:txBody>
      </p:sp>
      <p:sp>
        <p:nvSpPr>
          <p:cNvPr id="70" name="TextBox 69"/>
          <p:cNvSpPr txBox="1"/>
          <p:nvPr/>
        </p:nvSpPr>
        <p:spPr>
          <a:xfrm>
            <a:off x="5150866" y="571691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A2</a:t>
            </a:r>
            <a:endParaRPr lang="ko-KR" altLang="en-US" sz="1800"/>
          </a:p>
        </p:txBody>
      </p:sp>
      <p:cxnSp>
        <p:nvCxnSpPr>
          <p:cNvPr id="71" name="직선 연결선 70"/>
          <p:cNvCxnSpPr/>
          <p:nvPr/>
        </p:nvCxnSpPr>
        <p:spPr>
          <a:xfrm>
            <a:off x="5965661" y="812098"/>
            <a:ext cx="0" cy="25202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달 71"/>
          <p:cNvSpPr/>
          <p:nvPr/>
        </p:nvSpPr>
        <p:spPr>
          <a:xfrm rot="10800000">
            <a:off x="6560742" y="110013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5751910" y="1240609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199639" y="1526799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7157887" y="1338123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7257962" y="1388160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199639" y="1507304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621060" y="1374752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달 78"/>
          <p:cNvSpPr/>
          <p:nvPr/>
        </p:nvSpPr>
        <p:spPr>
          <a:xfrm rot="10800000" flipV="1">
            <a:off x="6560742" y="2468282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5751910" y="2893995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6199639" y="2607805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 flipV="1">
            <a:off x="7157887" y="2696406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6199639" y="223933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6184397" y="1747249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7257962" y="2746443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7621060" y="2374937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6184396" y="1884851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984158" y="123427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Q</a:t>
            </a:r>
            <a:endParaRPr lang="ko-KR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984158" y="259748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8089697" y="2650829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589336" y="1198560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X1</a:t>
            </a:r>
            <a:endParaRPr lang="ko-KR" altLang="en-US" sz="1800"/>
          </a:p>
        </p:txBody>
      </p:sp>
      <p:sp>
        <p:nvSpPr>
          <p:cNvPr id="122" name="TextBox 121"/>
          <p:cNvSpPr txBox="1"/>
          <p:nvPr/>
        </p:nvSpPr>
        <p:spPr>
          <a:xfrm>
            <a:off x="6589336" y="2561777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X2</a:t>
            </a:r>
            <a:endParaRPr lang="ko-KR" altLang="en-US" sz="1800"/>
          </a:p>
        </p:txBody>
      </p:sp>
      <p:sp>
        <p:nvSpPr>
          <p:cNvPr id="123" name="순서도: 지연 122"/>
          <p:cNvSpPr/>
          <p:nvPr/>
        </p:nvSpPr>
        <p:spPr>
          <a:xfrm>
            <a:off x="5175846" y="95257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순서도: 지연 123"/>
          <p:cNvSpPr/>
          <p:nvPr/>
        </p:nvSpPr>
        <p:spPr>
          <a:xfrm>
            <a:off x="5175846" y="2605963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꺾인 연결선 124"/>
          <p:cNvCxnSpPr>
            <a:stCxn id="123" idx="1"/>
            <a:endCxn id="124" idx="1"/>
          </p:cNvCxnSpPr>
          <p:nvPr/>
        </p:nvCxnSpPr>
        <p:spPr>
          <a:xfrm rot="10800000" flipV="1">
            <a:off x="5170947" y="1370352"/>
            <a:ext cx="22498" cy="139390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4569924" y="2066379"/>
            <a:ext cx="183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135435" y="1912491"/>
            <a:ext cx="4582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EN</a:t>
            </a:r>
            <a:endParaRPr lang="ko-KR" altLang="en-US" sz="1400"/>
          </a:p>
        </p:txBody>
      </p:sp>
      <p:sp>
        <p:nvSpPr>
          <p:cNvPr id="128" name="타원 127"/>
          <p:cNvSpPr/>
          <p:nvPr/>
        </p:nvSpPr>
        <p:spPr>
          <a:xfrm>
            <a:off x="4738202" y="201364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/>
          <p:nvPr/>
        </p:nvCxnSpPr>
        <p:spPr>
          <a:xfrm>
            <a:off x="3925160" y="2981236"/>
            <a:ext cx="1250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283948" y="2828322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D</a:t>
            </a:r>
            <a:endParaRPr lang="ko-KR" altLang="en-US" sz="1400"/>
          </a:p>
        </p:txBody>
      </p:sp>
      <p:sp>
        <p:nvSpPr>
          <p:cNvPr id="131" name="TextBox 130"/>
          <p:cNvSpPr txBox="1"/>
          <p:nvPr/>
        </p:nvSpPr>
        <p:spPr>
          <a:xfrm>
            <a:off x="5135623" y="105393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A1</a:t>
            </a:r>
            <a:endParaRPr lang="ko-KR" altLang="en-US" sz="1800"/>
          </a:p>
        </p:txBody>
      </p:sp>
      <p:sp>
        <p:nvSpPr>
          <p:cNvPr id="132" name="TextBox 131"/>
          <p:cNvSpPr txBox="1"/>
          <p:nvPr/>
        </p:nvSpPr>
        <p:spPr>
          <a:xfrm>
            <a:off x="5135623" y="270932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A2</a:t>
            </a:r>
            <a:endParaRPr lang="ko-KR" altLang="en-US" sz="1800"/>
          </a:p>
        </p:txBody>
      </p:sp>
      <p:cxnSp>
        <p:nvCxnSpPr>
          <p:cNvPr id="135" name="꺾인 연결선 134"/>
          <p:cNvCxnSpPr/>
          <p:nvPr/>
        </p:nvCxnSpPr>
        <p:spPr>
          <a:xfrm rot="10800000" flipV="1">
            <a:off x="3665185" y="1140272"/>
            <a:ext cx="1511182" cy="1837752"/>
          </a:xfrm>
          <a:prstGeom prst="bentConnector3">
            <a:avLst>
              <a:gd name="adj1" fmla="val 7841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순서도: 추출 135"/>
          <p:cNvSpPr/>
          <p:nvPr/>
        </p:nvSpPr>
        <p:spPr>
          <a:xfrm>
            <a:off x="3872237" y="1507862"/>
            <a:ext cx="240236" cy="197569"/>
          </a:xfrm>
          <a:prstGeom prst="flowChartExtra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 rot="16200000">
            <a:off x="3950051" y="1418907"/>
            <a:ext cx="84607" cy="846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941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23385"/>
              </p:ext>
            </p:extLst>
          </p:nvPr>
        </p:nvGraphicFramePr>
        <p:xfrm>
          <a:off x="72405" y="863823"/>
          <a:ext cx="1116123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41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Q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373" y="463912"/>
            <a:ext cx="580230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①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61667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②</a:t>
            </a:r>
            <a:endParaRPr lang="ko-KR" alt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4013795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③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170115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④</a:t>
            </a:r>
            <a:endParaRPr lang="ko-KR" alt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327576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⑤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489229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⑥</a:t>
            </a:r>
            <a:endParaRPr lang="ko-KR" alt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631832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⑦</a:t>
            </a:r>
            <a:endParaRPr lang="ko-KR" alt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793485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8612676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68985"/>
              </p:ext>
            </p:extLst>
          </p:nvPr>
        </p:nvGraphicFramePr>
        <p:xfrm>
          <a:off x="72405" y="863823"/>
          <a:ext cx="1116123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41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Q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373" y="463912"/>
            <a:ext cx="580230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①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13795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②</a:t>
            </a:r>
            <a:endParaRPr lang="ko-KR" alt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327576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③</a:t>
            </a:r>
            <a:endParaRPr lang="ko-KR" alt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631832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④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880002" y="1270471"/>
            <a:ext cx="232283" cy="465990"/>
            <a:chOff x="1880002" y="1295871"/>
            <a:chExt cx="232283" cy="46599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190943" y="1270471"/>
            <a:ext cx="232283" cy="465990"/>
            <a:chOff x="1880002" y="1295871"/>
            <a:chExt cx="232283" cy="465990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6501549" y="1270471"/>
            <a:ext cx="232283" cy="465990"/>
            <a:chOff x="1880002" y="1295871"/>
            <a:chExt cx="232283" cy="465990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8805805" y="1270471"/>
            <a:ext cx="232283" cy="465990"/>
            <a:chOff x="1880002" y="1295871"/>
            <a:chExt cx="232283" cy="46599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642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6622"/>
              </p:ext>
            </p:extLst>
          </p:nvPr>
        </p:nvGraphicFramePr>
        <p:xfrm>
          <a:off x="72405" y="863823"/>
          <a:ext cx="1116123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41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880002" y="1270471"/>
            <a:ext cx="509423" cy="465990"/>
            <a:chOff x="1880002" y="1270471"/>
            <a:chExt cx="509423" cy="46599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880002" y="1717398"/>
              <a:ext cx="1054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990101" y="1289534"/>
              <a:ext cx="881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995488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069579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088629" y="1715219"/>
              <a:ext cx="3007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4189561" y="1270471"/>
            <a:ext cx="509423" cy="465990"/>
            <a:chOff x="1880002" y="1270471"/>
            <a:chExt cx="509423" cy="46599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880002" y="1717398"/>
              <a:ext cx="1054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990101" y="1289534"/>
              <a:ext cx="881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995488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069579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088629" y="1715219"/>
              <a:ext cx="3007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6500167" y="1270471"/>
            <a:ext cx="509423" cy="465990"/>
            <a:chOff x="1880002" y="1270471"/>
            <a:chExt cx="509423" cy="46599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1880002" y="1717398"/>
              <a:ext cx="1054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990101" y="1289534"/>
              <a:ext cx="881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995488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2069579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088629" y="1715219"/>
              <a:ext cx="3007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8810773" y="1270471"/>
            <a:ext cx="509423" cy="465990"/>
            <a:chOff x="1880002" y="1270471"/>
            <a:chExt cx="509423" cy="465990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1880002" y="1717398"/>
              <a:ext cx="1054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990101" y="1289534"/>
              <a:ext cx="881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995488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2069579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088629" y="1715219"/>
              <a:ext cx="3007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64780"/>
              </p:ext>
            </p:extLst>
          </p:nvPr>
        </p:nvGraphicFramePr>
        <p:xfrm>
          <a:off x="72405" y="2781717"/>
          <a:ext cx="1116123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41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1880002" y="3187443"/>
            <a:ext cx="232283" cy="465990"/>
            <a:chOff x="1880002" y="1295871"/>
            <a:chExt cx="232283" cy="465990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4190943" y="3187443"/>
            <a:ext cx="232283" cy="465990"/>
            <a:chOff x="1880002" y="1295871"/>
            <a:chExt cx="232283" cy="465990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6501549" y="3187443"/>
            <a:ext cx="232283" cy="465990"/>
            <a:chOff x="1880002" y="1295871"/>
            <a:chExt cx="232283" cy="465990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8805805" y="3187443"/>
            <a:ext cx="232283" cy="465990"/>
            <a:chOff x="1880002" y="1295871"/>
            <a:chExt cx="232283" cy="46599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위쪽 화살표 5"/>
          <p:cNvSpPr/>
          <p:nvPr/>
        </p:nvSpPr>
        <p:spPr>
          <a:xfrm>
            <a:off x="1885277" y="2247214"/>
            <a:ext cx="227922" cy="432049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위쪽 화살표 66"/>
          <p:cNvSpPr/>
          <p:nvPr/>
        </p:nvSpPr>
        <p:spPr>
          <a:xfrm>
            <a:off x="4185699" y="2247214"/>
            <a:ext cx="227922" cy="432049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위쪽 화살표 67"/>
          <p:cNvSpPr/>
          <p:nvPr/>
        </p:nvSpPr>
        <p:spPr>
          <a:xfrm>
            <a:off x="6501692" y="2247214"/>
            <a:ext cx="227922" cy="432049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위쪽 화살표 68"/>
          <p:cNvSpPr/>
          <p:nvPr/>
        </p:nvSpPr>
        <p:spPr>
          <a:xfrm>
            <a:off x="8810773" y="2247214"/>
            <a:ext cx="227922" cy="432049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04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4284873" y="2126163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60937" y="241419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rot="5400000">
            <a:off x="3653833" y="2414949"/>
            <a:ext cx="240236" cy="286524"/>
            <a:chOff x="1944613" y="2240190"/>
            <a:chExt cx="240236" cy="286524"/>
          </a:xfrm>
        </p:grpSpPr>
        <p:sp>
          <p:nvSpPr>
            <p:cNvPr id="63" name="순서도: 추출 62"/>
            <p:cNvSpPr/>
            <p:nvPr/>
          </p:nvSpPr>
          <p:spPr>
            <a:xfrm>
              <a:off x="1944613" y="2329145"/>
              <a:ext cx="240236" cy="197569"/>
            </a:xfrm>
            <a:prstGeom prst="flowChartExtra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 rot="16200000">
              <a:off x="2022427" y="2240190"/>
              <a:ext cx="84607" cy="84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3270649" y="2270179"/>
            <a:ext cx="10142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924833" y="2558211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270649" y="2558211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3270649" y="2250292"/>
            <a:ext cx="0" cy="327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988729" y="2414195"/>
            <a:ext cx="28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217914" y="2361460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75694" y="2249153"/>
            <a:ext cx="777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AND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3979318" y="197312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79318" y="257379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00697" y="2229529"/>
            <a:ext cx="3246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dirty="0" smtClean="0"/>
              <a:t>0</a:t>
            </a:r>
            <a:endParaRPr lang="ko-KR" altLang="en-US" sz="1800" dirty="0"/>
          </a:p>
        </p:txBody>
      </p:sp>
      <p:sp>
        <p:nvSpPr>
          <p:cNvPr id="87" name="순서도: 지연 86"/>
          <p:cNvSpPr/>
          <p:nvPr/>
        </p:nvSpPr>
        <p:spPr>
          <a:xfrm>
            <a:off x="4284873" y="375502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860937" y="4043059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 rot="5400000">
            <a:off x="3653833" y="4043813"/>
            <a:ext cx="240236" cy="286524"/>
            <a:chOff x="1944613" y="2240190"/>
            <a:chExt cx="240236" cy="286524"/>
          </a:xfrm>
        </p:grpSpPr>
        <p:sp>
          <p:nvSpPr>
            <p:cNvPr id="90" name="순서도: 추출 89"/>
            <p:cNvSpPr/>
            <p:nvPr/>
          </p:nvSpPr>
          <p:spPr>
            <a:xfrm>
              <a:off x="1944613" y="2329145"/>
              <a:ext cx="240236" cy="197569"/>
            </a:xfrm>
            <a:prstGeom prst="flowChartExtra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 rot="16200000">
              <a:off x="2022427" y="2240190"/>
              <a:ext cx="84607" cy="84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2" name="직선 연결선 91"/>
          <p:cNvCxnSpPr/>
          <p:nvPr/>
        </p:nvCxnSpPr>
        <p:spPr>
          <a:xfrm>
            <a:off x="3270649" y="3899043"/>
            <a:ext cx="10142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924833" y="4187075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270649" y="4187075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3270649" y="3879156"/>
            <a:ext cx="0" cy="327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988729" y="4043059"/>
            <a:ext cx="28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217914" y="399032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4175694" y="3878017"/>
            <a:ext cx="777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AND</a:t>
            </a:r>
            <a:endParaRPr lang="ko-KR" alt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3979318" y="360199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79318" y="420265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700697" y="3858393"/>
            <a:ext cx="3246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19" name="타원 18"/>
          <p:cNvSpPr/>
          <p:nvPr/>
        </p:nvSpPr>
        <p:spPr>
          <a:xfrm>
            <a:off x="3523434" y="3967503"/>
            <a:ext cx="439141" cy="439141"/>
          </a:xfrm>
          <a:prstGeom prst="ellipse">
            <a:avLst/>
          </a:prstGeom>
          <a:solidFill>
            <a:srgbClr val="FF0000">
              <a:alpha val="10196"/>
            </a:srgbClr>
          </a:solidFill>
          <a:ln>
            <a:solidFill>
              <a:srgbClr val="E20000">
                <a:alpha val="4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07255" y="4419510"/>
            <a:ext cx="871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딜레이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발생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2946710" y="3746718"/>
            <a:ext cx="1041400" cy="215900"/>
          </a:xfrm>
          <a:custGeom>
            <a:avLst/>
            <a:gdLst>
              <a:gd name="connsiteX0" fmla="*/ 0 w 1041400"/>
              <a:gd name="connsiteY0" fmla="*/ 215900 h 215900"/>
              <a:gd name="connsiteX1" fmla="*/ 254000 w 1041400"/>
              <a:gd name="connsiteY1" fmla="*/ 69850 h 215900"/>
              <a:gd name="connsiteX2" fmla="*/ 1041400 w 1041400"/>
              <a:gd name="connsiteY2" fmla="*/ 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400" h="215900">
                <a:moveTo>
                  <a:pt x="0" y="215900"/>
                </a:moveTo>
                <a:cubicBezTo>
                  <a:pt x="40216" y="160866"/>
                  <a:pt x="80433" y="105833"/>
                  <a:pt x="254000" y="69850"/>
                </a:cubicBezTo>
                <a:cubicBezTo>
                  <a:pt x="427567" y="33867"/>
                  <a:pt x="734483" y="16933"/>
                  <a:pt x="1041400" y="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2940360" y="4172168"/>
            <a:ext cx="558800" cy="152400"/>
          </a:xfrm>
          <a:custGeom>
            <a:avLst/>
            <a:gdLst>
              <a:gd name="connsiteX0" fmla="*/ 0 w 558800"/>
              <a:gd name="connsiteY0" fmla="*/ 0 h 152400"/>
              <a:gd name="connsiteX1" fmla="*/ 127000 w 558800"/>
              <a:gd name="connsiteY1" fmla="*/ 120650 h 152400"/>
              <a:gd name="connsiteX2" fmla="*/ 558800 w 5588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152400">
                <a:moveTo>
                  <a:pt x="0" y="0"/>
                </a:moveTo>
                <a:cubicBezTo>
                  <a:pt x="16933" y="47625"/>
                  <a:pt x="33867" y="95250"/>
                  <a:pt x="127000" y="120650"/>
                </a:cubicBezTo>
                <a:cubicBezTo>
                  <a:pt x="220133" y="146050"/>
                  <a:pt x="389466" y="149225"/>
                  <a:pt x="558800" y="15240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위쪽 화살표 102"/>
          <p:cNvSpPr/>
          <p:nvPr/>
        </p:nvSpPr>
        <p:spPr>
          <a:xfrm rot="10800000">
            <a:off x="2832594" y="2778379"/>
            <a:ext cx="98913" cy="926135"/>
          </a:xfrm>
          <a:prstGeom prst="upArrow">
            <a:avLst>
              <a:gd name="adj1" fmla="val 36538"/>
              <a:gd name="adj2" fmla="val 9618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2386254" y="2319134"/>
            <a:ext cx="43205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CLK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86254" y="3943762"/>
            <a:ext cx="43205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CLK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12649" y="2256784"/>
            <a:ext cx="4328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EN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112649" y="3889170"/>
            <a:ext cx="4328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EN</a:t>
            </a:r>
            <a:endParaRPr lang="ko-KR" altLang="en-US" sz="1400" dirty="0"/>
          </a:p>
        </p:txBody>
      </p: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82542"/>
              </p:ext>
            </p:extLst>
          </p:nvPr>
        </p:nvGraphicFramePr>
        <p:xfrm>
          <a:off x="5767666" y="3819110"/>
          <a:ext cx="153948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41"/>
                <a:gridCol w="384870"/>
                <a:gridCol w="384870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5" name="그룹 154"/>
          <p:cNvGrpSpPr/>
          <p:nvPr/>
        </p:nvGrpSpPr>
        <p:grpSpPr>
          <a:xfrm>
            <a:off x="6804353" y="3797881"/>
            <a:ext cx="509423" cy="465990"/>
            <a:chOff x="1880002" y="1270471"/>
            <a:chExt cx="509423" cy="465990"/>
          </a:xfrm>
        </p:grpSpPr>
        <p:cxnSp>
          <p:nvCxnSpPr>
            <p:cNvPr id="156" name="직선 연결선 155"/>
            <p:cNvCxnSpPr/>
            <p:nvPr/>
          </p:nvCxnSpPr>
          <p:spPr>
            <a:xfrm>
              <a:off x="1880002" y="1717398"/>
              <a:ext cx="1054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1990101" y="1289534"/>
              <a:ext cx="881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1995488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2069579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2088629" y="1715219"/>
              <a:ext cx="3007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9" name="표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08053"/>
              </p:ext>
            </p:extLst>
          </p:nvPr>
        </p:nvGraphicFramePr>
        <p:xfrm>
          <a:off x="5761037" y="2197312"/>
          <a:ext cx="153948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41"/>
                <a:gridCol w="384870"/>
                <a:gridCol w="384870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CLK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0" name="그룹 179"/>
          <p:cNvGrpSpPr/>
          <p:nvPr/>
        </p:nvGrpSpPr>
        <p:grpSpPr>
          <a:xfrm>
            <a:off x="6803163" y="2178113"/>
            <a:ext cx="232283" cy="465990"/>
            <a:chOff x="1880002" y="1295871"/>
            <a:chExt cx="232283" cy="465990"/>
          </a:xfrm>
        </p:grpSpPr>
        <p:cxnSp>
          <p:nvCxnSpPr>
            <p:cNvPr id="181" name="직선 연결선 180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/>
          <p:cNvCxnSpPr/>
          <p:nvPr/>
        </p:nvCxnSpPr>
        <p:spPr>
          <a:xfrm>
            <a:off x="6919839" y="2778379"/>
            <a:ext cx="0" cy="8937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/>
          <p:nvPr/>
        </p:nvCxnSpPr>
        <p:spPr>
          <a:xfrm flipV="1">
            <a:off x="2488808" y="3118579"/>
            <a:ext cx="0" cy="327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139159" y="3282482"/>
            <a:ext cx="3496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323012" y="322974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2602932" y="3118579"/>
            <a:ext cx="0" cy="327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602932" y="3282482"/>
            <a:ext cx="15121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74" idx="4"/>
          </p:cNvCxnSpPr>
          <p:nvPr/>
        </p:nvCxnSpPr>
        <p:spPr>
          <a:xfrm>
            <a:off x="3375747" y="3335217"/>
            <a:ext cx="0" cy="269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3269459" y="3592437"/>
            <a:ext cx="184150" cy="469900"/>
          </a:xfrm>
          <a:custGeom>
            <a:avLst/>
            <a:gdLst>
              <a:gd name="connsiteX0" fmla="*/ 101600 w 184150"/>
              <a:gd name="connsiteY0" fmla="*/ 0 h 469900"/>
              <a:gd name="connsiteX1" fmla="*/ 0 w 184150"/>
              <a:gd name="connsiteY1" fmla="*/ 69850 h 469900"/>
              <a:gd name="connsiteX2" fmla="*/ 184150 w 184150"/>
              <a:gd name="connsiteY2" fmla="*/ 146050 h 469900"/>
              <a:gd name="connsiteX3" fmla="*/ 0 w 184150"/>
              <a:gd name="connsiteY3" fmla="*/ 209550 h 469900"/>
              <a:gd name="connsiteX4" fmla="*/ 184150 w 184150"/>
              <a:gd name="connsiteY4" fmla="*/ 285750 h 469900"/>
              <a:gd name="connsiteX5" fmla="*/ 0 w 184150"/>
              <a:gd name="connsiteY5" fmla="*/ 361950 h 469900"/>
              <a:gd name="connsiteX6" fmla="*/ 184150 w 184150"/>
              <a:gd name="connsiteY6" fmla="*/ 438150 h 469900"/>
              <a:gd name="connsiteX7" fmla="*/ 101600 w 184150"/>
              <a:gd name="connsiteY7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50" h="469900">
                <a:moveTo>
                  <a:pt x="101600" y="0"/>
                </a:moveTo>
                <a:lnTo>
                  <a:pt x="0" y="69850"/>
                </a:lnTo>
                <a:lnTo>
                  <a:pt x="184150" y="146050"/>
                </a:lnTo>
                <a:lnTo>
                  <a:pt x="0" y="209550"/>
                </a:lnTo>
                <a:lnTo>
                  <a:pt x="184150" y="285750"/>
                </a:lnTo>
                <a:lnTo>
                  <a:pt x="0" y="361950"/>
                </a:lnTo>
                <a:lnTo>
                  <a:pt x="184150" y="438150"/>
                </a:lnTo>
                <a:lnTo>
                  <a:pt x="101600" y="46990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>
            <a:off x="3375747" y="4049637"/>
            <a:ext cx="0" cy="269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228437" y="4318738"/>
            <a:ext cx="28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273120" y="4371006"/>
            <a:ext cx="1925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315967" y="4430314"/>
            <a:ext cx="1195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2301283" y="3032535"/>
            <a:ext cx="492273" cy="492273"/>
          </a:xfrm>
          <a:prstGeom prst="ellipse">
            <a:avLst/>
          </a:prstGeom>
          <a:solidFill>
            <a:srgbClr val="FF0000">
              <a:alpha val="10196"/>
            </a:srgbClr>
          </a:solidFill>
          <a:ln>
            <a:solidFill>
              <a:srgbClr val="E20000">
                <a:alpha val="4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30590"/>
              </p:ext>
            </p:extLst>
          </p:nvPr>
        </p:nvGraphicFramePr>
        <p:xfrm>
          <a:off x="666336" y="2578244"/>
          <a:ext cx="153948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41"/>
                <a:gridCol w="384870"/>
                <a:gridCol w="384870"/>
              </a:tblGrid>
              <a:tr h="282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CLK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위쪽 화살표 76"/>
          <p:cNvSpPr/>
          <p:nvPr/>
        </p:nvSpPr>
        <p:spPr>
          <a:xfrm rot="5400000">
            <a:off x="2498330" y="2606751"/>
            <a:ext cx="98913" cy="370567"/>
          </a:xfrm>
          <a:prstGeom prst="upArrow">
            <a:avLst>
              <a:gd name="adj1" fmla="val 36538"/>
              <a:gd name="adj2" fmla="val 9618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71018"/>
              </p:ext>
            </p:extLst>
          </p:nvPr>
        </p:nvGraphicFramePr>
        <p:xfrm>
          <a:off x="2885779" y="2578674"/>
          <a:ext cx="76974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70"/>
                <a:gridCol w="384870"/>
              </a:tblGrid>
              <a:tr h="2827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자유형 12"/>
          <p:cNvSpPr/>
          <p:nvPr/>
        </p:nvSpPr>
        <p:spPr>
          <a:xfrm>
            <a:off x="3279264" y="2582787"/>
            <a:ext cx="381355" cy="419100"/>
          </a:xfrm>
          <a:custGeom>
            <a:avLst/>
            <a:gdLst>
              <a:gd name="connsiteX0" fmla="*/ 355 w 381355"/>
              <a:gd name="connsiteY0" fmla="*/ 0 h 419100"/>
              <a:gd name="connsiteX1" fmla="*/ 61315 w 381355"/>
              <a:gd name="connsiteY1" fmla="*/ 342900 h 419100"/>
              <a:gd name="connsiteX2" fmla="*/ 381355 w 381355"/>
              <a:gd name="connsiteY2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355" h="419100">
                <a:moveTo>
                  <a:pt x="355" y="0"/>
                </a:moveTo>
                <a:cubicBezTo>
                  <a:pt x="-915" y="136525"/>
                  <a:pt x="-2185" y="273050"/>
                  <a:pt x="61315" y="342900"/>
                </a:cubicBezTo>
                <a:cubicBezTo>
                  <a:pt x="124815" y="412750"/>
                  <a:pt x="253085" y="415925"/>
                  <a:pt x="381355" y="41910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6541610" y="2122348"/>
            <a:ext cx="658648" cy="6586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00</a:t>
            </a:r>
            <a:endParaRPr lang="ko-KR" altLang="en-US" sz="18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541610" y="3949591"/>
            <a:ext cx="658648" cy="6586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01</a:t>
            </a:r>
            <a:endParaRPr lang="ko-KR" altLang="en-US" sz="18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8486765" y="3949591"/>
            <a:ext cx="658648" cy="6586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11</a:t>
            </a:r>
            <a:endParaRPr lang="ko-KR" altLang="en-US" sz="18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8486765" y="2122348"/>
            <a:ext cx="658648" cy="6586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10</a:t>
            </a:r>
            <a:endParaRPr lang="ko-KR" altLang="en-US" sz="18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 rot="16200000" flipH="1" flipV="1">
            <a:off x="7843082" y="1847808"/>
            <a:ext cx="0" cy="10563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8830078" y="2831793"/>
            <a:ext cx="0" cy="10563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6776769" y="2831793"/>
            <a:ext cx="0" cy="10563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V="1">
            <a:off x="6962313" y="2831793"/>
            <a:ext cx="0" cy="10563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rot="5400000" flipV="1">
            <a:off x="7843082" y="3750732"/>
            <a:ext cx="0" cy="10563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76224" y="3206087"/>
            <a:ext cx="54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1/0</a:t>
            </a:r>
            <a:endParaRPr lang="ko-KR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928405" y="3206087"/>
            <a:ext cx="54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0/1</a:t>
            </a:r>
            <a:endParaRPr lang="ko-KR" altLang="en-US" sz="1400" dirty="0"/>
          </a:p>
        </p:txBody>
      </p:sp>
      <p:cxnSp>
        <p:nvCxnSpPr>
          <p:cNvPr id="119" name="직선 화살표 연결선 118"/>
          <p:cNvCxnSpPr/>
          <p:nvPr/>
        </p:nvCxnSpPr>
        <p:spPr>
          <a:xfrm flipH="1" flipV="1">
            <a:off x="7237159" y="2664024"/>
            <a:ext cx="1249606" cy="12855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773152" y="3053466"/>
            <a:ext cx="54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0/1</a:t>
            </a:r>
            <a:endParaRPr lang="ko-KR" alt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785373" y="3206087"/>
            <a:ext cx="54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1/0</a:t>
            </a:r>
            <a:endParaRPr lang="ko-KR" alt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568235" y="4286299"/>
            <a:ext cx="54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1/0</a:t>
            </a:r>
            <a:endParaRPr lang="ko-KR" alt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587115" y="2073901"/>
            <a:ext cx="54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0/1</a:t>
            </a:r>
            <a:endParaRPr lang="ko-KR" altLang="en-US" sz="1400" dirty="0"/>
          </a:p>
        </p:txBody>
      </p:sp>
      <p:sp>
        <p:nvSpPr>
          <p:cNvPr id="25" name="자유형 24"/>
          <p:cNvSpPr/>
          <p:nvPr/>
        </p:nvSpPr>
        <p:spPr>
          <a:xfrm>
            <a:off x="6329564" y="1911849"/>
            <a:ext cx="368747" cy="360038"/>
          </a:xfrm>
          <a:custGeom>
            <a:avLst/>
            <a:gdLst>
              <a:gd name="connsiteX0" fmla="*/ 511363 w 673358"/>
              <a:gd name="connsiteY0" fmla="*/ 596335 h 657456"/>
              <a:gd name="connsiteX1" fmla="*/ 427543 w 673358"/>
              <a:gd name="connsiteY1" fmla="*/ 634435 h 657456"/>
              <a:gd name="connsiteX2" fmla="*/ 328483 w 673358"/>
              <a:gd name="connsiteY2" fmla="*/ 657295 h 657456"/>
              <a:gd name="connsiteX3" fmla="*/ 237043 w 673358"/>
              <a:gd name="connsiteY3" fmla="*/ 642055 h 657456"/>
              <a:gd name="connsiteX4" fmla="*/ 137983 w 673358"/>
              <a:gd name="connsiteY4" fmla="*/ 596335 h 657456"/>
              <a:gd name="connsiteX5" fmla="*/ 54163 w 673358"/>
              <a:gd name="connsiteY5" fmla="*/ 504895 h 657456"/>
              <a:gd name="connsiteX6" fmla="*/ 16063 w 673358"/>
              <a:gd name="connsiteY6" fmla="*/ 398215 h 657456"/>
              <a:gd name="connsiteX7" fmla="*/ 823 w 673358"/>
              <a:gd name="connsiteY7" fmla="*/ 268675 h 657456"/>
              <a:gd name="connsiteX8" fmla="*/ 38923 w 673358"/>
              <a:gd name="connsiteY8" fmla="*/ 184855 h 657456"/>
              <a:gd name="connsiteX9" fmla="*/ 99883 w 673358"/>
              <a:gd name="connsiteY9" fmla="*/ 101035 h 657456"/>
              <a:gd name="connsiteX10" fmla="*/ 214183 w 673358"/>
              <a:gd name="connsiteY10" fmla="*/ 32455 h 657456"/>
              <a:gd name="connsiteX11" fmla="*/ 328483 w 673358"/>
              <a:gd name="connsiteY11" fmla="*/ 1975 h 657456"/>
              <a:gd name="connsiteX12" fmla="*/ 442783 w 673358"/>
              <a:gd name="connsiteY12" fmla="*/ 9595 h 657456"/>
              <a:gd name="connsiteX13" fmla="*/ 541843 w 673358"/>
              <a:gd name="connsiteY13" fmla="*/ 62935 h 657456"/>
              <a:gd name="connsiteX14" fmla="*/ 610423 w 673358"/>
              <a:gd name="connsiteY14" fmla="*/ 139135 h 657456"/>
              <a:gd name="connsiteX15" fmla="*/ 663763 w 673358"/>
              <a:gd name="connsiteY15" fmla="*/ 253435 h 657456"/>
              <a:gd name="connsiteX16" fmla="*/ 671383 w 673358"/>
              <a:gd name="connsiteY16" fmla="*/ 360115 h 657456"/>
              <a:gd name="connsiteX17" fmla="*/ 640903 w 673358"/>
              <a:gd name="connsiteY17" fmla="*/ 459175 h 65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3358" h="657456">
                <a:moveTo>
                  <a:pt x="511363" y="596335"/>
                </a:moveTo>
                <a:cubicBezTo>
                  <a:pt x="484693" y="610305"/>
                  <a:pt x="458023" y="624275"/>
                  <a:pt x="427543" y="634435"/>
                </a:cubicBezTo>
                <a:cubicBezTo>
                  <a:pt x="397063" y="644595"/>
                  <a:pt x="360233" y="656025"/>
                  <a:pt x="328483" y="657295"/>
                </a:cubicBezTo>
                <a:cubicBezTo>
                  <a:pt x="296733" y="658565"/>
                  <a:pt x="268793" y="652215"/>
                  <a:pt x="237043" y="642055"/>
                </a:cubicBezTo>
                <a:cubicBezTo>
                  <a:pt x="205293" y="631895"/>
                  <a:pt x="168463" y="619195"/>
                  <a:pt x="137983" y="596335"/>
                </a:cubicBezTo>
                <a:cubicBezTo>
                  <a:pt x="107503" y="573475"/>
                  <a:pt x="74483" y="537915"/>
                  <a:pt x="54163" y="504895"/>
                </a:cubicBezTo>
                <a:cubicBezTo>
                  <a:pt x="33843" y="471875"/>
                  <a:pt x="24953" y="437585"/>
                  <a:pt x="16063" y="398215"/>
                </a:cubicBezTo>
                <a:cubicBezTo>
                  <a:pt x="7173" y="358845"/>
                  <a:pt x="-2987" y="304235"/>
                  <a:pt x="823" y="268675"/>
                </a:cubicBezTo>
                <a:cubicBezTo>
                  <a:pt x="4633" y="233115"/>
                  <a:pt x="22413" y="212795"/>
                  <a:pt x="38923" y="184855"/>
                </a:cubicBezTo>
                <a:cubicBezTo>
                  <a:pt x="55433" y="156915"/>
                  <a:pt x="70673" y="126435"/>
                  <a:pt x="99883" y="101035"/>
                </a:cubicBezTo>
                <a:cubicBezTo>
                  <a:pt x="129093" y="75635"/>
                  <a:pt x="176083" y="48965"/>
                  <a:pt x="214183" y="32455"/>
                </a:cubicBezTo>
                <a:cubicBezTo>
                  <a:pt x="252283" y="15945"/>
                  <a:pt x="290383" y="5785"/>
                  <a:pt x="328483" y="1975"/>
                </a:cubicBezTo>
                <a:cubicBezTo>
                  <a:pt x="366583" y="-1835"/>
                  <a:pt x="407223" y="-565"/>
                  <a:pt x="442783" y="9595"/>
                </a:cubicBezTo>
                <a:cubicBezTo>
                  <a:pt x="478343" y="19755"/>
                  <a:pt x="513903" y="41345"/>
                  <a:pt x="541843" y="62935"/>
                </a:cubicBezTo>
                <a:cubicBezTo>
                  <a:pt x="569783" y="84525"/>
                  <a:pt x="590103" y="107385"/>
                  <a:pt x="610423" y="139135"/>
                </a:cubicBezTo>
                <a:cubicBezTo>
                  <a:pt x="630743" y="170885"/>
                  <a:pt x="653603" y="216605"/>
                  <a:pt x="663763" y="253435"/>
                </a:cubicBezTo>
                <a:cubicBezTo>
                  <a:pt x="673923" y="290265"/>
                  <a:pt x="675193" y="325825"/>
                  <a:pt x="671383" y="360115"/>
                </a:cubicBezTo>
                <a:cubicBezTo>
                  <a:pt x="667573" y="394405"/>
                  <a:pt x="654238" y="426790"/>
                  <a:pt x="640903" y="459175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6246515" y="1619312"/>
            <a:ext cx="54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0/0</a:t>
            </a:r>
            <a:endParaRPr lang="ko-KR" altLang="en-US" sz="1400" dirty="0"/>
          </a:p>
        </p:txBody>
      </p:sp>
      <p:sp>
        <p:nvSpPr>
          <p:cNvPr id="125" name="자유형 124"/>
          <p:cNvSpPr/>
          <p:nvPr/>
        </p:nvSpPr>
        <p:spPr>
          <a:xfrm flipH="1">
            <a:off x="8977440" y="1911849"/>
            <a:ext cx="368747" cy="360038"/>
          </a:xfrm>
          <a:custGeom>
            <a:avLst/>
            <a:gdLst>
              <a:gd name="connsiteX0" fmla="*/ 511363 w 673358"/>
              <a:gd name="connsiteY0" fmla="*/ 596335 h 657456"/>
              <a:gd name="connsiteX1" fmla="*/ 427543 w 673358"/>
              <a:gd name="connsiteY1" fmla="*/ 634435 h 657456"/>
              <a:gd name="connsiteX2" fmla="*/ 328483 w 673358"/>
              <a:gd name="connsiteY2" fmla="*/ 657295 h 657456"/>
              <a:gd name="connsiteX3" fmla="*/ 237043 w 673358"/>
              <a:gd name="connsiteY3" fmla="*/ 642055 h 657456"/>
              <a:gd name="connsiteX4" fmla="*/ 137983 w 673358"/>
              <a:gd name="connsiteY4" fmla="*/ 596335 h 657456"/>
              <a:gd name="connsiteX5" fmla="*/ 54163 w 673358"/>
              <a:gd name="connsiteY5" fmla="*/ 504895 h 657456"/>
              <a:gd name="connsiteX6" fmla="*/ 16063 w 673358"/>
              <a:gd name="connsiteY6" fmla="*/ 398215 h 657456"/>
              <a:gd name="connsiteX7" fmla="*/ 823 w 673358"/>
              <a:gd name="connsiteY7" fmla="*/ 268675 h 657456"/>
              <a:gd name="connsiteX8" fmla="*/ 38923 w 673358"/>
              <a:gd name="connsiteY8" fmla="*/ 184855 h 657456"/>
              <a:gd name="connsiteX9" fmla="*/ 99883 w 673358"/>
              <a:gd name="connsiteY9" fmla="*/ 101035 h 657456"/>
              <a:gd name="connsiteX10" fmla="*/ 214183 w 673358"/>
              <a:gd name="connsiteY10" fmla="*/ 32455 h 657456"/>
              <a:gd name="connsiteX11" fmla="*/ 328483 w 673358"/>
              <a:gd name="connsiteY11" fmla="*/ 1975 h 657456"/>
              <a:gd name="connsiteX12" fmla="*/ 442783 w 673358"/>
              <a:gd name="connsiteY12" fmla="*/ 9595 h 657456"/>
              <a:gd name="connsiteX13" fmla="*/ 541843 w 673358"/>
              <a:gd name="connsiteY13" fmla="*/ 62935 h 657456"/>
              <a:gd name="connsiteX14" fmla="*/ 610423 w 673358"/>
              <a:gd name="connsiteY14" fmla="*/ 139135 h 657456"/>
              <a:gd name="connsiteX15" fmla="*/ 663763 w 673358"/>
              <a:gd name="connsiteY15" fmla="*/ 253435 h 657456"/>
              <a:gd name="connsiteX16" fmla="*/ 671383 w 673358"/>
              <a:gd name="connsiteY16" fmla="*/ 360115 h 657456"/>
              <a:gd name="connsiteX17" fmla="*/ 640903 w 673358"/>
              <a:gd name="connsiteY17" fmla="*/ 459175 h 65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3358" h="657456">
                <a:moveTo>
                  <a:pt x="511363" y="596335"/>
                </a:moveTo>
                <a:cubicBezTo>
                  <a:pt x="484693" y="610305"/>
                  <a:pt x="458023" y="624275"/>
                  <a:pt x="427543" y="634435"/>
                </a:cubicBezTo>
                <a:cubicBezTo>
                  <a:pt x="397063" y="644595"/>
                  <a:pt x="360233" y="656025"/>
                  <a:pt x="328483" y="657295"/>
                </a:cubicBezTo>
                <a:cubicBezTo>
                  <a:pt x="296733" y="658565"/>
                  <a:pt x="268793" y="652215"/>
                  <a:pt x="237043" y="642055"/>
                </a:cubicBezTo>
                <a:cubicBezTo>
                  <a:pt x="205293" y="631895"/>
                  <a:pt x="168463" y="619195"/>
                  <a:pt x="137983" y="596335"/>
                </a:cubicBezTo>
                <a:cubicBezTo>
                  <a:pt x="107503" y="573475"/>
                  <a:pt x="74483" y="537915"/>
                  <a:pt x="54163" y="504895"/>
                </a:cubicBezTo>
                <a:cubicBezTo>
                  <a:pt x="33843" y="471875"/>
                  <a:pt x="24953" y="437585"/>
                  <a:pt x="16063" y="398215"/>
                </a:cubicBezTo>
                <a:cubicBezTo>
                  <a:pt x="7173" y="358845"/>
                  <a:pt x="-2987" y="304235"/>
                  <a:pt x="823" y="268675"/>
                </a:cubicBezTo>
                <a:cubicBezTo>
                  <a:pt x="4633" y="233115"/>
                  <a:pt x="22413" y="212795"/>
                  <a:pt x="38923" y="184855"/>
                </a:cubicBezTo>
                <a:cubicBezTo>
                  <a:pt x="55433" y="156915"/>
                  <a:pt x="70673" y="126435"/>
                  <a:pt x="99883" y="101035"/>
                </a:cubicBezTo>
                <a:cubicBezTo>
                  <a:pt x="129093" y="75635"/>
                  <a:pt x="176083" y="48965"/>
                  <a:pt x="214183" y="32455"/>
                </a:cubicBezTo>
                <a:cubicBezTo>
                  <a:pt x="252283" y="15945"/>
                  <a:pt x="290383" y="5785"/>
                  <a:pt x="328483" y="1975"/>
                </a:cubicBezTo>
                <a:cubicBezTo>
                  <a:pt x="366583" y="-1835"/>
                  <a:pt x="407223" y="-565"/>
                  <a:pt x="442783" y="9595"/>
                </a:cubicBezTo>
                <a:cubicBezTo>
                  <a:pt x="478343" y="19755"/>
                  <a:pt x="513903" y="41345"/>
                  <a:pt x="541843" y="62935"/>
                </a:cubicBezTo>
                <a:cubicBezTo>
                  <a:pt x="569783" y="84525"/>
                  <a:pt x="590103" y="107385"/>
                  <a:pt x="610423" y="139135"/>
                </a:cubicBezTo>
                <a:cubicBezTo>
                  <a:pt x="630743" y="170885"/>
                  <a:pt x="653603" y="216605"/>
                  <a:pt x="663763" y="253435"/>
                </a:cubicBezTo>
                <a:cubicBezTo>
                  <a:pt x="673923" y="290265"/>
                  <a:pt x="675193" y="325825"/>
                  <a:pt x="671383" y="360115"/>
                </a:cubicBezTo>
                <a:cubicBezTo>
                  <a:pt x="667573" y="394405"/>
                  <a:pt x="654238" y="426790"/>
                  <a:pt x="640903" y="459175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8898992" y="1619312"/>
            <a:ext cx="54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1/0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325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 ExtraBold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2239</Words>
  <Application>Microsoft Office PowerPoint</Application>
  <PresentationFormat>사용자 지정</PresentationFormat>
  <Paragraphs>1162</Paragraphs>
  <Slides>70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mom</cp:lastModifiedBy>
  <cp:revision>138</cp:revision>
  <dcterms:created xsi:type="dcterms:W3CDTF">2023-11-17T05:17:00Z</dcterms:created>
  <dcterms:modified xsi:type="dcterms:W3CDTF">2024-06-04T12:20:20Z</dcterms:modified>
</cp:coreProperties>
</file>