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EC"/>
    <a:srgbClr val="FEE6E6"/>
    <a:srgbClr val="FEE2E2"/>
    <a:srgbClr val="C6FFC5"/>
    <a:srgbClr val="FED2D2"/>
    <a:srgbClr val="E1FFE5"/>
    <a:srgbClr val="F7FFF3"/>
    <a:srgbClr val="E3FFD5"/>
    <a:srgbClr val="F2F2F2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16" d="100"/>
          <a:sy n="116" d="100"/>
        </p:scale>
        <p:origin x="-600" y="-10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470</Words>
  <Application>Microsoft Office PowerPoint</Application>
  <PresentationFormat>사용자 지정</PresentationFormat>
  <Paragraphs>272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mom</cp:lastModifiedBy>
  <cp:revision>30</cp:revision>
  <dcterms:created xsi:type="dcterms:W3CDTF">2023-11-17T05:17:00Z</dcterms:created>
  <dcterms:modified xsi:type="dcterms:W3CDTF">2024-03-22T15:53:35Z</dcterms:modified>
</cp:coreProperties>
</file>