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58267E"/>
    <a:srgbClr val="00487E"/>
    <a:srgbClr val="003760"/>
    <a:srgbClr val="10A021"/>
    <a:srgbClr val="FFC203"/>
    <a:srgbClr val="F79647"/>
    <a:srgbClr val="DFE329"/>
    <a:srgbClr val="EEAA12"/>
    <a:srgbClr val="DFA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638" y="-46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/>
              <a:t>+</a:t>
            </a:r>
            <a:endParaRPr lang="ko-KR" altLang="en-US" sz="2900" b="1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/>
              <a:t>+</a:t>
            </a:r>
            <a:endParaRPr lang="ko-KR" altLang="en-US" sz="2900" b="1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151</Words>
  <Application>Microsoft Office PowerPoint</Application>
  <PresentationFormat>사용자 지정</PresentationFormat>
  <Paragraphs>87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16</cp:revision>
  <dcterms:created xsi:type="dcterms:W3CDTF">2023-11-17T05:17:00Z</dcterms:created>
  <dcterms:modified xsi:type="dcterms:W3CDTF">2024-02-21T06:50:43Z</dcterms:modified>
</cp:coreProperties>
</file>