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1522075" cy="6480175"/>
  <p:notesSz cx="6858000" cy="9144000"/>
  <p:defaultTextStyle>
    <a:defPPr>
      <a:defRPr lang="ko-KR"/>
    </a:defPPr>
    <a:lvl1pPr marL="0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3898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07796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1693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15591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69489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23387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77285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31182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58267E"/>
    <a:srgbClr val="00487E"/>
    <a:srgbClr val="003760"/>
    <a:srgbClr val="10A021"/>
    <a:srgbClr val="FFC203"/>
    <a:srgbClr val="F79647"/>
    <a:srgbClr val="DFE329"/>
    <a:srgbClr val="EEAA12"/>
    <a:srgbClr val="DFAD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638" y="-46"/>
      </p:cViewPr>
      <p:guideLst>
        <p:guide orient="horz" pos="2041"/>
        <p:guide pos="36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64156" y="2013056"/>
            <a:ext cx="9793764" cy="13890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28311" y="3672099"/>
            <a:ext cx="8065453" cy="16560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3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7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1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15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69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2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77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31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39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140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353504" y="259508"/>
            <a:ext cx="2592467" cy="55291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76104" y="259508"/>
            <a:ext cx="7585366" cy="55291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83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02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0164" y="4164114"/>
            <a:ext cx="9793764" cy="1287035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0164" y="2746575"/>
            <a:ext cx="9793764" cy="1417538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389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077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169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1559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6948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2338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772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3118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580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76104" y="1512041"/>
            <a:ext cx="5088916" cy="427661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857055" y="1512041"/>
            <a:ext cx="5088916" cy="427661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89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76104" y="1450540"/>
            <a:ext cx="5090917" cy="604516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5090917" cy="373360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853056" y="1450540"/>
            <a:ext cx="5092917" cy="604516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853056" y="2055056"/>
            <a:ext cx="5092917" cy="373360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029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38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93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6106" y="258008"/>
            <a:ext cx="3790683" cy="109803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04811" y="258007"/>
            <a:ext cx="6441160" cy="553065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76106" y="1356038"/>
            <a:ext cx="3790683" cy="4432620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758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58407" y="4536123"/>
            <a:ext cx="6913245" cy="535515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58407" y="579016"/>
            <a:ext cx="6913245" cy="3888105"/>
          </a:xfrm>
        </p:spPr>
        <p:txBody>
          <a:bodyPr/>
          <a:lstStyle>
            <a:lvl1pPr marL="0" indent="0">
              <a:buNone/>
              <a:defRPr sz="3900"/>
            </a:lvl1pPr>
            <a:lvl2pPr marL="553898" indent="0">
              <a:buNone/>
              <a:defRPr sz="3400"/>
            </a:lvl2pPr>
            <a:lvl3pPr marL="1107796" indent="0">
              <a:buNone/>
              <a:defRPr sz="2900"/>
            </a:lvl3pPr>
            <a:lvl4pPr marL="1661693" indent="0">
              <a:buNone/>
              <a:defRPr sz="2400"/>
            </a:lvl4pPr>
            <a:lvl5pPr marL="2215591" indent="0">
              <a:buNone/>
              <a:defRPr sz="2400"/>
            </a:lvl5pPr>
            <a:lvl6pPr marL="2769489" indent="0">
              <a:buNone/>
              <a:defRPr sz="2400"/>
            </a:lvl6pPr>
            <a:lvl7pPr marL="3323387" indent="0">
              <a:buNone/>
              <a:defRPr sz="2400"/>
            </a:lvl7pPr>
            <a:lvl8pPr marL="3877285" indent="0">
              <a:buNone/>
              <a:defRPr sz="2400"/>
            </a:lvl8pPr>
            <a:lvl9pPr marL="4431182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258407" y="5071638"/>
            <a:ext cx="6913245" cy="760520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55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76104" y="259508"/>
            <a:ext cx="10369868" cy="1080029"/>
          </a:xfrm>
          <a:prstGeom prst="rect">
            <a:avLst/>
          </a:prstGeom>
        </p:spPr>
        <p:txBody>
          <a:bodyPr vert="horz" lIns="110780" tIns="55390" rIns="110780" bIns="5539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76104" y="1512041"/>
            <a:ext cx="10369868" cy="4276616"/>
          </a:xfrm>
          <a:prstGeom prst="rect">
            <a:avLst/>
          </a:prstGeom>
        </p:spPr>
        <p:txBody>
          <a:bodyPr vert="horz" lIns="110780" tIns="55390" rIns="110780" bIns="5539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76104" y="6006163"/>
            <a:ext cx="2688484" cy="345010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01263-E573-4C51-9265-094B7818CB45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936709" y="6006163"/>
            <a:ext cx="3648657" cy="345010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57487" y="6006163"/>
            <a:ext cx="2688484" cy="345010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07796" rtl="0" eaLnBrk="1" latinLnBrk="1" hangingPunct="1"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5423" indent="-415423" algn="l" defTabSz="1107796" rtl="0" eaLnBrk="1" latinLnBrk="1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00084" indent="-346186" algn="l" defTabSz="1107796" rtl="0" eaLnBrk="1" latinLnBrk="1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84745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38642" indent="-276949" algn="l" defTabSz="1107796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92540" indent="-276949" algn="l" defTabSz="1107796" rtl="0" eaLnBrk="1" latinLnBrk="1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438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36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54234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08131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3898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7796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1693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15591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9489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3387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77285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31182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omo1\Downloads\key.png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630" y="977207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7668" y="1059349"/>
            <a:ext cx="2994258" cy="788970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ko-KR" altLang="en-US" sz="4400">
                <a:latin typeface="나눔스퀘어 ExtraBold" pitchFamily="50" charset="-127"/>
                <a:ea typeface="나눔스퀘어 ExtraBold" pitchFamily="50" charset="-127"/>
              </a:rPr>
              <a:t>안녕하세요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54446" y="816675"/>
            <a:ext cx="870700" cy="1004414"/>
          </a:xfrm>
          <a:prstGeom prst="rect">
            <a:avLst/>
          </a:prstGeom>
          <a:noFill/>
        </p:spPr>
        <p:txBody>
          <a:bodyPr wrap="square" lIns="110780" tIns="55390" rIns="110780" bIns="55390" rtlCol="0" anchor="ctr">
            <a:spAutoFit/>
          </a:bodyPr>
          <a:lstStyle/>
          <a:p>
            <a:r>
              <a:rPr lang="en-US" altLang="ko-KR" sz="5800" b="1"/>
              <a:t>+</a:t>
            </a:r>
            <a:endParaRPr lang="ko-KR" altLang="en-US" sz="2900" b="1"/>
          </a:p>
        </p:txBody>
      </p:sp>
      <p:sp>
        <p:nvSpPr>
          <p:cNvPr id="6" name="오른쪽 화살표 5"/>
          <p:cNvSpPr/>
          <p:nvPr/>
        </p:nvSpPr>
        <p:spPr>
          <a:xfrm>
            <a:off x="6486918" y="1121180"/>
            <a:ext cx="1088821" cy="451564"/>
          </a:xfrm>
          <a:prstGeom prst="rightArrow">
            <a:avLst>
              <a:gd name="adj1" fmla="val 44200"/>
              <a:gd name="adj2" fmla="val 5433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785705" y="1109666"/>
            <a:ext cx="3481682" cy="635082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3400">
                <a:latin typeface="나눔스퀘어 ExtraBold" pitchFamily="50" charset="-127"/>
                <a:ea typeface="나눔스퀘어 ExtraBold" pitchFamily="50" charset="-127"/>
              </a:rPr>
              <a:t>F8f32RWX2xle</a:t>
            </a:r>
          </a:p>
        </p:txBody>
      </p:sp>
      <p:pic>
        <p:nvPicPr>
          <p:cNvPr id="9" name="Picture 2" descr="C:\Users\momo1\Downloads\key.png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78630" y="3055979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029414" y="3138121"/>
            <a:ext cx="2994258" cy="788970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ko-KR" altLang="en-US" sz="4400">
                <a:latin typeface="나눔스퀘어 ExtraBold" pitchFamily="50" charset="-127"/>
                <a:ea typeface="나눔스퀘어 ExtraBold" pitchFamily="50" charset="-127"/>
              </a:rPr>
              <a:t>안녕하세요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64866" y="2895448"/>
            <a:ext cx="870700" cy="1004414"/>
          </a:xfrm>
          <a:prstGeom prst="rect">
            <a:avLst/>
          </a:prstGeom>
          <a:noFill/>
        </p:spPr>
        <p:txBody>
          <a:bodyPr wrap="square" lIns="110780" tIns="55390" rIns="110780" bIns="55390" rtlCol="0" anchor="ctr">
            <a:spAutoFit/>
          </a:bodyPr>
          <a:lstStyle/>
          <a:p>
            <a:r>
              <a:rPr lang="en-US" altLang="ko-KR" sz="5800" b="1"/>
              <a:t>+</a:t>
            </a:r>
            <a:endParaRPr lang="ko-KR" altLang="en-US" sz="2900" b="1"/>
          </a:p>
        </p:txBody>
      </p:sp>
      <p:sp>
        <p:nvSpPr>
          <p:cNvPr id="12" name="오른쪽 화살표 11"/>
          <p:cNvSpPr/>
          <p:nvPr/>
        </p:nvSpPr>
        <p:spPr>
          <a:xfrm>
            <a:off x="6486918" y="3199954"/>
            <a:ext cx="1088821" cy="451564"/>
          </a:xfrm>
          <a:prstGeom prst="rightArrow">
            <a:avLst>
              <a:gd name="adj1" fmla="val 44200"/>
              <a:gd name="adj2" fmla="val 5433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63957" y="3188438"/>
            <a:ext cx="3481682" cy="635082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3400">
                <a:latin typeface="나눔스퀘어 ExtraBold" pitchFamily="50" charset="-127"/>
                <a:ea typeface="나눔스퀘어 ExtraBold" pitchFamily="50" charset="-127"/>
              </a:rPr>
              <a:t>F8f32RWX2xle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8869" y="654534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Plain Text</a:t>
            </a:r>
            <a:endParaRPr lang="ko-KR" altLang="en-US" sz="240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78803" y="518452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Public Key</a:t>
            </a:r>
            <a:endParaRPr lang="ko-KR" altLang="en-US" sz="240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76717" y="654534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Cipher Text</a:t>
            </a:r>
            <a:endParaRPr lang="ko-KR" altLang="en-US" sz="240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8869" y="2695761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>
                <a:solidFill>
                  <a:srgbClr val="92D050"/>
                </a:solidFill>
                <a:latin typeface="나눔스퀘어 ExtraBold" pitchFamily="50" charset="-127"/>
                <a:ea typeface="나눔스퀘어 ExtraBold" pitchFamily="50" charset="-127"/>
              </a:rPr>
              <a:t>Cipher Text</a:t>
            </a:r>
            <a:endParaRPr lang="ko-KR" altLang="en-US" sz="2400">
              <a:solidFill>
                <a:srgbClr val="92D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78803" y="2559678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>
                <a:solidFill>
                  <a:srgbClr val="92D050"/>
                </a:solidFill>
                <a:latin typeface="나눔스퀘어 ExtraBold" pitchFamily="50" charset="-127"/>
                <a:ea typeface="나눔스퀘어 ExtraBold" pitchFamily="50" charset="-127"/>
              </a:rPr>
              <a:t>Private Key</a:t>
            </a:r>
            <a:endParaRPr lang="ko-KR" altLang="en-US" sz="2400">
              <a:solidFill>
                <a:srgbClr val="92D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76717" y="2695761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>
                <a:solidFill>
                  <a:srgbClr val="92D050"/>
                </a:solidFill>
                <a:latin typeface="나눔스퀘어 ExtraBold" pitchFamily="50" charset="-127"/>
                <a:ea typeface="나눔스퀘어 ExtraBold" pitchFamily="50" charset="-127"/>
              </a:rPr>
              <a:t>Plain Text</a:t>
            </a:r>
            <a:endParaRPr lang="ko-KR" altLang="en-US" sz="2400">
              <a:solidFill>
                <a:srgbClr val="92D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1585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885425" y="4005183"/>
            <a:ext cx="8103060" cy="1177953"/>
          </a:xfrm>
          <a:prstGeom prst="rect">
            <a:avLst/>
          </a:prstGeom>
          <a:solidFill>
            <a:schemeClr val="accent5">
              <a:lumMod val="60000"/>
              <a:lumOff val="40000"/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885425" y="2827230"/>
            <a:ext cx="8103060" cy="1177953"/>
          </a:xfrm>
          <a:prstGeom prst="rect">
            <a:avLst/>
          </a:prstGeom>
          <a:solidFill>
            <a:schemeClr val="accent3">
              <a:lumMod val="60000"/>
              <a:lumOff val="40000"/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885425" y="1066801"/>
            <a:ext cx="8103060" cy="1760428"/>
          </a:xfrm>
          <a:prstGeom prst="rect">
            <a:avLst/>
          </a:prstGeom>
          <a:solidFill>
            <a:schemeClr val="accent2">
              <a:lumMod val="40000"/>
              <a:lumOff val="60000"/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521756" y="1200255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7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162789" y="1066803"/>
            <a:ext cx="2184273" cy="586809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응용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Applcation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162786" y="1653612"/>
            <a:ext cx="2184273" cy="586809"/>
          </a:xfrm>
          <a:prstGeom prst="rect">
            <a:avLst/>
          </a:prstGeom>
          <a:solidFill>
            <a:srgbClr val="F79647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표현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Presentation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62789" y="2240421"/>
            <a:ext cx="2184273" cy="586809"/>
          </a:xfrm>
          <a:prstGeom prst="rect">
            <a:avLst/>
          </a:prstGeom>
          <a:solidFill>
            <a:srgbClr val="FFC203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세션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Session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62789" y="2827230"/>
            <a:ext cx="2184273" cy="586809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전송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Transport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162789" y="3414040"/>
            <a:ext cx="2184273" cy="586809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네트워크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Network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62786" y="4000849"/>
            <a:ext cx="2184273" cy="586809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데이터 링크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DataLink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162789" y="4587658"/>
            <a:ext cx="2184273" cy="586809"/>
          </a:xfrm>
          <a:prstGeom prst="rect">
            <a:avLst/>
          </a:prstGeom>
          <a:solidFill>
            <a:srgbClr val="5826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물리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Physical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21756" y="1783362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6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21756" y="2370172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21756" y="2961453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4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21756" y="3543790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3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21756" y="4130600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2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521756" y="4717409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1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142012" y="1066801"/>
            <a:ext cx="2642970" cy="176042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Applcation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42011" y="2827230"/>
            <a:ext cx="2642970" cy="586809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Transport Layer</a:t>
            </a: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(Host-to-Host)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142012" y="3414039"/>
            <a:ext cx="2642970" cy="586809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Network Layer</a:t>
            </a: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(Internet)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142009" y="4000847"/>
            <a:ext cx="2642970" cy="1173618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Access Layer</a:t>
            </a: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(Network Access)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 flipH="1">
            <a:off x="1885425" y="2827230"/>
            <a:ext cx="81030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1885425" y="4005183"/>
            <a:ext cx="81030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313579" y="1762348"/>
            <a:ext cx="107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User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13579" y="3229373"/>
            <a:ext cx="107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Kernel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13579" y="4402992"/>
            <a:ext cx="107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H/W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032" name="직선 연결선 1031"/>
          <p:cNvCxnSpPr/>
          <p:nvPr/>
        </p:nvCxnSpPr>
        <p:spPr>
          <a:xfrm>
            <a:off x="1456347" y="1066801"/>
            <a:ext cx="216403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1456347" y="4010240"/>
            <a:ext cx="216403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직선 연결선 1033"/>
          <p:cNvCxnSpPr>
            <a:endCxn id="57" idx="0"/>
          </p:cNvCxnSpPr>
          <p:nvPr/>
        </p:nvCxnSpPr>
        <p:spPr>
          <a:xfrm flipH="1">
            <a:off x="1558767" y="1066803"/>
            <a:ext cx="5781" cy="129618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226203" y="2362989"/>
            <a:ext cx="66512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S/W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037" name="직선 연결선 1036"/>
          <p:cNvCxnSpPr>
            <a:stCxn id="57" idx="2"/>
          </p:cNvCxnSpPr>
          <p:nvPr/>
        </p:nvCxnSpPr>
        <p:spPr>
          <a:xfrm>
            <a:off x="1558767" y="2732321"/>
            <a:ext cx="5781" cy="126852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306083" y="693179"/>
            <a:ext cx="189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OSI 7</a:t>
            </a:r>
            <a:r>
              <a:rPr lang="ko-KR" altLang="en-US" sz="1800" smtClean="0">
                <a:latin typeface="나눔스퀘어 ExtraBold" pitchFamily="50" charset="-127"/>
                <a:ea typeface="나눔스퀘어 ExtraBold" pitchFamily="50" charset="-127"/>
              </a:rPr>
              <a:t>계층 모델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514655" y="693179"/>
            <a:ext cx="189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DoD </a:t>
            </a:r>
            <a:r>
              <a:rPr lang="ko-KR" altLang="en-US" sz="1800" smtClean="0">
                <a:latin typeface="나눔스퀘어 ExtraBold" pitchFamily="50" charset="-127"/>
                <a:ea typeface="나눔스퀘어 ExtraBold" pitchFamily="50" charset="-127"/>
              </a:rPr>
              <a:t>모델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4995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직선 화살표 연결선 87"/>
          <p:cNvCxnSpPr>
            <a:stCxn id="76" idx="0"/>
          </p:cNvCxnSpPr>
          <p:nvPr/>
        </p:nvCxnSpPr>
        <p:spPr>
          <a:xfrm flipV="1">
            <a:off x="8022152" y="2361880"/>
            <a:ext cx="0" cy="249182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53" idx="0"/>
            <a:endCxn id="67" idx="2"/>
          </p:cNvCxnSpPr>
          <p:nvPr/>
        </p:nvCxnSpPr>
        <p:spPr>
          <a:xfrm>
            <a:off x="3540806" y="1919660"/>
            <a:ext cx="0" cy="337492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39" idx="0"/>
            <a:endCxn id="48" idx="2"/>
          </p:cNvCxnSpPr>
          <p:nvPr/>
        </p:nvCxnSpPr>
        <p:spPr>
          <a:xfrm>
            <a:off x="5773054" y="1919660"/>
            <a:ext cx="0" cy="3961733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680917" y="1919660"/>
            <a:ext cx="2184273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Applcation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680914" y="2506469"/>
            <a:ext cx="2184273" cy="440878"/>
          </a:xfrm>
          <a:prstGeom prst="rect">
            <a:avLst/>
          </a:prstGeom>
          <a:solidFill>
            <a:srgbClr val="F79647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Presentation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680917" y="3093278"/>
            <a:ext cx="2184273" cy="440878"/>
          </a:xfrm>
          <a:prstGeom prst="rect">
            <a:avLst/>
          </a:prstGeom>
          <a:solidFill>
            <a:srgbClr val="FFC203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Session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680917" y="3680087"/>
            <a:ext cx="2184273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Transport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680917" y="4266897"/>
            <a:ext cx="2184273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Network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680914" y="4853706"/>
            <a:ext cx="2184273" cy="440878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DataLink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680917" y="5440515"/>
            <a:ext cx="2184273" cy="440878"/>
          </a:xfrm>
          <a:prstGeom prst="rect">
            <a:avLst/>
          </a:prstGeom>
          <a:solidFill>
            <a:srgbClr val="5826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Physical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077633" y="1919660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077633" y="3680087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473927" y="3680087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077633" y="4266897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473927" y="4266897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944613" y="4266897"/>
            <a:ext cx="529314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077633" y="4853706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473927" y="4853706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944613" y="4853706"/>
            <a:ext cx="529314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936501" y="4853706"/>
            <a:ext cx="1008112" cy="440878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Ethernet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9659228" y="4853706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055522" y="4853706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526208" y="4853706"/>
            <a:ext cx="529314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7518096" y="4853706"/>
            <a:ext cx="1008112" cy="440878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Ethernet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651116" y="4266897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047410" y="4266897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7518096" y="4266897"/>
            <a:ext cx="529314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21802" y="3680087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518096" y="3680087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7518096" y="1919660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2" name="구부러진 연결선 11"/>
          <p:cNvCxnSpPr>
            <a:stCxn id="67" idx="2"/>
            <a:endCxn id="48" idx="1"/>
          </p:cNvCxnSpPr>
          <p:nvPr/>
        </p:nvCxnSpPr>
        <p:spPr>
          <a:xfrm rot="16200000" flipH="1">
            <a:off x="3927676" y="4907713"/>
            <a:ext cx="366370" cy="1140111"/>
          </a:xfrm>
          <a:prstGeom prst="curved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>
            <a:stCxn id="48" idx="3"/>
            <a:endCxn id="76" idx="2"/>
          </p:cNvCxnSpPr>
          <p:nvPr/>
        </p:nvCxnSpPr>
        <p:spPr>
          <a:xfrm flipV="1">
            <a:off x="6865190" y="5294584"/>
            <a:ext cx="1156962" cy="366370"/>
          </a:xfrm>
          <a:prstGeom prst="curved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821" y="1079847"/>
            <a:ext cx="705969" cy="705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66" y="1103329"/>
            <a:ext cx="659005" cy="659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TextBox 96"/>
          <p:cNvSpPr txBox="1"/>
          <p:nvPr/>
        </p:nvSpPr>
        <p:spPr>
          <a:xfrm>
            <a:off x="3077632" y="453378"/>
            <a:ext cx="92634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latin typeface="나눔스퀘어 ExtraBold" pitchFamily="50" charset="-127"/>
                <a:ea typeface="나눔스퀘어 ExtraBold" pitchFamily="50" charset="-127"/>
              </a:rPr>
              <a:t>Client</a:t>
            </a:r>
          </a:p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(source)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303136" y="453377"/>
            <a:ext cx="135626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latin typeface="나눔스퀘어 ExtraBold" pitchFamily="50" charset="-127"/>
                <a:ea typeface="나눔스퀘어 ExtraBold" pitchFamily="50" charset="-127"/>
              </a:rPr>
              <a:t>Server</a:t>
            </a:r>
          </a:p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(Destination)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8156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131</Words>
  <Application>Microsoft Office PowerPoint</Application>
  <PresentationFormat>사용자 지정</PresentationFormat>
  <Paragraphs>77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혜찬방</dc:creator>
  <cp:lastModifiedBy>혜찬방</cp:lastModifiedBy>
  <cp:revision>13</cp:revision>
  <dcterms:created xsi:type="dcterms:W3CDTF">2023-11-17T05:17:00Z</dcterms:created>
  <dcterms:modified xsi:type="dcterms:W3CDTF">2024-02-16T08:36:07Z</dcterms:modified>
</cp:coreProperties>
</file>