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CEC"/>
    <a:srgbClr val="FEE6E6"/>
    <a:srgbClr val="FEE2E2"/>
    <a:srgbClr val="C6FFC5"/>
    <a:srgbClr val="FED2D2"/>
    <a:srgbClr val="E1FFE5"/>
    <a:srgbClr val="F7FFF3"/>
    <a:srgbClr val="E3FFD5"/>
    <a:srgbClr val="F2F2F2"/>
    <a:srgbClr val="582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13" y="-36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/>
              <a:t>+</a:t>
            </a:r>
            <a:endParaRPr lang="ko-KR" altLang="en-US" sz="2900" b="1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/>
              <a:t>+</a:t>
            </a:r>
            <a:endParaRPr lang="ko-KR" altLang="en-US" sz="2900" b="1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  <a:endParaRPr lang="en-US" altLang="ko-KR" sz="160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  <a:endParaRPr lang="en-US" altLang="ko-KR" sz="160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184</Words>
  <Application>Microsoft Office PowerPoint</Application>
  <PresentationFormat>사용자 지정</PresentationFormat>
  <Paragraphs>112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21</cp:revision>
  <dcterms:created xsi:type="dcterms:W3CDTF">2023-11-17T05:17:00Z</dcterms:created>
  <dcterms:modified xsi:type="dcterms:W3CDTF">2024-03-08T10:14:14Z</dcterms:modified>
</cp:coreProperties>
</file>