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FEECEC"/>
    <a:srgbClr val="FEE6E6"/>
    <a:srgbClr val="FEE2E2"/>
    <a:srgbClr val="C6FFC5"/>
    <a:srgbClr val="FED2D2"/>
    <a:srgbClr val="E1FFE5"/>
    <a:srgbClr val="F7FFF3"/>
    <a:srgbClr val="E3FFD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0" autoAdjust="0"/>
  </p:normalViewPr>
  <p:slideViewPr>
    <p:cSldViewPr>
      <p:cViewPr varScale="1">
        <p:scale>
          <a:sx n="88" d="100"/>
          <a:sy n="88" d="100"/>
        </p:scale>
        <p:origin x="-638" y="-50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B011-278F-46AA-8F5C-4B7DC81D9EF2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146E-477C-431E-82DA-5E0A7B925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841500" y="307266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7476" y="306147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4488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00464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147397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</p:cNvCxnSpPr>
          <p:nvPr/>
        </p:nvCxnSpPr>
        <p:spPr>
          <a:xfrm flipH="1">
            <a:off x="2020982" y="2483048"/>
            <a:ext cx="353614" cy="598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221438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2761392" y="2483048"/>
            <a:ext cx="353614" cy="58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294488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5487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8989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5487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713" y="306496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7" name="직선 연결선 26"/>
          <p:cNvCxnSpPr>
            <a:stCxn id="24" idx="3"/>
            <a:endCxn id="26" idx="0"/>
          </p:cNvCxnSpPr>
          <p:nvPr/>
        </p:nvCxnSpPr>
        <p:spPr>
          <a:xfrm flipH="1">
            <a:off x="4888219" y="2483048"/>
            <a:ext cx="520878" cy="58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0"/>
            <a:endCxn id="24" idx="5"/>
          </p:cNvCxnSpPr>
          <p:nvPr/>
        </p:nvCxnSpPr>
        <p:spPr>
          <a:xfrm flipH="1" flipV="1">
            <a:off x="579589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4"/>
            <a:endCxn id="32" idx="0"/>
          </p:cNvCxnSpPr>
          <p:nvPr/>
        </p:nvCxnSpPr>
        <p:spPr>
          <a:xfrm>
            <a:off x="5602495" y="2563156"/>
            <a:ext cx="0" cy="514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3" idx="0"/>
          </p:cNvCxnSpPr>
          <p:nvPr/>
        </p:nvCxnSpPr>
        <p:spPr>
          <a:xfrm>
            <a:off x="632837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28989" y="307771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48289" y="2016637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448289" y="3424762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48289" y="273063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01277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37" idx="7"/>
          </p:cNvCxnSpPr>
          <p:nvPr/>
        </p:nvCxnSpPr>
        <p:spPr>
          <a:xfrm flipH="1">
            <a:off x="8368181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4"/>
            <a:endCxn id="34" idx="0"/>
          </p:cNvCxnSpPr>
          <p:nvPr/>
        </p:nvCxnSpPr>
        <p:spPr>
          <a:xfrm>
            <a:off x="8721795" y="3277649"/>
            <a:ext cx="0" cy="14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5"/>
            <a:endCxn id="46" idx="1"/>
          </p:cNvCxnSpPr>
          <p:nvPr/>
        </p:nvCxnSpPr>
        <p:spPr>
          <a:xfrm>
            <a:off x="8915193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0"/>
            <a:endCxn id="33" idx="4"/>
          </p:cNvCxnSpPr>
          <p:nvPr/>
        </p:nvCxnSpPr>
        <p:spPr>
          <a:xfrm flipV="1">
            <a:off x="8721795" y="2563649"/>
            <a:ext cx="0" cy="16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995301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401550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93572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80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73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725586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371945" y="30378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77921" y="302662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933" y="187193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0909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400441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36" idx="0"/>
          </p:cNvCxnSpPr>
          <p:nvPr/>
        </p:nvCxnSpPr>
        <p:spPr>
          <a:xfrm flipH="1">
            <a:off x="4551427" y="2338839"/>
            <a:ext cx="353614" cy="687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474482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5291837" y="2338839"/>
            <a:ext cx="353614" cy="698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24933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9" name="직선 연결선 48"/>
          <p:cNvCxnSpPr>
            <a:endCxn id="41" idx="6"/>
          </p:cNvCxnSpPr>
          <p:nvPr/>
        </p:nvCxnSpPr>
        <p:spPr>
          <a:xfrm flipH="1">
            <a:off x="5371945" y="2145441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1" idx="6"/>
          </p:cNvCxnSpPr>
          <p:nvPr/>
        </p:nvCxnSpPr>
        <p:spPr>
          <a:xfrm flipH="1">
            <a:off x="5918957" y="3311317"/>
            <a:ext cx="706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4" idx="6"/>
          </p:cNvCxnSpPr>
          <p:nvPr/>
        </p:nvCxnSpPr>
        <p:spPr>
          <a:xfrm flipH="1">
            <a:off x="5371945" y="4478749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8143" y="1929997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8143" y="3084682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143" y="4263305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1892" y="1367879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Depth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09443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68549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9443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4273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1" idx="0"/>
          </p:cNvCxnSpPr>
          <p:nvPr/>
        </p:nvCxnSpPr>
        <p:spPr>
          <a:xfrm flipH="1">
            <a:off x="927779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0"/>
            <a:endCxn id="19" idx="5"/>
          </p:cNvCxnSpPr>
          <p:nvPr/>
        </p:nvCxnSpPr>
        <p:spPr>
          <a:xfrm flipH="1" flipV="1">
            <a:off x="183545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26" idx="0"/>
          </p:cNvCxnSpPr>
          <p:nvPr/>
        </p:nvCxnSpPr>
        <p:spPr>
          <a:xfrm>
            <a:off x="1642055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  <a:endCxn id="18" idx="0"/>
          </p:cNvCxnSpPr>
          <p:nvPr/>
        </p:nvCxnSpPr>
        <p:spPr>
          <a:xfrm>
            <a:off x="236793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68549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37" y="2321208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669" y="3571836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3025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97141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23025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82865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0"/>
          </p:cNvCxnSpPr>
          <p:nvPr/>
        </p:nvCxnSpPr>
        <p:spPr>
          <a:xfrm flipH="1">
            <a:off x="6256371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5" idx="5"/>
          </p:cNvCxnSpPr>
          <p:nvPr/>
        </p:nvCxnSpPr>
        <p:spPr>
          <a:xfrm flipH="1" flipV="1">
            <a:off x="7164045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6970647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7696531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97141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5503" y="2911072"/>
            <a:ext cx="26381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255187" y="2279500"/>
            <a:ext cx="932166" cy="2088818"/>
          </a:xfrm>
          <a:custGeom>
            <a:avLst/>
            <a:gdLst>
              <a:gd name="connsiteX0" fmla="*/ 0 w 932166"/>
              <a:gd name="connsiteY0" fmla="*/ 0 h 2088818"/>
              <a:gd name="connsiteX1" fmla="*/ 342359 w 932166"/>
              <a:gd name="connsiteY1" fmla="*/ 169012 h 2088818"/>
              <a:gd name="connsiteX2" fmla="*/ 602378 w 932166"/>
              <a:gd name="connsiteY2" fmla="*/ 398695 h 2088818"/>
              <a:gd name="connsiteX3" fmla="*/ 832061 w 932166"/>
              <a:gd name="connsiteY3" fmla="*/ 758388 h 2088818"/>
              <a:gd name="connsiteX4" fmla="*/ 923068 w 932166"/>
              <a:gd name="connsiteY4" fmla="*/ 1152750 h 2088818"/>
              <a:gd name="connsiteX5" fmla="*/ 923068 w 932166"/>
              <a:gd name="connsiteY5" fmla="*/ 1547112 h 2088818"/>
              <a:gd name="connsiteX6" fmla="*/ 871064 w 932166"/>
              <a:gd name="connsiteY6" fmla="*/ 1872136 h 2088818"/>
              <a:gd name="connsiteX7" fmla="*/ 728053 w 932166"/>
              <a:gd name="connsiteY7" fmla="*/ 2088818 h 20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166" h="2088818">
                <a:moveTo>
                  <a:pt x="0" y="0"/>
                </a:moveTo>
                <a:cubicBezTo>
                  <a:pt x="120981" y="51281"/>
                  <a:pt x="241963" y="102563"/>
                  <a:pt x="342359" y="169012"/>
                </a:cubicBezTo>
                <a:cubicBezTo>
                  <a:pt x="442755" y="235461"/>
                  <a:pt x="520761" y="300466"/>
                  <a:pt x="602378" y="398695"/>
                </a:cubicBezTo>
                <a:cubicBezTo>
                  <a:pt x="683995" y="496924"/>
                  <a:pt x="778613" y="632712"/>
                  <a:pt x="832061" y="758388"/>
                </a:cubicBezTo>
                <a:cubicBezTo>
                  <a:pt x="885509" y="884064"/>
                  <a:pt x="907900" y="1021296"/>
                  <a:pt x="923068" y="1152750"/>
                </a:cubicBezTo>
                <a:cubicBezTo>
                  <a:pt x="938236" y="1284204"/>
                  <a:pt x="931735" y="1427214"/>
                  <a:pt x="923068" y="1547112"/>
                </a:cubicBezTo>
                <a:cubicBezTo>
                  <a:pt x="914401" y="1667010"/>
                  <a:pt x="903566" y="1781852"/>
                  <a:pt x="871064" y="1872136"/>
                </a:cubicBezTo>
                <a:cubicBezTo>
                  <a:pt x="838562" y="1962420"/>
                  <a:pt x="783307" y="2025619"/>
                  <a:pt x="728053" y="208881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400997" y="1257326"/>
            <a:ext cx="0" cy="35582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1256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Parent, Child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301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7021" y="3409159"/>
            <a:ext cx="263810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4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5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5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861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1" name="직선 연결선 40"/>
          <p:cNvCxnSpPr>
            <a:stCxn id="55" idx="2"/>
            <a:endCxn id="38" idx="6"/>
          </p:cNvCxnSpPr>
          <p:nvPr/>
        </p:nvCxnSpPr>
        <p:spPr>
          <a:xfrm flipH="1">
            <a:off x="332952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2"/>
            <a:endCxn id="55" idx="6"/>
          </p:cNvCxnSpPr>
          <p:nvPr/>
        </p:nvCxnSpPr>
        <p:spPr>
          <a:xfrm flipH="1" flipV="1">
            <a:off x="440964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3047680" y="4121725"/>
            <a:ext cx="2188909" cy="330544"/>
          </a:xfrm>
          <a:custGeom>
            <a:avLst/>
            <a:gdLst>
              <a:gd name="connsiteX0" fmla="*/ 0 w 2188909"/>
              <a:gd name="connsiteY0" fmla="*/ 13001 h 450767"/>
              <a:gd name="connsiteX1" fmla="*/ 117009 w 2188909"/>
              <a:gd name="connsiteY1" fmla="*/ 125676 h 450767"/>
              <a:gd name="connsiteX2" fmla="*/ 420364 w 2188909"/>
              <a:gd name="connsiteY2" fmla="*/ 307689 h 450767"/>
              <a:gd name="connsiteX3" fmla="*/ 754055 w 2188909"/>
              <a:gd name="connsiteY3" fmla="*/ 403029 h 450767"/>
              <a:gd name="connsiteX4" fmla="*/ 1118082 w 2188909"/>
              <a:gd name="connsiteY4" fmla="*/ 450699 h 450767"/>
              <a:gd name="connsiteX5" fmla="*/ 1469107 w 2188909"/>
              <a:gd name="connsiteY5" fmla="*/ 411696 h 450767"/>
              <a:gd name="connsiteX6" fmla="*/ 1755128 w 2188909"/>
              <a:gd name="connsiteY6" fmla="*/ 338024 h 450767"/>
              <a:gd name="connsiteX7" fmla="*/ 2019481 w 2188909"/>
              <a:gd name="connsiteY7" fmla="*/ 208015 h 450767"/>
              <a:gd name="connsiteX8" fmla="*/ 2162491 w 2188909"/>
              <a:gd name="connsiteY8" fmla="*/ 69338 h 450767"/>
              <a:gd name="connsiteX9" fmla="*/ 2188493 w 2188909"/>
              <a:gd name="connsiteY9" fmla="*/ 0 h 45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909" h="450767">
                <a:moveTo>
                  <a:pt x="0" y="13001"/>
                </a:moveTo>
                <a:cubicBezTo>
                  <a:pt x="23474" y="44781"/>
                  <a:pt x="46948" y="76561"/>
                  <a:pt x="117009" y="125676"/>
                </a:cubicBezTo>
                <a:cubicBezTo>
                  <a:pt x="187070" y="174791"/>
                  <a:pt x="314190" y="261464"/>
                  <a:pt x="420364" y="307689"/>
                </a:cubicBezTo>
                <a:cubicBezTo>
                  <a:pt x="526538" y="353914"/>
                  <a:pt x="637769" y="379194"/>
                  <a:pt x="754055" y="403029"/>
                </a:cubicBezTo>
                <a:cubicBezTo>
                  <a:pt x="870341" y="426864"/>
                  <a:pt x="998907" y="449255"/>
                  <a:pt x="1118082" y="450699"/>
                </a:cubicBezTo>
                <a:cubicBezTo>
                  <a:pt x="1237257" y="452144"/>
                  <a:pt x="1362933" y="430475"/>
                  <a:pt x="1469107" y="411696"/>
                </a:cubicBezTo>
                <a:cubicBezTo>
                  <a:pt x="1575281" y="392917"/>
                  <a:pt x="1663399" y="371971"/>
                  <a:pt x="1755128" y="338024"/>
                </a:cubicBezTo>
                <a:cubicBezTo>
                  <a:pt x="1846857" y="304077"/>
                  <a:pt x="1951587" y="252796"/>
                  <a:pt x="2019481" y="208015"/>
                </a:cubicBezTo>
                <a:cubicBezTo>
                  <a:pt x="2087375" y="163234"/>
                  <a:pt x="2134322" y="104007"/>
                  <a:pt x="2162491" y="69338"/>
                </a:cubicBezTo>
                <a:cubicBezTo>
                  <a:pt x="2190660" y="34669"/>
                  <a:pt x="2189576" y="17334"/>
                  <a:pt x="218849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5614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Leaf Node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585</Words>
  <Application>Microsoft Office PowerPoint</Application>
  <PresentationFormat>사용자 지정</PresentationFormat>
  <Paragraphs>336</Paragraphs>
  <Slides>19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38</cp:revision>
  <dcterms:created xsi:type="dcterms:W3CDTF">2023-11-17T05:17:00Z</dcterms:created>
  <dcterms:modified xsi:type="dcterms:W3CDTF">2024-03-29T09:39:08Z</dcterms:modified>
</cp:coreProperties>
</file>