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1522075" cy="6480175"/>
  <p:notesSz cx="6858000" cy="9144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FEECEC"/>
    <a:srgbClr val="FEE6E6"/>
    <a:srgbClr val="FEE2E2"/>
    <a:srgbClr val="C6FFC5"/>
    <a:srgbClr val="FED2D2"/>
    <a:srgbClr val="E1FFE5"/>
    <a:srgbClr val="F7FFF3"/>
    <a:srgbClr val="E3FFD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10" autoAdjust="0"/>
  </p:normalViewPr>
  <p:slideViewPr>
    <p:cSldViewPr>
      <p:cViewPr>
        <p:scale>
          <a:sx n="75" d="100"/>
          <a:sy n="75" d="100"/>
        </p:scale>
        <p:origin x="-1106" y="-312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2B011-278F-46AA-8F5C-4B7DC81D9EF2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146E-477C-431E-82DA-5E0A7B925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9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6" y="258008"/>
            <a:ext cx="3790683" cy="109803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30" y="9772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68" y="1059349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446" y="816675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6486918" y="1121180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705" y="1109666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8630" y="30559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9414" y="3138121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4866" y="2895448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6918" y="3199954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3957" y="3188438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869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803" y="518452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6717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869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8803" y="2559678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6717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itchFamily="50" charset="-127"/>
                <a:ea typeface="나눔스퀘어 ExtraBold" pitchFamily="50" charset="-127"/>
              </a:rPr>
              <a:t>무방향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(Undirected)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10885" y="1295871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91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76143" y="184468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8041" y="2839977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9429" y="2988528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817" y="405993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5873" y="2952055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9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152706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288610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63376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534521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715490" y="266783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86254" y="236148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936347" y="413612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063635" y="266783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99718" y="263498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차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(Degree)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7578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0957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8509" y="362849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67882" y="4136121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23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행렬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Matrix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4219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45013" y="5040287"/>
            <a:ext cx="45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[A, B] = 1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B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로 향하는 간선이 있다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9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리스트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List)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7966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97393" y="5040287"/>
            <a:ext cx="549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[1] = { 2, 3 }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1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2, 3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으로</a:t>
            </a:r>
            <a:r>
              <a:rPr lang="en-US" altLang="ko-KR" sz="1600" dirty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향하는 간선이 있다 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0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841500" y="307266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47476" y="306147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294488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200464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147397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</p:cNvCxnSpPr>
          <p:nvPr/>
        </p:nvCxnSpPr>
        <p:spPr>
          <a:xfrm flipH="1">
            <a:off x="2020982" y="2483048"/>
            <a:ext cx="353614" cy="598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221438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2761392" y="2483048"/>
            <a:ext cx="353614" cy="589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294488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05487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28989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05487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4713" y="306496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7" name="직선 연결선 26"/>
          <p:cNvCxnSpPr>
            <a:stCxn id="24" idx="3"/>
            <a:endCxn id="26" idx="0"/>
          </p:cNvCxnSpPr>
          <p:nvPr/>
        </p:nvCxnSpPr>
        <p:spPr>
          <a:xfrm flipH="1">
            <a:off x="4888219" y="2483048"/>
            <a:ext cx="520878" cy="5819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5" idx="0"/>
            <a:endCxn id="24" idx="5"/>
          </p:cNvCxnSpPr>
          <p:nvPr/>
        </p:nvCxnSpPr>
        <p:spPr>
          <a:xfrm flipH="1" flipV="1">
            <a:off x="579589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4"/>
            <a:endCxn id="32" idx="0"/>
          </p:cNvCxnSpPr>
          <p:nvPr/>
        </p:nvCxnSpPr>
        <p:spPr>
          <a:xfrm>
            <a:off x="5602495" y="2563156"/>
            <a:ext cx="0" cy="514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4"/>
            <a:endCxn id="23" idx="0"/>
          </p:cNvCxnSpPr>
          <p:nvPr/>
        </p:nvCxnSpPr>
        <p:spPr>
          <a:xfrm>
            <a:off x="632837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28989" y="307771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448289" y="2016637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448289" y="3424762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48289" y="273063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01277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8" name="직선 연결선 37"/>
          <p:cNvCxnSpPr>
            <a:stCxn id="34" idx="3"/>
            <a:endCxn id="37" idx="7"/>
          </p:cNvCxnSpPr>
          <p:nvPr/>
        </p:nvCxnSpPr>
        <p:spPr>
          <a:xfrm flipH="1">
            <a:off x="8368181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4"/>
            <a:endCxn id="34" idx="0"/>
          </p:cNvCxnSpPr>
          <p:nvPr/>
        </p:nvCxnSpPr>
        <p:spPr>
          <a:xfrm>
            <a:off x="8721795" y="3277649"/>
            <a:ext cx="0" cy="1471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4" idx="5"/>
            <a:endCxn id="46" idx="1"/>
          </p:cNvCxnSpPr>
          <p:nvPr/>
        </p:nvCxnSpPr>
        <p:spPr>
          <a:xfrm>
            <a:off x="8915193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0"/>
            <a:endCxn id="33" idx="4"/>
          </p:cNvCxnSpPr>
          <p:nvPr/>
        </p:nvCxnSpPr>
        <p:spPr>
          <a:xfrm flipV="1">
            <a:off x="8721795" y="2563649"/>
            <a:ext cx="0" cy="166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8995301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401550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93572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280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73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725586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5371945" y="30378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277921" y="302662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24933" y="187193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730909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400441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  <a:endCxn id="36" idx="0"/>
          </p:cNvCxnSpPr>
          <p:nvPr/>
        </p:nvCxnSpPr>
        <p:spPr>
          <a:xfrm flipH="1">
            <a:off x="4551427" y="2338839"/>
            <a:ext cx="353614" cy="687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474482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5291837" y="2338839"/>
            <a:ext cx="353614" cy="698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824933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9" name="직선 연결선 48"/>
          <p:cNvCxnSpPr>
            <a:endCxn id="41" idx="6"/>
          </p:cNvCxnSpPr>
          <p:nvPr/>
        </p:nvCxnSpPr>
        <p:spPr>
          <a:xfrm flipH="1">
            <a:off x="5371945" y="2145441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1" idx="6"/>
          </p:cNvCxnSpPr>
          <p:nvPr/>
        </p:nvCxnSpPr>
        <p:spPr>
          <a:xfrm flipH="1">
            <a:off x="5918957" y="3311317"/>
            <a:ext cx="706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14" idx="6"/>
          </p:cNvCxnSpPr>
          <p:nvPr/>
        </p:nvCxnSpPr>
        <p:spPr>
          <a:xfrm flipH="1">
            <a:off x="5371945" y="4478749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8143" y="1929997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48143" y="3084682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8143" y="4263305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1892" y="1367879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Depth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209443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68549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9443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54273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2" name="직선 연결선 21"/>
          <p:cNvCxnSpPr>
            <a:stCxn id="19" idx="3"/>
            <a:endCxn id="21" idx="0"/>
          </p:cNvCxnSpPr>
          <p:nvPr/>
        </p:nvCxnSpPr>
        <p:spPr>
          <a:xfrm flipH="1">
            <a:off x="927779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0"/>
            <a:endCxn id="19" idx="5"/>
          </p:cNvCxnSpPr>
          <p:nvPr/>
        </p:nvCxnSpPr>
        <p:spPr>
          <a:xfrm flipH="1" flipV="1">
            <a:off x="183545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9" idx="4"/>
            <a:endCxn id="26" idx="0"/>
          </p:cNvCxnSpPr>
          <p:nvPr/>
        </p:nvCxnSpPr>
        <p:spPr>
          <a:xfrm>
            <a:off x="1642055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4"/>
            <a:endCxn id="18" idx="0"/>
          </p:cNvCxnSpPr>
          <p:nvPr/>
        </p:nvCxnSpPr>
        <p:spPr>
          <a:xfrm>
            <a:off x="236793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68549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0637" y="2321208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48669" y="3571836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23025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97141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423025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982865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0"/>
          </p:cNvCxnSpPr>
          <p:nvPr/>
        </p:nvCxnSpPr>
        <p:spPr>
          <a:xfrm flipH="1">
            <a:off x="6256371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0"/>
            <a:endCxn id="35" idx="5"/>
          </p:cNvCxnSpPr>
          <p:nvPr/>
        </p:nvCxnSpPr>
        <p:spPr>
          <a:xfrm flipH="1" flipV="1">
            <a:off x="7164045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6970647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7696531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697141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5503" y="2911072"/>
            <a:ext cx="263810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255187" y="2279500"/>
            <a:ext cx="932166" cy="2088818"/>
          </a:xfrm>
          <a:custGeom>
            <a:avLst/>
            <a:gdLst>
              <a:gd name="connsiteX0" fmla="*/ 0 w 932166"/>
              <a:gd name="connsiteY0" fmla="*/ 0 h 2088818"/>
              <a:gd name="connsiteX1" fmla="*/ 342359 w 932166"/>
              <a:gd name="connsiteY1" fmla="*/ 169012 h 2088818"/>
              <a:gd name="connsiteX2" fmla="*/ 602378 w 932166"/>
              <a:gd name="connsiteY2" fmla="*/ 398695 h 2088818"/>
              <a:gd name="connsiteX3" fmla="*/ 832061 w 932166"/>
              <a:gd name="connsiteY3" fmla="*/ 758388 h 2088818"/>
              <a:gd name="connsiteX4" fmla="*/ 923068 w 932166"/>
              <a:gd name="connsiteY4" fmla="*/ 1152750 h 2088818"/>
              <a:gd name="connsiteX5" fmla="*/ 923068 w 932166"/>
              <a:gd name="connsiteY5" fmla="*/ 1547112 h 2088818"/>
              <a:gd name="connsiteX6" fmla="*/ 871064 w 932166"/>
              <a:gd name="connsiteY6" fmla="*/ 1872136 h 2088818"/>
              <a:gd name="connsiteX7" fmla="*/ 728053 w 932166"/>
              <a:gd name="connsiteY7" fmla="*/ 2088818 h 208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2166" h="2088818">
                <a:moveTo>
                  <a:pt x="0" y="0"/>
                </a:moveTo>
                <a:cubicBezTo>
                  <a:pt x="120981" y="51281"/>
                  <a:pt x="241963" y="102563"/>
                  <a:pt x="342359" y="169012"/>
                </a:cubicBezTo>
                <a:cubicBezTo>
                  <a:pt x="442755" y="235461"/>
                  <a:pt x="520761" y="300466"/>
                  <a:pt x="602378" y="398695"/>
                </a:cubicBezTo>
                <a:cubicBezTo>
                  <a:pt x="683995" y="496924"/>
                  <a:pt x="778613" y="632712"/>
                  <a:pt x="832061" y="758388"/>
                </a:cubicBezTo>
                <a:cubicBezTo>
                  <a:pt x="885509" y="884064"/>
                  <a:pt x="907900" y="1021296"/>
                  <a:pt x="923068" y="1152750"/>
                </a:cubicBezTo>
                <a:cubicBezTo>
                  <a:pt x="938236" y="1284204"/>
                  <a:pt x="931735" y="1427214"/>
                  <a:pt x="923068" y="1547112"/>
                </a:cubicBezTo>
                <a:cubicBezTo>
                  <a:pt x="914401" y="1667010"/>
                  <a:pt x="903566" y="1781852"/>
                  <a:pt x="871064" y="1872136"/>
                </a:cubicBezTo>
                <a:cubicBezTo>
                  <a:pt x="838562" y="1962420"/>
                  <a:pt x="783307" y="2025619"/>
                  <a:pt x="728053" y="2088818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5400997" y="1257326"/>
            <a:ext cx="0" cy="35582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1256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Parent, Child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8301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7021" y="3409159"/>
            <a:ext cx="2638102" cy="86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4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5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5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6861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1" name="직선 연결선 40"/>
          <p:cNvCxnSpPr>
            <a:stCxn id="55" idx="2"/>
            <a:endCxn id="38" idx="6"/>
          </p:cNvCxnSpPr>
          <p:nvPr/>
        </p:nvCxnSpPr>
        <p:spPr>
          <a:xfrm flipH="1">
            <a:off x="332952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2"/>
            <a:endCxn id="55" idx="6"/>
          </p:cNvCxnSpPr>
          <p:nvPr/>
        </p:nvCxnSpPr>
        <p:spPr>
          <a:xfrm flipH="1" flipV="1">
            <a:off x="440964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3047680" y="4121725"/>
            <a:ext cx="2188909" cy="330544"/>
          </a:xfrm>
          <a:custGeom>
            <a:avLst/>
            <a:gdLst>
              <a:gd name="connsiteX0" fmla="*/ 0 w 2188909"/>
              <a:gd name="connsiteY0" fmla="*/ 13001 h 450767"/>
              <a:gd name="connsiteX1" fmla="*/ 117009 w 2188909"/>
              <a:gd name="connsiteY1" fmla="*/ 125676 h 450767"/>
              <a:gd name="connsiteX2" fmla="*/ 420364 w 2188909"/>
              <a:gd name="connsiteY2" fmla="*/ 307689 h 450767"/>
              <a:gd name="connsiteX3" fmla="*/ 754055 w 2188909"/>
              <a:gd name="connsiteY3" fmla="*/ 403029 h 450767"/>
              <a:gd name="connsiteX4" fmla="*/ 1118082 w 2188909"/>
              <a:gd name="connsiteY4" fmla="*/ 450699 h 450767"/>
              <a:gd name="connsiteX5" fmla="*/ 1469107 w 2188909"/>
              <a:gd name="connsiteY5" fmla="*/ 411696 h 450767"/>
              <a:gd name="connsiteX6" fmla="*/ 1755128 w 2188909"/>
              <a:gd name="connsiteY6" fmla="*/ 338024 h 450767"/>
              <a:gd name="connsiteX7" fmla="*/ 2019481 w 2188909"/>
              <a:gd name="connsiteY7" fmla="*/ 208015 h 450767"/>
              <a:gd name="connsiteX8" fmla="*/ 2162491 w 2188909"/>
              <a:gd name="connsiteY8" fmla="*/ 69338 h 450767"/>
              <a:gd name="connsiteX9" fmla="*/ 2188493 w 2188909"/>
              <a:gd name="connsiteY9" fmla="*/ 0 h 45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8909" h="450767">
                <a:moveTo>
                  <a:pt x="0" y="13001"/>
                </a:moveTo>
                <a:cubicBezTo>
                  <a:pt x="23474" y="44781"/>
                  <a:pt x="46948" y="76561"/>
                  <a:pt x="117009" y="125676"/>
                </a:cubicBezTo>
                <a:cubicBezTo>
                  <a:pt x="187070" y="174791"/>
                  <a:pt x="314190" y="261464"/>
                  <a:pt x="420364" y="307689"/>
                </a:cubicBezTo>
                <a:cubicBezTo>
                  <a:pt x="526538" y="353914"/>
                  <a:pt x="637769" y="379194"/>
                  <a:pt x="754055" y="403029"/>
                </a:cubicBezTo>
                <a:cubicBezTo>
                  <a:pt x="870341" y="426864"/>
                  <a:pt x="998907" y="449255"/>
                  <a:pt x="1118082" y="450699"/>
                </a:cubicBezTo>
                <a:cubicBezTo>
                  <a:pt x="1237257" y="452144"/>
                  <a:pt x="1362933" y="430475"/>
                  <a:pt x="1469107" y="411696"/>
                </a:cubicBezTo>
                <a:cubicBezTo>
                  <a:pt x="1575281" y="392917"/>
                  <a:pt x="1663399" y="371971"/>
                  <a:pt x="1755128" y="338024"/>
                </a:cubicBezTo>
                <a:cubicBezTo>
                  <a:pt x="1846857" y="304077"/>
                  <a:pt x="1951587" y="252796"/>
                  <a:pt x="2019481" y="208015"/>
                </a:cubicBezTo>
                <a:cubicBezTo>
                  <a:pt x="2087375" y="163234"/>
                  <a:pt x="2134322" y="104007"/>
                  <a:pt x="2162491" y="69338"/>
                </a:cubicBezTo>
                <a:cubicBezTo>
                  <a:pt x="2190660" y="34669"/>
                  <a:pt x="2189576" y="17334"/>
                  <a:pt x="2188493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5614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Leaf Node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1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85425" y="4005183"/>
            <a:ext cx="8103060" cy="1177953"/>
          </a:xfrm>
          <a:prstGeom prst="rect">
            <a:avLst/>
          </a:prstGeom>
          <a:solidFill>
            <a:schemeClr val="accent5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885425" y="2827230"/>
            <a:ext cx="8103060" cy="1177953"/>
          </a:xfrm>
          <a:prstGeom prst="rect">
            <a:avLst/>
          </a:prstGeom>
          <a:solidFill>
            <a:schemeClr val="accent3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5425" y="1066801"/>
            <a:ext cx="8103060" cy="1760428"/>
          </a:xfrm>
          <a:prstGeom prst="rect">
            <a:avLst/>
          </a:prstGeom>
          <a:solidFill>
            <a:schemeClr val="accent2">
              <a:lumMod val="40000"/>
              <a:lumOff val="6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1756" y="1200255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 dirty="0">
                <a:latin typeface="나눔스퀘어 ExtraBold" pitchFamily="50" charset="-127"/>
                <a:ea typeface="나눔스퀘어 ExtraBold" pitchFamily="50" charset="-127"/>
              </a:rPr>
              <a:t>7</a:t>
            </a:r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2789" y="1066803"/>
            <a:ext cx="2184273" cy="586809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 dirty="0">
                <a:latin typeface="나눔스퀘어 ExtraBold" pitchFamily="50" charset="-127"/>
                <a:ea typeface="나눔스퀘어 ExtraBold" pitchFamily="50" charset="-127"/>
              </a:rPr>
              <a:t>응용 계층</a:t>
            </a:r>
            <a:endParaRPr lang="en-US" altLang="ko-KR" sz="1600" dirty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 dirty="0" err="1">
                <a:latin typeface="나눔스퀘어 ExtraBold" pitchFamily="50" charset="-127"/>
                <a:ea typeface="나눔스퀘어 ExtraBold" pitchFamily="50" charset="-127"/>
              </a:rPr>
              <a:t>Applcation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2786" y="1653612"/>
            <a:ext cx="2184273" cy="586809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표현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Presentation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2789" y="2240421"/>
            <a:ext cx="2184273" cy="586809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세션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Session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2789" y="2827230"/>
            <a:ext cx="2184273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전송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2789" y="3414040"/>
            <a:ext cx="2184273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네트워크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2786" y="4000849"/>
            <a:ext cx="2184273" cy="586809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데이터 링크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DataLink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2789" y="4587658"/>
            <a:ext cx="2184273" cy="586809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물리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Physical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756" y="178336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1756" y="237017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1756" y="2961453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1756" y="354379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756" y="413060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1756" y="4717409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42012" y="1066801"/>
            <a:ext cx="2642970" cy="176042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2011" y="2827230"/>
            <a:ext cx="2642970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(Host-to-Host)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2012" y="3414039"/>
            <a:ext cx="2642970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(Internet)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42009" y="4000847"/>
            <a:ext cx="2642970" cy="117361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Access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(Network Access)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1885425" y="2827230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885425" y="4005183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579" y="1762348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User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579" y="3229373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Kernel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579" y="4402992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H/W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2" name="직선 연결선 1031"/>
          <p:cNvCxnSpPr/>
          <p:nvPr/>
        </p:nvCxnSpPr>
        <p:spPr>
          <a:xfrm>
            <a:off x="1456347" y="1066801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56347" y="4010240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endCxn id="57" idx="0"/>
          </p:cNvCxnSpPr>
          <p:nvPr/>
        </p:nvCxnSpPr>
        <p:spPr>
          <a:xfrm flipH="1">
            <a:off x="1558767" y="1066803"/>
            <a:ext cx="5781" cy="12961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203" y="2362989"/>
            <a:ext cx="665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S/W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7" name="직선 연결선 1036"/>
          <p:cNvCxnSpPr>
            <a:stCxn id="57" idx="2"/>
          </p:cNvCxnSpPr>
          <p:nvPr/>
        </p:nvCxnSpPr>
        <p:spPr>
          <a:xfrm>
            <a:off x="1558767" y="2732321"/>
            <a:ext cx="5781" cy="12685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083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OSI 7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계층 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14655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DoD 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9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448669" y="26640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70752" y="29124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08897" y="396016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80995" y="185045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905053" y="1997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11655" y="39658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90655" y="3896259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985173" y="29925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2995681" y="2937529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2915573" y="2123963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2915573" y="3130927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4628007" y="2123963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137656" y="2463994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137656" y="3379319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075801" y="3379319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176861" y="4233673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371957" y="2463994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178559" y="3459427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258667" y="4169765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452077" y="3459427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849770" y="15426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3396782" y="1816162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3316674" y="1002596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3316674" y="2009560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28676" y="118873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61002" y="421313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2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8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50759" y="1439887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2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85060" y="567946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95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98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5180" y="1563379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20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70913" y="245425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30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/>
          <p:cNvCxnSpPr>
            <a:stCxn id="76" idx="0"/>
          </p:cNvCxnSpPr>
          <p:nvPr/>
        </p:nvCxnSpPr>
        <p:spPr>
          <a:xfrm flipV="1">
            <a:off x="8022152" y="2361880"/>
            <a:ext cx="0" cy="24918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3" idx="0"/>
            <a:endCxn id="67" idx="2"/>
          </p:cNvCxnSpPr>
          <p:nvPr/>
        </p:nvCxnSpPr>
        <p:spPr>
          <a:xfrm>
            <a:off x="3540806" y="1919660"/>
            <a:ext cx="0" cy="33749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9" idx="0"/>
            <a:endCxn id="48" idx="2"/>
          </p:cNvCxnSpPr>
          <p:nvPr/>
        </p:nvCxnSpPr>
        <p:spPr>
          <a:xfrm>
            <a:off x="5773054" y="1919660"/>
            <a:ext cx="0" cy="39617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80917" y="1919660"/>
            <a:ext cx="2184273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Applcation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80914" y="2506469"/>
            <a:ext cx="2184273" cy="440878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Presentation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917" y="3093278"/>
            <a:ext cx="2184273" cy="440878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0917" y="3680087"/>
            <a:ext cx="2184273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Transport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0917" y="4266897"/>
            <a:ext cx="2184273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Network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0914" y="4853706"/>
            <a:ext cx="2184273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DataLink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80917" y="5440515"/>
            <a:ext cx="2184273" cy="440878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Physical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7633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7633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73927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7633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73927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44613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77633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73927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44613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6501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659228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5522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26208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18096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51116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47410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518096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21802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18096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18096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구부러진 연결선 11"/>
          <p:cNvCxnSpPr>
            <a:stCxn id="67" idx="2"/>
            <a:endCxn id="48" idx="1"/>
          </p:cNvCxnSpPr>
          <p:nvPr/>
        </p:nvCxnSpPr>
        <p:spPr>
          <a:xfrm rot="16200000" flipH="1">
            <a:off x="3927676" y="4907713"/>
            <a:ext cx="366370" cy="1140111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8" idx="3"/>
            <a:endCxn id="76" idx="2"/>
          </p:cNvCxnSpPr>
          <p:nvPr/>
        </p:nvCxnSpPr>
        <p:spPr>
          <a:xfrm flipV="1">
            <a:off x="6865190" y="5294584"/>
            <a:ext cx="1156962" cy="366370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1" y="1079847"/>
            <a:ext cx="705969" cy="7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6" y="1103329"/>
            <a:ext cx="659005" cy="65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077632" y="453378"/>
            <a:ext cx="926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(source)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03136" y="453377"/>
            <a:ext cx="135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Server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(Destination)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5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685" y="1943943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dst  host  192.168.0.10     &amp;&amp;     tcp  port  80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중괄호 5"/>
          <p:cNvSpPr/>
          <p:nvPr/>
        </p:nvSpPr>
        <p:spPr>
          <a:xfrm rot="5400000">
            <a:off x="4068849" y="179747"/>
            <a:ext cx="360040" cy="3168352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7558235" y="939673"/>
            <a:ext cx="360040" cy="1648500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5400000">
            <a:off x="6193577" y="1544484"/>
            <a:ext cx="360040" cy="438878"/>
          </a:xfrm>
          <a:prstGeom prst="leftBrace">
            <a:avLst>
              <a:gd name="adj1" fmla="val 18438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6801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6187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1529" y="12699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연산자</a:t>
            </a:r>
            <a:endParaRPr lang="ko-KR" altLang="en-US" sz="1600">
              <a:solidFill>
                <a:schemeClr val="accent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 rot="16200000">
            <a:off x="2713699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3372109" y="2261543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7606851" y="2261544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6956510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68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115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왼쪽 중괄호 18"/>
          <p:cNvSpPr/>
          <p:nvPr/>
        </p:nvSpPr>
        <p:spPr>
          <a:xfrm rot="16200000">
            <a:off x="4752926" y="1654752"/>
            <a:ext cx="360040" cy="1800199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8212066" y="2376453"/>
            <a:ext cx="360040" cy="356797"/>
          </a:xfrm>
          <a:prstGeom prst="leftBrace">
            <a:avLst>
              <a:gd name="adj1" fmla="val 13083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38214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0797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2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76861" y="1151855"/>
            <a:ext cx="2448272" cy="4824536"/>
          </a:xfrm>
          <a:prstGeom prst="rect">
            <a:avLst/>
          </a:prstGeom>
          <a:solidFill>
            <a:srgbClr val="FEE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88696" y="4588332"/>
            <a:ext cx="1886980" cy="1172035"/>
          </a:xfrm>
          <a:prstGeom prst="rect">
            <a:avLst/>
          </a:prstGeom>
          <a:solidFill>
            <a:srgbClr val="C6FFC5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4177" y="1703050"/>
            <a:ext cx="1616018" cy="2040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11647" y="106790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1647" y="394822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16805" y="2053344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6805" y="2485392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16805" y="2917440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6805" y="3349488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66575" y="4941051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6575" y="5373099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157741" y="2643296"/>
            <a:ext cx="1262909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78917" y="2355170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50121" y="4719735"/>
            <a:ext cx="1886980" cy="968624"/>
          </a:xfrm>
          <a:prstGeom prst="rect">
            <a:avLst/>
          </a:prstGeom>
          <a:solidFill>
            <a:srgbClr val="C6FFC5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5602" y="1886358"/>
            <a:ext cx="1616018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3072" y="1283928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3072" y="4104182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78230" y="1964731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78230" y="2396779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8230" y="2828827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8230" y="3260875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28000" y="4824262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28000" y="5256310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71746" y="172978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746" y="461107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199168" y="5096501"/>
            <a:ext cx="1171176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465600" y="4808375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1473" y="647799"/>
            <a:ext cx="21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latin typeface="나눔스퀘어 ExtraBold" pitchFamily="50" charset="-127"/>
                <a:ea typeface="나눔스퀘어 ExtraBold" pitchFamily="50" charset="-127"/>
              </a:rPr>
              <a:t>Component</a:t>
            </a:r>
            <a:endParaRPr lang="ko-KR" altLang="en-US" sz="2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1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863823"/>
            <a:ext cx="566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탐색 가치가 있는 범위의 양 끝을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L, R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로 정의</a:t>
            </a:r>
            <a:endParaRPr lang="en-US" altLang="ko-KR" sz="20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맨 처음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 = 0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 = 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탐색값이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이라 가정하고 중간위치를 체크한다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1767178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228305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07875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82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33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작으므로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을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775584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55154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1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61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크므로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을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6534677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993009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72579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56781" y="1746415"/>
            <a:ext cx="4876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Graph  =  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Vertex(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정점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 + 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Edge(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간선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63850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708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899754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7612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074520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2378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356138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93996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446767" y="3441406"/>
            <a:ext cx="427812" cy="962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397397" y="3136156"/>
            <a:ext cx="18722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4547491" y="491079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6674779" y="3426138"/>
            <a:ext cx="775614" cy="1327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97852" y="2802816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62811" y="3917211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34018" y="4584370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24503" y="3708575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5310862" y="3409662"/>
            <a:ext cx="680980" cy="901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72079" y="3611609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6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723</Words>
  <Application>Microsoft Office PowerPoint</Application>
  <PresentationFormat>사용자 지정</PresentationFormat>
  <Paragraphs>454</Paragraphs>
  <Slides>29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혜찬방</cp:lastModifiedBy>
  <cp:revision>42</cp:revision>
  <dcterms:created xsi:type="dcterms:W3CDTF">2023-11-17T05:17:00Z</dcterms:created>
  <dcterms:modified xsi:type="dcterms:W3CDTF">2024-04-02T10:01:16Z</dcterms:modified>
</cp:coreProperties>
</file>