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FF0000"/>
    <a:srgbClr val="EAF0FA"/>
    <a:srgbClr val="E4ECF8"/>
    <a:srgbClr val="EFF4FB"/>
    <a:srgbClr val="0062AC"/>
    <a:srgbClr val="005EA4"/>
    <a:srgbClr val="D58553"/>
    <a:srgbClr val="C6A39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100" d="100"/>
          <a:sy n="100" d="100"/>
        </p:scale>
        <p:origin x="-199" y="247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-173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-173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3510"/>
              </p:ext>
            </p:extLst>
          </p:nvPr>
        </p:nvGraphicFramePr>
        <p:xfrm>
          <a:off x="1872605" y="4176191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1001 1000 0010 0000 000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03068" y="3744143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175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1880277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>
            <a:off x="6160210" y="4608239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2711353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40502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0951"/>
              </p:ext>
            </p:extLst>
          </p:nvPr>
        </p:nvGraphicFramePr>
        <p:xfrm>
          <a:off x="1872605" y="1367879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1111 0110 0000 0000 000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803068" y="93583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175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880277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60210" y="1799927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2711353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40502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20628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00797" y="935831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689029" y="86382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00797" y="1943943"/>
            <a:ext cx="165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627498" y="158390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61037" y="1943943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3"/>
          </p:cNvCxnSpPr>
          <p:nvPr/>
        </p:nvCxnSpPr>
        <p:spPr>
          <a:xfrm flipH="1">
            <a:off x="5256981" y="1706828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00797" y="3312095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979426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112965" y="3312095"/>
            <a:ext cx="658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3"/>
          </p:cNvCxnSpPr>
          <p:nvPr/>
        </p:nvCxnSpPr>
        <p:spPr>
          <a:xfrm flipH="1">
            <a:off x="4608909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131554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5761037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75570" y="3312095"/>
            <a:ext cx="925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5233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38" name="TextBox 37"/>
          <p:cNvSpPr txBox="1"/>
          <p:nvPr/>
        </p:nvSpPr>
        <p:spPr>
          <a:xfrm>
            <a:off x="5796914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  <p:sp>
        <p:nvSpPr>
          <p:cNvPr id="42" name="왼쪽 대괄호 41"/>
          <p:cNvSpPr/>
          <p:nvPr/>
        </p:nvSpPr>
        <p:spPr>
          <a:xfrm>
            <a:off x="4333124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3600797" y="5097214"/>
            <a:ext cx="732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473005" y="431167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3"/>
          </p:cNvCxnSpPr>
          <p:nvPr/>
        </p:nvCxnSpPr>
        <p:spPr>
          <a:xfrm flipH="1">
            <a:off x="5102488" y="4434597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473005" y="51677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 flipH="1">
            <a:off x="5102488" y="5290681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 대괄호 49"/>
          <p:cNvSpPr/>
          <p:nvPr/>
        </p:nvSpPr>
        <p:spPr>
          <a:xfrm flipH="1">
            <a:off x="5617021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409109" y="5097214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741" y="4615832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55" name="TextBox 54"/>
          <p:cNvSpPr txBox="1"/>
          <p:nvPr/>
        </p:nvSpPr>
        <p:spPr>
          <a:xfrm>
            <a:off x="5152741" y="5481087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</p:spTree>
    <p:extLst>
      <p:ext uri="{BB962C8B-B14F-4D97-AF65-F5344CB8AC3E}">
        <p14:creationId xmlns:p14="http://schemas.microsoft.com/office/powerpoint/2010/main" val="2811905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5040957" y="172791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752925" y="18719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52925" y="21599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17021" y="201595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9973" y="17180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69973" y="2006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868480" y="18620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22" name="달 21"/>
          <p:cNvSpPr/>
          <p:nvPr/>
        </p:nvSpPr>
        <p:spPr>
          <a:xfrm rot="10800000">
            <a:off x="5040957" y="273603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52925" y="287651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9973" y="272262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4469973" y="301065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33" name="직선 연결선 32"/>
          <p:cNvCxnSpPr/>
          <p:nvPr/>
        </p:nvCxnSpPr>
        <p:spPr>
          <a:xfrm>
            <a:off x="4752925" y="316270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17021" y="302406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8480" y="287017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4964848" y="3788699"/>
            <a:ext cx="585937" cy="481872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15551" y="3976900"/>
            <a:ext cx="105470" cy="105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752925" y="4029635"/>
            <a:ext cx="263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9973" y="38757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617021" y="403335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480" y="38794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6" name="달 45"/>
          <p:cNvSpPr/>
          <p:nvPr/>
        </p:nvSpPr>
        <p:spPr>
          <a:xfrm rot="10800000">
            <a:off x="5127583" y="4680247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752925" y="4820726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973" y="466683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469973" y="495486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50" name="직선 연결선 49"/>
          <p:cNvCxnSpPr/>
          <p:nvPr/>
        </p:nvCxnSpPr>
        <p:spPr>
          <a:xfrm>
            <a:off x="4754869" y="5106916"/>
            <a:ext cx="3860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617021" y="496827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8480" y="48143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원호 55"/>
          <p:cNvSpPr/>
          <p:nvPr/>
        </p:nvSpPr>
        <p:spPr>
          <a:xfrm>
            <a:off x="4464893" y="4651127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9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달 29"/>
          <p:cNvSpPr/>
          <p:nvPr/>
        </p:nvSpPr>
        <p:spPr>
          <a:xfrm rot="10800000">
            <a:off x="5127583" y="2303983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3816821" y="2444462"/>
            <a:ext cx="1310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8789" y="229057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2" name="직선 연결선 41"/>
          <p:cNvCxnSpPr/>
          <p:nvPr/>
        </p:nvCxnSpPr>
        <p:spPr>
          <a:xfrm>
            <a:off x="5617021" y="259201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83721" y="2438126"/>
            <a:ext cx="972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S = a </a:t>
            </a:r>
            <a:r>
              <a:rPr lang="en-US" altLang="ko-KR" sz="1400" smtClean="0">
                <a:latin typeface="Cambria"/>
                <a:ea typeface="Cambria"/>
              </a:rPr>
              <a:t>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sp>
        <p:nvSpPr>
          <p:cNvPr id="53" name="원호 52"/>
          <p:cNvSpPr/>
          <p:nvPr/>
        </p:nvSpPr>
        <p:spPr>
          <a:xfrm>
            <a:off x="4464893" y="2274863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5040957" y="331209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816821" y="3744143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17021" y="36001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28788" y="3590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883719" y="3446238"/>
            <a:ext cx="9726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C = a </a:t>
            </a:r>
            <a:r>
              <a:rPr lang="en-US" altLang="ko-KR" sz="1400" smtClean="0">
                <a:latin typeface="Cambria"/>
                <a:ea typeface="Cambria"/>
              </a:rPr>
              <a:t>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4084671" y="2551811"/>
            <a:ext cx="1048477" cy="855540"/>
          </a:xfrm>
          <a:prstGeom prst="bentConnector3">
            <a:avLst>
              <a:gd name="adj1" fmla="val 98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128404" y="239172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4308308" y="2952133"/>
            <a:ext cx="1038772" cy="570541"/>
          </a:xfrm>
          <a:prstGeom prst="bentConnector3">
            <a:avLst>
              <a:gd name="adj1" fmla="val 19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487783" y="369140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672805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384773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84773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248869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1821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01821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00328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0" name="순서도: 지연 29"/>
          <p:cNvSpPr/>
          <p:nvPr/>
        </p:nvSpPr>
        <p:spPr>
          <a:xfrm>
            <a:off x="589997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561194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1194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603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898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532898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672749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A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63" name="달 62"/>
          <p:cNvSpPr/>
          <p:nvPr/>
        </p:nvSpPr>
        <p:spPr>
          <a:xfrm rot="10800000">
            <a:off x="5899973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5611941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28989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328989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67" name="직선 연결선 66"/>
          <p:cNvCxnSpPr/>
          <p:nvPr/>
        </p:nvCxnSpPr>
        <p:spPr>
          <a:xfrm>
            <a:off x="5611941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76037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27496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B + A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2937485" y="189709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49453" y="204111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49453" y="2329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501" y="188722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366501" y="2175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261062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448669" y="3198028"/>
            <a:ext cx="57758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지연 34"/>
          <p:cNvSpPr/>
          <p:nvPr/>
        </p:nvSpPr>
        <p:spPr>
          <a:xfrm>
            <a:off x="3909031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6501" y="25101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38" name="직선 연결선 37"/>
          <p:cNvCxnSpPr/>
          <p:nvPr/>
        </p:nvCxnSpPr>
        <p:spPr>
          <a:xfrm>
            <a:off x="3513549" y="2185128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2649453" y="2473160"/>
            <a:ext cx="1259578" cy="190862"/>
          </a:xfrm>
          <a:prstGeom prst="bentConnector3">
            <a:avLst>
              <a:gd name="adj1" fmla="val 829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85095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6352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순서도: 지연 55"/>
          <p:cNvSpPr/>
          <p:nvPr/>
        </p:nvSpPr>
        <p:spPr>
          <a:xfrm>
            <a:off x="6121077" y="217525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33045" y="231927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33045" y="260730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50093" y="216538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550093" y="245341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76" name="순서도: 지연 75"/>
          <p:cNvSpPr/>
          <p:nvPr/>
        </p:nvSpPr>
        <p:spPr>
          <a:xfrm>
            <a:off x="7092623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093" y="188722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78" name="직선 연결선 77"/>
          <p:cNvCxnSpPr/>
          <p:nvPr/>
        </p:nvCxnSpPr>
        <p:spPr>
          <a:xfrm>
            <a:off x="6697141" y="2463286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68687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9944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5833045" y="204111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579927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86" name="직선 연결선 85"/>
          <p:cNvCxnSpPr/>
          <p:nvPr/>
        </p:nvCxnSpPr>
        <p:spPr>
          <a:xfrm>
            <a:off x="2649453" y="3537993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649453" y="3826025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66501" y="33841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366501" y="367213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61062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+ B) + C</a:t>
            </a:r>
            <a:endParaRPr lang="ko-KR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2366501" y="400701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93" name="직선 연결선 92"/>
          <p:cNvCxnSpPr/>
          <p:nvPr/>
        </p:nvCxnSpPr>
        <p:spPr>
          <a:xfrm>
            <a:off x="3513566" y="3682009"/>
            <a:ext cx="504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flipV="1">
            <a:off x="2649453" y="3970039"/>
            <a:ext cx="1368136" cy="190864"/>
          </a:xfrm>
          <a:prstGeom prst="bentConnector3">
            <a:avLst>
              <a:gd name="adj1" fmla="val 778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85095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16352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98" name="직선 연결선 97"/>
          <p:cNvCxnSpPr/>
          <p:nvPr/>
        </p:nvCxnSpPr>
        <p:spPr>
          <a:xfrm>
            <a:off x="5833045" y="3816151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833045" y="4104183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50093" y="36622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5550093" y="395029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5550093" y="338410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>
            <a:off x="6694487" y="3960167"/>
            <a:ext cx="494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668687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99944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107" name="꺾인 연결선 106"/>
          <p:cNvCxnSpPr/>
          <p:nvPr/>
        </p:nvCxnSpPr>
        <p:spPr>
          <a:xfrm>
            <a:off x="5833045" y="3537991"/>
            <a:ext cx="1355566" cy="153889"/>
          </a:xfrm>
          <a:prstGeom prst="bentConnector3">
            <a:avLst>
              <a:gd name="adj1" fmla="val 769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2596" y="3431429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109" name="TextBox 108"/>
          <p:cNvSpPr txBox="1"/>
          <p:nvPr/>
        </p:nvSpPr>
        <p:spPr>
          <a:xfrm>
            <a:off x="579927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(B + C)</a:t>
            </a:r>
            <a:endParaRPr lang="ko-KR" altLang="en-US" sz="1200"/>
          </a:p>
        </p:txBody>
      </p:sp>
      <p:sp>
        <p:nvSpPr>
          <p:cNvPr id="110" name="달 109"/>
          <p:cNvSpPr/>
          <p:nvPr/>
        </p:nvSpPr>
        <p:spPr>
          <a:xfrm rot="10800000">
            <a:off x="7076032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0800000">
            <a:off x="6102027" y="36770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0800000">
            <a:off x="2937485" y="339891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10800000">
            <a:off x="3909031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순서도: 지연 75"/>
          <p:cNvSpPr/>
          <p:nvPr/>
        </p:nvSpPr>
        <p:spPr>
          <a:xfrm>
            <a:off x="3937516" y="203349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94986" y="187960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80" name="직선 연결선 79"/>
          <p:cNvCxnSpPr/>
          <p:nvPr/>
        </p:nvCxnSpPr>
        <p:spPr>
          <a:xfrm>
            <a:off x="4513580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4837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2677938" y="203349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2644163" y="3026116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+ C)</a:t>
            </a:r>
            <a:endParaRPr lang="ko-KR" altLang="en-US" sz="1200"/>
          </a:p>
        </p:txBody>
      </p:sp>
      <p:cxnSp>
        <p:nvCxnSpPr>
          <p:cNvPr id="53" name="직선 연결선 52"/>
          <p:cNvCxnSpPr>
            <a:stCxn id="64" idx="3"/>
          </p:cNvCxnSpPr>
          <p:nvPr/>
        </p:nvCxnSpPr>
        <p:spPr>
          <a:xfrm>
            <a:off x="5827964" y="1780660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77938" y="2606176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94986" y="2164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2394986" y="245228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59" name="직선 연결선 58"/>
          <p:cNvCxnSpPr/>
          <p:nvPr/>
        </p:nvCxnSpPr>
        <p:spPr>
          <a:xfrm>
            <a:off x="3539380" y="2462160"/>
            <a:ext cx="38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달 59"/>
          <p:cNvSpPr/>
          <p:nvPr/>
        </p:nvSpPr>
        <p:spPr>
          <a:xfrm rot="10800000">
            <a:off x="2946920" y="2179064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지연 61"/>
          <p:cNvSpPr/>
          <p:nvPr/>
        </p:nvSpPr>
        <p:spPr>
          <a:xfrm>
            <a:off x="6193085" y="163187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지연 62"/>
          <p:cNvSpPr/>
          <p:nvPr/>
        </p:nvSpPr>
        <p:spPr>
          <a:xfrm>
            <a:off x="6193085" y="241595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03359" y="16267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503359" y="191142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503359" y="265415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67" name="꺾인 연결선 66"/>
          <p:cNvCxnSpPr/>
          <p:nvPr/>
        </p:nvCxnSpPr>
        <p:spPr>
          <a:xfrm>
            <a:off x="5810490" y="1780659"/>
            <a:ext cx="360845" cy="801266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953979" y="17279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5827964" y="2061502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27964" y="2808039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6771538" y="1935310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7201197" y="203349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2677938" y="2312846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flipV="1">
            <a:off x="6771538" y="2431363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64351" y="3026047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+ 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117" name="직선 연결선 116"/>
          <p:cNvCxnSpPr/>
          <p:nvPr/>
        </p:nvCxnSpPr>
        <p:spPr>
          <a:xfrm>
            <a:off x="7777261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08518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924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74481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5678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5678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2087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382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7382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7233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A + B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320877" y="2567139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달 35"/>
          <p:cNvSpPr/>
          <p:nvPr/>
        </p:nvSpPr>
        <p:spPr>
          <a:xfrm rot="10800000">
            <a:off x="5833045" y="233529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545013" y="247577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2061" y="23218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262061" y="260991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545013" y="276196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409109" y="26233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60568" y="246943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5808121" y="24257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808121" y="271115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5833045" y="3667198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545013" y="381121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45013" y="409924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09109" y="395523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2061" y="36573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5262061" y="39453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6660568" y="38013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5" name="타원 74"/>
          <p:cNvSpPr/>
          <p:nvPr/>
        </p:nvSpPr>
        <p:spPr>
          <a:xfrm>
            <a:off x="5715699" y="3761175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15699" y="405060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269950" y="3910128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6705" y="3096071"/>
            <a:ext cx="327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635388" y="439221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147166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419679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420949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73543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60643" y="1849897"/>
            <a:ext cx="4935587" cy="2399204"/>
          </a:xfrm>
          <a:prstGeom prst="roundRect">
            <a:avLst>
              <a:gd name="adj" fmla="val 9113"/>
            </a:avLst>
          </a:prstGeom>
          <a:solidFill>
            <a:srgbClr val="EAF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36348" y="1459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순차회로</a:t>
            </a:r>
            <a:endParaRPr lang="ko-KR" altLang="en-US" sz="1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1735" y="2257438"/>
            <a:ext cx="1368152" cy="1130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19967" y="3116928"/>
            <a:ext cx="1368152" cy="751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기억회로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(Flip-Flop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3723" y="192269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조합 논리회로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3663" y="2443891"/>
            <a:ext cx="5400600" cy="1045633"/>
            <a:chOff x="4538283" y="1631872"/>
            <a:chExt cx="9693380" cy="18767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538283" y="1780660"/>
              <a:ext cx="16548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지연 9"/>
            <p:cNvSpPr/>
            <p:nvPr/>
          </p:nvSpPr>
          <p:spPr>
            <a:xfrm>
              <a:off x="6193085" y="1631872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>
              <a:off x="6193085" y="2415957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꺾인 연결선 11"/>
            <p:cNvCxnSpPr/>
            <p:nvPr/>
          </p:nvCxnSpPr>
          <p:spPr>
            <a:xfrm>
              <a:off x="5810490" y="1780659"/>
              <a:ext cx="360845" cy="801266"/>
            </a:xfrm>
            <a:prstGeom prst="bentConnector3">
              <a:avLst>
                <a:gd name="adj1" fmla="val 5316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953979" y="1727924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538283" y="2061503"/>
              <a:ext cx="1654803" cy="10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184508" y="2808039"/>
              <a:ext cx="1008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6771538" y="1935310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달 16"/>
            <p:cNvSpPr/>
            <p:nvPr/>
          </p:nvSpPr>
          <p:spPr>
            <a:xfrm rot="10800000">
              <a:off x="7201197" y="2033491"/>
              <a:ext cx="576064" cy="566192"/>
            </a:xfrm>
            <a:prstGeom prst="moon">
              <a:avLst>
                <a:gd name="adj" fmla="val 7737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/>
            <p:nvPr/>
          </p:nvCxnSpPr>
          <p:spPr>
            <a:xfrm flipV="1">
              <a:off x="6771538" y="2431363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777260" y="2321524"/>
              <a:ext cx="64544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8674125" y="2268789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1905252" y="3508647"/>
              <a:ext cx="232641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꺾인 연결선 28"/>
          <p:cNvCxnSpPr/>
          <p:nvPr/>
        </p:nvCxnSpPr>
        <p:spPr>
          <a:xfrm rot="16200000" flipH="1">
            <a:off x="4877468" y="2901417"/>
            <a:ext cx="482332" cy="4026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55871" y="366625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2670" y="3491788"/>
            <a:ext cx="73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Clock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7248048" y="3460143"/>
            <a:ext cx="58762" cy="587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3" idx="4"/>
          </p:cNvCxnSpPr>
          <p:nvPr/>
        </p:nvCxnSpPr>
        <p:spPr>
          <a:xfrm rot="5400000">
            <a:off x="4828549" y="1634059"/>
            <a:ext cx="564035" cy="433372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62753" y="3099185"/>
            <a:ext cx="0" cy="98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1408" y="2974468"/>
            <a:ext cx="7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출</a:t>
            </a:r>
            <a:r>
              <a:rPr lang="ko-KR" altLang="en-US" sz="1800" dirty="0"/>
              <a:t>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6066" y="2419700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입</a:t>
            </a:r>
            <a:r>
              <a:rPr lang="ko-KR" altLang="en-US" sz="1800" dirty="0" smtClean="0"/>
              <a:t>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3282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>
            <a:off x="2952725" y="2028390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지연 62"/>
          <p:cNvSpPr/>
          <p:nvPr/>
        </p:nvSpPr>
        <p:spPr>
          <a:xfrm>
            <a:off x="3642373" y="320064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71477" y="18745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571477" y="21591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2569757" y="2761386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r>
              <a:rPr lang="en-US" altLang="ko-KR" sz="1400" baseline="-10000" dirty="0" smtClean="0"/>
              <a:t>0</a:t>
            </a:r>
            <a:endParaRPr lang="ko-KR" altLang="en-US" sz="1400" baseline="-10000" dirty="0"/>
          </a:p>
        </p:txBody>
      </p:sp>
      <p:cxnSp>
        <p:nvCxnSpPr>
          <p:cNvPr id="67" name="꺾인 연결선 66"/>
          <p:cNvCxnSpPr/>
          <p:nvPr/>
        </p:nvCxnSpPr>
        <p:spPr>
          <a:xfrm>
            <a:off x="3264540" y="2028385"/>
            <a:ext cx="360845" cy="1342844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404551" y="197565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2952725" y="2309232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952725" y="2917616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4225588" y="2160217"/>
            <a:ext cx="534185" cy="1035300"/>
          </a:xfrm>
          <a:prstGeom prst="bentConnector3">
            <a:avLst>
              <a:gd name="adj1" fmla="val 25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5640836" y="288991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388947" y="2385230"/>
            <a:ext cx="534185" cy="531273"/>
          </a:xfrm>
          <a:prstGeom prst="bentConnector3">
            <a:avLst>
              <a:gd name="adj1" fmla="val 327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400997" y="2248934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19217" y="20940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endParaRPr lang="ko-KR" altLang="en-US" sz="14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066309" y="1847314"/>
            <a:ext cx="1152128" cy="640639"/>
            <a:chOff x="8554731" y="690687"/>
            <a:chExt cx="1152128" cy="640639"/>
          </a:xfrm>
        </p:grpSpPr>
        <p:sp>
          <p:nvSpPr>
            <p:cNvPr id="35" name="달 34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3159070" y="225649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248869" y="1928615"/>
            <a:ext cx="1152128" cy="640639"/>
            <a:chOff x="8554731" y="690687"/>
            <a:chExt cx="1152128" cy="640639"/>
          </a:xfrm>
        </p:grpSpPr>
        <p:sp>
          <p:nvSpPr>
            <p:cNvPr id="46" name="달 45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/>
          <p:cNvCxnSpPr>
            <a:stCxn id="35" idx="1"/>
          </p:cNvCxnSpPr>
          <p:nvPr/>
        </p:nvCxnSpPr>
        <p:spPr>
          <a:xfrm>
            <a:off x="4218437" y="2159530"/>
            <a:ext cx="744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308972" y="2106419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지연 60"/>
          <p:cNvSpPr/>
          <p:nvPr/>
        </p:nvSpPr>
        <p:spPr>
          <a:xfrm>
            <a:off x="4759773" y="276773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509884" y="2864881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/>
          <p:nvPr/>
        </p:nvCxnSpPr>
        <p:spPr>
          <a:xfrm>
            <a:off x="3176551" y="2309927"/>
            <a:ext cx="454352" cy="1303351"/>
          </a:xfrm>
          <a:prstGeom prst="bentConnector3">
            <a:avLst>
              <a:gd name="adj1" fmla="val 84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35837" y="3055768"/>
            <a:ext cx="402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flipV="1">
            <a:off x="4225143" y="3276066"/>
            <a:ext cx="1513669" cy="213964"/>
          </a:xfrm>
          <a:prstGeom prst="bentConnector3">
            <a:avLst>
              <a:gd name="adj1" fmla="val 798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16900" y="3171196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19217" y="301730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23377" y="1770065"/>
            <a:ext cx="1147577" cy="2075948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443845" y="1770065"/>
            <a:ext cx="1012570" cy="1686046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71970" y="1310968"/>
            <a:ext cx="678179" cy="183935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49155" y="1249046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반가산</a:t>
            </a:r>
            <a:r>
              <a:rPr lang="ko-KR" altLang="en-US" sz="1400"/>
              <a:t>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9951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506359" y="4033386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0955" y="1360156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064209" y="2728737"/>
            <a:ext cx="841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40955" y="220798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0955" y="306284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2</a:t>
            </a:r>
            <a:endParaRPr lang="ko-KR" altLang="en-US" sz="1400" baseline="-16000" dirty="0"/>
          </a:p>
        </p:txBody>
      </p:sp>
      <p:sp>
        <p:nvSpPr>
          <p:cNvPr id="39" name="TextBox 38"/>
          <p:cNvSpPr txBox="1"/>
          <p:nvPr/>
        </p:nvSpPr>
        <p:spPr>
          <a:xfrm>
            <a:off x="1740955" y="3879498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3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달 78"/>
          <p:cNvSpPr/>
          <p:nvPr/>
        </p:nvSpPr>
        <p:spPr>
          <a:xfrm rot="10800000">
            <a:off x="6216900" y="259952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>
            <a:off x="5040957" y="1667410"/>
            <a:ext cx="1258025" cy="105076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flipV="1">
            <a:off x="5040956" y="3052916"/>
            <a:ext cx="1258026" cy="113435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>
            <a:off x="5034899" y="2515516"/>
            <a:ext cx="1296144" cy="30447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flipV="1">
            <a:off x="5034899" y="2946402"/>
            <a:ext cx="1296144" cy="40525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792964" y="2882625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9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9" idx="3"/>
          </p:cNvCxnSpPr>
          <p:nvPr/>
        </p:nvCxnSpPr>
        <p:spPr>
          <a:xfrm>
            <a:off x="2088866" y="4033387"/>
            <a:ext cx="238686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3044" y="3879498"/>
            <a:ext cx="695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Input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2525185" y="1514044"/>
            <a:ext cx="0" cy="25193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2472450" y="230913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472450" y="316399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2472450" y="3980651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040957" y="166297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040957" y="251576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040957" y="33706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040957" y="4194983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473005" y="1514044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0</a:t>
            </a:r>
            <a:endParaRPr lang="ko-KR" altLang="en-US" sz="1400" baseline="-16000" dirty="0"/>
          </a:p>
        </p:txBody>
      </p:sp>
      <p:sp>
        <p:nvSpPr>
          <p:cNvPr id="93" name="TextBox 92"/>
          <p:cNvSpPr txBox="1"/>
          <p:nvPr/>
        </p:nvSpPr>
        <p:spPr>
          <a:xfrm>
            <a:off x="5473005" y="2361871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1</a:t>
            </a:r>
            <a:endParaRPr lang="ko-KR" altLang="en-US" sz="1400" baseline="-16000" dirty="0"/>
          </a:p>
        </p:txBody>
      </p:sp>
      <p:sp>
        <p:nvSpPr>
          <p:cNvPr id="94" name="TextBox 93"/>
          <p:cNvSpPr txBox="1"/>
          <p:nvPr/>
        </p:nvSpPr>
        <p:spPr>
          <a:xfrm>
            <a:off x="5473005" y="3205647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2</a:t>
            </a:r>
            <a:endParaRPr lang="ko-KR" altLang="en-US" sz="1400" baseline="-16000" dirty="0"/>
          </a:p>
        </p:txBody>
      </p:sp>
      <p:sp>
        <p:nvSpPr>
          <p:cNvPr id="95" name="TextBox 94"/>
          <p:cNvSpPr txBox="1"/>
          <p:nvPr/>
        </p:nvSpPr>
        <p:spPr>
          <a:xfrm>
            <a:off x="5473005" y="4040145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3</a:t>
            </a:r>
            <a:endParaRPr lang="ko-KR" altLang="en-US" sz="1400" baseline="-16000" dirty="0"/>
          </a:p>
        </p:txBody>
      </p:sp>
    </p:spTree>
    <p:extLst>
      <p:ext uri="{BB962C8B-B14F-4D97-AF65-F5344CB8AC3E}">
        <p14:creationId xmlns:p14="http://schemas.microsoft.com/office/powerpoint/2010/main" val="216371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달 83"/>
          <p:cNvSpPr/>
          <p:nvPr/>
        </p:nvSpPr>
        <p:spPr>
          <a:xfrm rot="10800000">
            <a:off x="3545533" y="12958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736701" y="1436350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79329" y="12844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R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2379328" y="293532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</a:t>
            </a:r>
            <a:endParaRPr lang="ko-KR" altLang="en-US" sz="1400"/>
          </a:p>
        </p:txBody>
      </p:sp>
      <p:cxnSp>
        <p:nvCxnSpPr>
          <p:cNvPr id="88" name="직선 연결선 87"/>
          <p:cNvCxnSpPr/>
          <p:nvPr/>
        </p:nvCxnSpPr>
        <p:spPr>
          <a:xfrm>
            <a:off x="3184430" y="1722540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4142678" y="153386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242753" y="1583901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184430" y="1703045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605851" y="1570493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달 92"/>
          <p:cNvSpPr/>
          <p:nvPr/>
        </p:nvSpPr>
        <p:spPr>
          <a:xfrm rot="10800000" flipV="1">
            <a:off x="3545533" y="266402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2736701" y="3089736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184430" y="2803546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 flipV="1">
            <a:off x="4142678" y="289214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3184430" y="2435079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169188" y="1942990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4242753" y="2942184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4605851" y="257067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169187" y="2080592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68949" y="143001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4968949" y="279323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5074488" y="2846570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344957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1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6" name="TextBox 105"/>
          <p:cNvSpPr txBox="1"/>
          <p:nvPr/>
        </p:nvSpPr>
        <p:spPr>
          <a:xfrm>
            <a:off x="3471543" y="4641394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4598129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1</a:t>
            </a:r>
            <a:endParaRPr lang="ko-KR" altLang="en-US" sz="140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3049783" y="4225638"/>
            <a:ext cx="491856" cy="44358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2979687" y="4304325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4175741" y="4225638"/>
            <a:ext cx="491856" cy="4435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4241399" y="4298916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499550">
            <a:off x="3097326" y="4210265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① </a:t>
            </a:r>
            <a:r>
              <a:rPr lang="en-US" altLang="ko-KR" sz="1100" smtClean="0">
                <a:solidFill>
                  <a:srgbClr val="0070C0"/>
                </a:solidFill>
              </a:rPr>
              <a:t>Set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63043">
            <a:off x="3934655" y="4236848"/>
            <a:ext cx="729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③</a:t>
            </a:r>
            <a:r>
              <a:rPr lang="en-US" altLang="ko-KR" sz="1100" smtClean="0">
                <a:solidFill>
                  <a:srgbClr val="FF0000"/>
                </a:solidFill>
              </a:rPr>
              <a:t> Reset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2499550">
            <a:off x="2789801" y="4483018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② 유지</a:t>
            </a:r>
            <a:endParaRPr lang="ko-KR" altLang="en-US" sz="1100"/>
          </a:p>
        </p:txBody>
      </p:sp>
      <p:sp>
        <p:nvSpPr>
          <p:cNvPr id="113" name="TextBox 112"/>
          <p:cNvSpPr txBox="1"/>
          <p:nvPr/>
        </p:nvSpPr>
        <p:spPr>
          <a:xfrm rot="19063043">
            <a:off x="4271751" y="4480899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④ 유지</a:t>
            </a:r>
            <a:endParaRPr lang="ko-KR" altLang="en-US" sz="1100"/>
          </a:p>
        </p:txBody>
      </p:sp>
      <p:sp>
        <p:nvSpPr>
          <p:cNvPr id="2" name="TextBox 1"/>
          <p:cNvSpPr txBox="1"/>
          <p:nvPr/>
        </p:nvSpPr>
        <p:spPr>
          <a:xfrm>
            <a:off x="3574127" y="1394301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G1</a:t>
            </a:r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3574127" y="2757518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G2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1795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2157</Words>
  <Application>Microsoft Office PowerPoint</Application>
  <PresentationFormat>사용자 지정</PresentationFormat>
  <Paragraphs>1082</Paragraphs>
  <Slides>64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120</cp:revision>
  <dcterms:created xsi:type="dcterms:W3CDTF">2023-11-17T05:17:00Z</dcterms:created>
  <dcterms:modified xsi:type="dcterms:W3CDTF">2024-05-16T09:19:10Z</dcterms:modified>
</cp:coreProperties>
</file>