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2609624145786"/>
          <c:y val="5.43990638220953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發文數比重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工作表1!$A$2:$A$6</c:f>
              <c:strCache>
                <c:ptCount val="2"/>
                <c:pt idx="0">
                  <c:v>回文數1</c:v>
                </c:pt>
                <c:pt idx="1">
                  <c:v>回文數&gt;2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1072</c:v>
                </c:pt>
                <c:pt idx="1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3-43B1-8BB5-B8FEE2AE9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33023699397341838"/>
          <c:y val="0.86818035988193265"/>
          <c:w val="0.26363007369087937"/>
          <c:h val="5.7972436927103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發文數 </a:t>
            </a:r>
            <a:r>
              <a:rPr lang="en-US" altLang="zh-TW" dirty="0"/>
              <a:t>&gt; </a:t>
            </a:r>
            <a:r>
              <a:rPr lang="en-US" altLang="zh-TW" dirty="0" smtClean="0"/>
              <a:t>2</a:t>
            </a:r>
            <a:r>
              <a:rPr lang="zh-TW" altLang="en-US" dirty="0" smtClean="0"/>
              <a:t> 之人</a:t>
            </a:r>
            <a:r>
              <a:rPr lang="en-US" altLang="zh-TW" dirty="0" smtClean="0"/>
              <a:t>(234</a:t>
            </a:r>
            <a:r>
              <a:rPr lang="zh-TW" altLang="en-US" dirty="0" smtClean="0"/>
              <a:t>位</a:t>
            </a:r>
            <a:r>
              <a:rPr lang="en-US" altLang="zh-TW" dirty="0" smtClean="0"/>
              <a:t>)</a:t>
            </a:r>
            <a:endParaRPr lang="en-US" altLang="zh-TW" dirty="0"/>
          </a:p>
        </c:rich>
      </c:tx>
      <c:layout>
        <c:manualLayout>
          <c:xMode val="edge"/>
          <c:yMode val="edge"/>
          <c:x val="0.29792725138149506"/>
          <c:y val="5.6157352296039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發文數 &gt;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3"/>
                <c:pt idx="0">
                  <c:v>皆為正面</c:v>
                </c:pt>
                <c:pt idx="1">
                  <c:v>皆為反面</c:v>
                </c:pt>
                <c:pt idx="2">
                  <c:v>有正面有反面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29</c:v>
                </c:pt>
                <c:pt idx="1">
                  <c:v>171</c:v>
                </c:pt>
                <c:pt idx="2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7-45F2-8ACB-2FB88A18A0D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61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64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5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6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33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98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7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18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39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0D5A-A67C-437B-90BC-5F9A3FE9D48D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3EE3-DDC1-4C52-80F3-AE3439EA57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1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每篇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一個人</a:t>
            </a:r>
            <a:r>
              <a:rPr lang="zh-TW" altLang="en-US" dirty="0" smtClean="0"/>
              <a:t>的</a:t>
            </a:r>
            <a:r>
              <a:rPr lang="en-US" altLang="zh-TW" dirty="0"/>
              <a:t>Comment</a:t>
            </a:r>
            <a:r>
              <a:rPr lang="zh-TW" altLang="en-US" dirty="0" smtClean="0"/>
              <a:t>數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5" y="1325563"/>
            <a:ext cx="8608029" cy="4989703"/>
          </a:xfrm>
        </p:spPr>
      </p:pic>
      <p:sp>
        <p:nvSpPr>
          <p:cNvPr id="5" name="文字方塊 4"/>
          <p:cNvSpPr txBox="1"/>
          <p:nvPr/>
        </p:nvSpPr>
        <p:spPr>
          <a:xfrm>
            <a:off x="9180576" y="2028937"/>
            <a:ext cx="28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總共</a:t>
            </a:r>
            <a:r>
              <a:rPr lang="zh-TW" altLang="en-US" dirty="0"/>
              <a:t>：</a:t>
            </a:r>
            <a:r>
              <a:rPr lang="en-US" altLang="zh-TW" dirty="0" smtClean="0"/>
              <a:t>335</a:t>
            </a:r>
            <a:r>
              <a:rPr lang="zh-TW" altLang="en-US" dirty="0"/>
              <a:t>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回文數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300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89.56%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26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7.76%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1.49%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/>
              <a:t>人</a:t>
            </a:r>
            <a:r>
              <a:rPr lang="en-US" altLang="zh-TW" dirty="0" smtClean="0"/>
              <a:t>( 0.6% 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/>
              <a:t>人</a:t>
            </a:r>
            <a:r>
              <a:rPr lang="en-US" altLang="zh-TW" dirty="0" smtClean="0"/>
              <a:t>( 0.3% 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8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/>
              <a:t>人</a:t>
            </a:r>
            <a:r>
              <a:rPr lang="en-US" altLang="zh-TW" dirty="0" smtClean="0"/>
              <a:t>( 0.3% 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平均每人回 </a:t>
            </a:r>
            <a:r>
              <a:rPr lang="en-US" altLang="zh-TW" dirty="0" smtClean="0"/>
              <a:t>1.16</a:t>
            </a:r>
            <a:r>
              <a:rPr lang="zh-TW" altLang="en-US" dirty="0" smtClean="0"/>
              <a:t> 則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1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每篇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一個人</a:t>
            </a:r>
            <a:r>
              <a:rPr lang="zh-TW" altLang="en-US" dirty="0" smtClean="0"/>
              <a:t>的</a:t>
            </a:r>
            <a:r>
              <a:rPr lang="en-US" altLang="zh-TW" dirty="0"/>
              <a:t>Comment</a:t>
            </a:r>
            <a:r>
              <a:rPr lang="zh-TW" altLang="en-US" dirty="0" smtClean="0"/>
              <a:t>數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0" y="1216024"/>
            <a:ext cx="8769293" cy="5160392"/>
          </a:xfrm>
        </p:spPr>
      </p:pic>
      <p:sp>
        <p:nvSpPr>
          <p:cNvPr id="5" name="文字方塊 4"/>
          <p:cNvSpPr txBox="1"/>
          <p:nvPr/>
        </p:nvSpPr>
        <p:spPr>
          <a:xfrm>
            <a:off x="9241536" y="1853184"/>
            <a:ext cx="2865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總共：</a:t>
            </a:r>
            <a:r>
              <a:rPr lang="en-US" altLang="zh-TW" dirty="0" smtClean="0"/>
              <a:t>357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312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87.39%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30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8.40%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1.40%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1.40%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0.56%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6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0.28%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7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0.56%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平均每人回 </a:t>
            </a:r>
            <a:r>
              <a:rPr lang="en-US" altLang="zh-TW" dirty="0" smtClean="0"/>
              <a:t>1.22</a:t>
            </a:r>
            <a:r>
              <a:rPr lang="zh-TW" altLang="en-US" dirty="0" smtClean="0"/>
              <a:t> 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398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6924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每篇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一個人</a:t>
            </a:r>
            <a:r>
              <a:rPr lang="zh-TW" altLang="en-US" dirty="0" smtClean="0"/>
              <a:t>的</a:t>
            </a:r>
            <a:r>
              <a:rPr lang="en-US" altLang="zh-TW" dirty="0"/>
              <a:t>Comment</a:t>
            </a:r>
            <a:r>
              <a:rPr lang="zh-TW" altLang="en-US" dirty="0" smtClean="0"/>
              <a:t>數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6" y="1392487"/>
            <a:ext cx="8680282" cy="5090692"/>
          </a:xfrm>
        </p:spPr>
      </p:pic>
      <p:sp>
        <p:nvSpPr>
          <p:cNvPr id="5" name="文字方塊 4"/>
          <p:cNvSpPr txBox="1"/>
          <p:nvPr/>
        </p:nvSpPr>
        <p:spPr>
          <a:xfrm>
            <a:off x="9168063" y="1588168"/>
            <a:ext cx="27672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總共：</a:t>
            </a:r>
            <a:r>
              <a:rPr lang="en-US" altLang="zh-TW" dirty="0" smtClean="0"/>
              <a:t>410</a:t>
            </a:r>
            <a:r>
              <a:rPr lang="zh-TW" altLang="en-US" dirty="0"/>
              <a:t>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366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89.27%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26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6.34%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10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2.44%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</a:t>
            </a:r>
            <a:r>
              <a:rPr lang="zh-TW" altLang="en-US" dirty="0" smtClean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0.98%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0.49%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6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/>
              <a:t>人</a:t>
            </a:r>
            <a:r>
              <a:rPr lang="en-US" altLang="zh-TW" dirty="0" smtClean="0"/>
              <a:t>(0.24%)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人</a:t>
            </a:r>
            <a:r>
              <a:rPr lang="en-US" altLang="zh-TW" dirty="0" smtClean="0"/>
              <a:t>(0.24</a:t>
            </a:r>
            <a:r>
              <a:rPr lang="en-US" altLang="zh-TW" dirty="0" smtClean="0"/>
              <a:t>%)</a:t>
            </a:r>
          </a:p>
          <a:p>
            <a:endParaRPr lang="en-US" altLang="zh-TW" dirty="0"/>
          </a:p>
          <a:p>
            <a:r>
              <a:rPr lang="zh-TW" altLang="en-US" dirty="0" smtClean="0"/>
              <a:t>平均每人回 </a:t>
            </a:r>
            <a:r>
              <a:rPr lang="en-US" altLang="zh-TW" dirty="0" smtClean="0"/>
              <a:t>1.20</a:t>
            </a:r>
            <a:r>
              <a:rPr lang="zh-TW" altLang="en-US" dirty="0" smtClean="0"/>
              <a:t> 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0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每篇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一個人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數</a:t>
            </a:r>
            <a:r>
              <a:rPr lang="en-US" altLang="zh-TW" dirty="0" smtClean="0"/>
              <a:t>-4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1" y="1127792"/>
            <a:ext cx="8283415" cy="5393323"/>
          </a:xfrm>
        </p:spPr>
      </p:pic>
      <p:sp>
        <p:nvSpPr>
          <p:cNvPr id="5" name="文字方塊 4"/>
          <p:cNvSpPr txBox="1"/>
          <p:nvPr/>
        </p:nvSpPr>
        <p:spPr>
          <a:xfrm>
            <a:off x="8855242" y="1325563"/>
            <a:ext cx="30560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總共：</a:t>
            </a:r>
            <a:r>
              <a:rPr lang="en-US" altLang="zh-TW" dirty="0" smtClean="0"/>
              <a:t>408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351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86.03%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32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7.84%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18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4.41%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0.49%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0.25%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8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1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0.25%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/>
              <a:t>9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1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0.25%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11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1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0.25%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文</a:t>
            </a:r>
            <a:r>
              <a:rPr lang="zh-TW" altLang="en-US" dirty="0" smtClean="0"/>
              <a:t>數 </a:t>
            </a:r>
            <a:r>
              <a:rPr lang="en-US" altLang="zh-TW" dirty="0" smtClean="0"/>
              <a:t>14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1</a:t>
            </a:r>
            <a:r>
              <a:rPr lang="zh-TW" altLang="en-US" dirty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0.25%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平均每人回 </a:t>
            </a:r>
            <a:r>
              <a:rPr lang="en-US" altLang="zh-TW" dirty="0" smtClean="0"/>
              <a:t>1.29</a:t>
            </a:r>
            <a:r>
              <a:rPr lang="zh-TW" altLang="en-US" dirty="0" smtClean="0"/>
              <a:t> 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673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4</a:t>
            </a:r>
            <a:r>
              <a:rPr lang="zh-TW" altLang="en-US" dirty="0" smtClean="0"/>
              <a:t>篇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中 平均發文數比重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7384" y="1850009"/>
            <a:ext cx="10515600" cy="4351338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zh-TW" altLang="en-US" sz="2800" dirty="0" smtClean="0"/>
              <a:t>             發文數 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87.31%</a:t>
            </a:r>
            <a:r>
              <a:rPr lang="en-US" altLang="zh-TW" dirty="0" smtClean="0"/>
              <a:t>		</a:t>
            </a:r>
            <a:r>
              <a:rPr lang="zh-TW" altLang="en-US" sz="2800" dirty="0"/>
              <a:t>發文數 </a:t>
            </a:r>
            <a:r>
              <a:rPr lang="en-US" altLang="zh-TW" sz="2800" dirty="0"/>
              <a:t>7</a:t>
            </a:r>
            <a:r>
              <a:rPr lang="zh-TW" altLang="en-US" sz="2800" dirty="0"/>
              <a:t>：</a:t>
            </a:r>
            <a:r>
              <a:rPr lang="en-US" altLang="zh-TW" sz="2800" dirty="0"/>
              <a:t>0.13</a:t>
            </a:r>
            <a:r>
              <a:rPr lang="en-US" altLang="zh-TW" sz="2800" dirty="0" smtClean="0"/>
              <a:t>%</a:t>
            </a:r>
            <a:endParaRPr lang="en-US" altLang="zh-TW" sz="2800" dirty="0" smtClean="0"/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      </a:t>
            </a:r>
            <a:r>
              <a:rPr lang="zh-TW" altLang="en-US" sz="2800" dirty="0" smtClean="0"/>
              <a:t>發文</a:t>
            </a:r>
            <a:r>
              <a:rPr lang="zh-TW" altLang="en-US" sz="2800" dirty="0" smtClean="0"/>
              <a:t>數 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7.59</a:t>
            </a:r>
            <a:r>
              <a:rPr lang="en-US" altLang="zh-TW" sz="2800" dirty="0" smtClean="0"/>
              <a:t>%		</a:t>
            </a:r>
            <a:r>
              <a:rPr lang="zh-TW" altLang="en-US" sz="2800" dirty="0"/>
              <a:t>發文數 </a:t>
            </a:r>
            <a:r>
              <a:rPr lang="en-US" altLang="zh-TW" sz="2800" dirty="0"/>
              <a:t>8</a:t>
            </a:r>
            <a:r>
              <a:rPr lang="zh-TW" altLang="en-US" sz="2800" dirty="0"/>
              <a:t>：</a:t>
            </a:r>
            <a:r>
              <a:rPr lang="en-US" altLang="zh-TW" sz="2800" dirty="0"/>
              <a:t>0.13</a:t>
            </a:r>
            <a:r>
              <a:rPr lang="en-US" altLang="zh-TW" sz="2800" dirty="0" smtClean="0"/>
              <a:t>%</a:t>
            </a:r>
            <a:r>
              <a:rPr lang="zh-TW" altLang="en-US" sz="2800" dirty="0" smtClean="0"/>
              <a:t>    </a:t>
            </a:r>
            <a:endParaRPr lang="en-US" altLang="zh-TW" sz="2800" dirty="0" smtClean="0"/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</a:t>
            </a:r>
            <a:r>
              <a:rPr lang="zh-TW" altLang="en-US" sz="2800" dirty="0" smtClean="0"/>
              <a:t>發文數 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2.44%		</a:t>
            </a:r>
            <a:r>
              <a:rPr lang="zh-TW" altLang="en-US" sz="2800" dirty="0"/>
              <a:t>發文數 </a:t>
            </a:r>
            <a:r>
              <a:rPr lang="en-US" altLang="zh-TW" sz="2800" dirty="0"/>
              <a:t>9</a:t>
            </a:r>
            <a:r>
              <a:rPr lang="zh-TW" altLang="en-US" sz="2800" dirty="0"/>
              <a:t>：</a:t>
            </a:r>
            <a:r>
              <a:rPr lang="en-US" altLang="zh-TW" sz="2800" dirty="0"/>
              <a:t>0.06</a:t>
            </a:r>
            <a:r>
              <a:rPr lang="en-US" altLang="zh-TW" sz="2800" dirty="0" smtClean="0"/>
              <a:t>%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zh-TW" altLang="en-US" sz="2800" dirty="0" smtClean="0"/>
              <a:t>發文數 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0.87%		</a:t>
            </a:r>
            <a:r>
              <a:rPr lang="zh-TW" altLang="en-US" sz="2800" dirty="0"/>
              <a:t>發文數 </a:t>
            </a:r>
            <a:r>
              <a:rPr lang="en-US" altLang="zh-TW" sz="2800" dirty="0"/>
              <a:t>10</a:t>
            </a:r>
            <a:r>
              <a:rPr lang="zh-TW" altLang="en-US" sz="2800" dirty="0"/>
              <a:t>：</a:t>
            </a:r>
            <a:r>
              <a:rPr lang="en-US" altLang="zh-TW" sz="2800" dirty="0" smtClean="0"/>
              <a:t>0.06%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     發文</a:t>
            </a:r>
            <a:r>
              <a:rPr lang="zh-TW" altLang="en-US" sz="2800" dirty="0"/>
              <a:t>數 </a:t>
            </a:r>
            <a:r>
              <a:rPr lang="en-US" altLang="zh-TW" sz="2800" dirty="0" smtClean="0"/>
              <a:t>5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0.40%                    </a:t>
            </a:r>
            <a:r>
              <a:rPr lang="zh-TW" altLang="en-US" sz="2800" dirty="0" smtClean="0"/>
              <a:t>發文</a:t>
            </a:r>
            <a:r>
              <a:rPr lang="zh-TW" altLang="en-US" sz="2800" dirty="0"/>
              <a:t>數 </a:t>
            </a:r>
            <a:r>
              <a:rPr lang="en-US" altLang="zh-TW" sz="2800" dirty="0"/>
              <a:t>11</a:t>
            </a:r>
            <a:r>
              <a:rPr lang="zh-TW" altLang="en-US" sz="2800" dirty="0"/>
              <a:t>：</a:t>
            </a:r>
            <a:r>
              <a:rPr lang="en-US" altLang="zh-TW" sz="2800" dirty="0"/>
              <a:t>0.06</a:t>
            </a:r>
            <a:r>
              <a:rPr lang="en-US" altLang="zh-TW" sz="2800" dirty="0" smtClean="0"/>
              <a:t>%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     發文</a:t>
            </a:r>
            <a:r>
              <a:rPr lang="zh-TW" altLang="en-US" sz="2800" dirty="0"/>
              <a:t>數 </a:t>
            </a:r>
            <a:r>
              <a:rPr lang="en-US" altLang="zh-TW" sz="2800" dirty="0" smtClean="0"/>
              <a:t>6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0.13%		</a:t>
            </a:r>
            <a:r>
              <a:rPr lang="zh-TW" altLang="en-US" sz="2800" dirty="0"/>
              <a:t>發文數 </a:t>
            </a:r>
            <a:r>
              <a:rPr lang="en-US" altLang="zh-TW" sz="2800" dirty="0"/>
              <a:t>14</a:t>
            </a:r>
            <a:r>
              <a:rPr lang="zh-TW" altLang="en-US" sz="2800" dirty="0"/>
              <a:t>：</a:t>
            </a:r>
            <a:r>
              <a:rPr lang="en-US" altLang="zh-TW" sz="2800" dirty="0"/>
              <a:t>0.06</a:t>
            </a:r>
            <a:r>
              <a:rPr lang="en-US" altLang="zh-TW" sz="2800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218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690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18489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在總計</a:t>
            </a:r>
            <a:r>
              <a:rPr lang="en-US" altLang="zh-TW" dirty="0" smtClean="0"/>
              <a:t>1306</a:t>
            </a:r>
            <a:r>
              <a:rPr lang="zh-TW" altLang="en-US" dirty="0"/>
              <a:t>人</a:t>
            </a:r>
            <a:r>
              <a:rPr lang="zh-TW" altLang="en-US" dirty="0" smtClean="0"/>
              <a:t>中，有 </a:t>
            </a:r>
            <a:r>
              <a:rPr lang="en-US" altLang="zh-TW" dirty="0" smtClean="0"/>
              <a:t>234</a:t>
            </a:r>
            <a:r>
              <a:rPr lang="zh-TW" altLang="en-US" dirty="0" smtClean="0"/>
              <a:t> 人發的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2</a:t>
            </a:r>
            <a:r>
              <a:rPr lang="zh-TW" altLang="en-US" dirty="0" smtClean="0"/>
              <a:t>則，其中有</a:t>
            </a:r>
            <a:r>
              <a:rPr lang="en-US" altLang="zh-TW" dirty="0" smtClean="0"/>
              <a:t>29</a:t>
            </a:r>
            <a:r>
              <a:rPr lang="zh-TW" altLang="en-US" dirty="0" smtClean="0"/>
              <a:t>人所發之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皆為正面，佔</a:t>
            </a:r>
            <a:r>
              <a:rPr lang="en-US" altLang="zh-TW" dirty="0" smtClean="0"/>
              <a:t>2.22%</a:t>
            </a:r>
            <a:r>
              <a:rPr lang="zh-TW" altLang="en-US" dirty="0" smtClean="0"/>
              <a:t>，有</a:t>
            </a:r>
            <a:r>
              <a:rPr lang="en-US" altLang="zh-TW" dirty="0" smtClean="0"/>
              <a:t>171</a:t>
            </a:r>
            <a:r>
              <a:rPr lang="zh-TW" altLang="en-US" dirty="0" smtClean="0"/>
              <a:t>人所發之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皆為負面，佔</a:t>
            </a:r>
            <a:r>
              <a:rPr lang="en-US" altLang="zh-TW" dirty="0" smtClean="0"/>
              <a:t>17.92%</a:t>
            </a:r>
          </a:p>
          <a:p>
            <a:endParaRPr lang="zh-TW" altLang="en-US" dirty="0"/>
          </a:p>
        </p:txBody>
      </p:sp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1497790983"/>
              </p:ext>
            </p:extLst>
          </p:nvPr>
        </p:nvGraphicFramePr>
        <p:xfrm>
          <a:off x="0" y="2194560"/>
          <a:ext cx="6717792" cy="4483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圖表 11"/>
          <p:cNvGraphicFramePr/>
          <p:nvPr>
            <p:extLst>
              <p:ext uri="{D42A27DB-BD31-4B8C-83A1-F6EECF244321}">
                <p14:modId xmlns:p14="http://schemas.microsoft.com/office/powerpoint/2010/main" val="2967237042"/>
              </p:ext>
            </p:extLst>
          </p:nvPr>
        </p:nvGraphicFramePr>
        <p:xfrm>
          <a:off x="5425440" y="2194560"/>
          <a:ext cx="5928360" cy="4296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87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438</Words>
  <Application>Microsoft Office PowerPoint</Application>
  <PresentationFormat>寬螢幕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每篇POST 一個人的Comment數-1</vt:lpstr>
      <vt:lpstr>每篇POST 一個人的Comment數-2</vt:lpstr>
      <vt:lpstr>每篇POST 一個人的Comment數-3</vt:lpstr>
      <vt:lpstr>每篇POST 一個人的Comment數-4</vt:lpstr>
      <vt:lpstr>4篇POST中 平均發文數比重</vt:lpstr>
      <vt:lpstr>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22</cp:revision>
  <dcterms:created xsi:type="dcterms:W3CDTF">2016-11-13T10:48:49Z</dcterms:created>
  <dcterms:modified xsi:type="dcterms:W3CDTF">2016-11-14T08:52:09Z</dcterms:modified>
</cp:coreProperties>
</file>