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55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F582E0-847C-4FE4-820F-BA346092ECAE}" type="doc">
      <dgm:prSet loTypeId="urn:microsoft.com/office/officeart/2005/8/layout/gear1" loCatId="cycle" qsTypeId="urn:microsoft.com/office/officeart/2005/8/quickstyle/simple1" qsCatId="simple" csTypeId="urn:microsoft.com/office/officeart/2005/8/colors/accent6_3" csCatId="accent6" phldr="1"/>
      <dgm:spPr/>
    </dgm:pt>
    <dgm:pt modelId="{E686A2B1-AE01-4E3F-8724-BC8F5E326AC6}">
      <dgm:prSet phldrT="[文本]"/>
      <dgm:spPr/>
      <dgm:t>
        <a:bodyPr/>
        <a:lstStyle/>
        <a:p>
          <a:r>
            <a:rPr lang="zh-CN" altLang="en-US" dirty="0"/>
            <a:t>学习</a:t>
          </a:r>
        </a:p>
      </dgm:t>
    </dgm:pt>
    <dgm:pt modelId="{3BE1CAD7-12C1-42B3-94AE-3AE1B9EBBADB}" type="parTrans" cxnId="{0FEFA178-827B-41D3-BF87-DB678BACC624}">
      <dgm:prSet/>
      <dgm:spPr/>
      <dgm:t>
        <a:bodyPr/>
        <a:lstStyle/>
        <a:p>
          <a:endParaRPr lang="zh-CN" altLang="en-US"/>
        </a:p>
      </dgm:t>
    </dgm:pt>
    <dgm:pt modelId="{BA701BD9-1F66-4080-B88E-A8B16123CA6E}" type="sibTrans" cxnId="{0FEFA178-827B-41D3-BF87-DB678BACC624}">
      <dgm:prSet/>
      <dgm:spPr/>
      <dgm:t>
        <a:bodyPr/>
        <a:lstStyle/>
        <a:p>
          <a:endParaRPr lang="zh-CN" altLang="en-US"/>
        </a:p>
      </dgm:t>
    </dgm:pt>
    <dgm:pt modelId="{2CA5D4F8-F148-44D2-9C41-01408E900573}">
      <dgm:prSet phldrT="[文本]"/>
      <dgm:spPr/>
      <dgm:t>
        <a:bodyPr/>
        <a:lstStyle/>
        <a:p>
          <a:r>
            <a:rPr lang="zh-CN" altLang="en-US" dirty="0"/>
            <a:t>研究</a:t>
          </a:r>
        </a:p>
      </dgm:t>
    </dgm:pt>
    <dgm:pt modelId="{67DF7909-067E-4A42-BD5B-51C5CD83FBA5}" type="parTrans" cxnId="{F4E24D65-8E51-4864-B3AC-94A1EF44ED02}">
      <dgm:prSet/>
      <dgm:spPr/>
      <dgm:t>
        <a:bodyPr/>
        <a:lstStyle/>
        <a:p>
          <a:endParaRPr lang="zh-CN" altLang="en-US"/>
        </a:p>
      </dgm:t>
    </dgm:pt>
    <dgm:pt modelId="{E1D6F5E5-5E38-45B2-AF0E-CBA0FAABF007}" type="sibTrans" cxnId="{F4E24D65-8E51-4864-B3AC-94A1EF44ED02}">
      <dgm:prSet/>
      <dgm:spPr/>
      <dgm:t>
        <a:bodyPr/>
        <a:lstStyle/>
        <a:p>
          <a:endParaRPr lang="zh-CN" altLang="en-US"/>
        </a:p>
      </dgm:t>
    </dgm:pt>
    <dgm:pt modelId="{7C8D8C9B-81BA-4C61-AD72-4DCF0F81F5CD}">
      <dgm:prSet phldrT="[文本]"/>
      <dgm:spPr/>
      <dgm:t>
        <a:bodyPr/>
        <a:lstStyle/>
        <a:p>
          <a:r>
            <a:rPr lang="zh-CN" altLang="en-US" dirty="0"/>
            <a:t>竞赛</a:t>
          </a:r>
        </a:p>
      </dgm:t>
    </dgm:pt>
    <dgm:pt modelId="{6979D121-DE18-4007-BBD2-E1F771FA215D}" type="parTrans" cxnId="{7370C687-5C53-4CEF-B283-8D2AB8B8B0CA}">
      <dgm:prSet/>
      <dgm:spPr/>
      <dgm:t>
        <a:bodyPr/>
        <a:lstStyle/>
        <a:p>
          <a:endParaRPr lang="zh-CN" altLang="en-US"/>
        </a:p>
      </dgm:t>
    </dgm:pt>
    <dgm:pt modelId="{217810D3-69FD-4844-90C8-7F2004651B28}" type="sibTrans" cxnId="{7370C687-5C53-4CEF-B283-8D2AB8B8B0CA}">
      <dgm:prSet/>
      <dgm:spPr/>
      <dgm:t>
        <a:bodyPr/>
        <a:lstStyle/>
        <a:p>
          <a:endParaRPr lang="zh-CN" altLang="en-US"/>
        </a:p>
      </dgm:t>
    </dgm:pt>
    <dgm:pt modelId="{1F2C3C68-4627-4C63-83C5-F543F3822DBB}" type="pres">
      <dgm:prSet presAssocID="{E6F582E0-847C-4FE4-820F-BA346092ECAE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9100572-493F-47DF-90EC-1CE455792D90}" type="pres">
      <dgm:prSet presAssocID="{E686A2B1-AE01-4E3F-8724-BC8F5E326AC6}" presName="gear1" presStyleLbl="node1" presStyleIdx="0" presStyleCnt="3">
        <dgm:presLayoutVars>
          <dgm:chMax val="1"/>
          <dgm:bulletEnabled val="1"/>
        </dgm:presLayoutVars>
      </dgm:prSet>
      <dgm:spPr/>
    </dgm:pt>
    <dgm:pt modelId="{6F6C185B-1E44-4AC6-A44F-200EB24A6ACB}" type="pres">
      <dgm:prSet presAssocID="{E686A2B1-AE01-4E3F-8724-BC8F5E326AC6}" presName="gear1srcNode" presStyleLbl="node1" presStyleIdx="0" presStyleCnt="3"/>
      <dgm:spPr/>
    </dgm:pt>
    <dgm:pt modelId="{E4329536-8272-462F-8D85-BCED476B1D2C}" type="pres">
      <dgm:prSet presAssocID="{E686A2B1-AE01-4E3F-8724-BC8F5E326AC6}" presName="gear1dstNode" presStyleLbl="node1" presStyleIdx="0" presStyleCnt="3"/>
      <dgm:spPr/>
    </dgm:pt>
    <dgm:pt modelId="{09B1FE54-B228-4EDD-97C0-8B88C3A81F3F}" type="pres">
      <dgm:prSet presAssocID="{2CA5D4F8-F148-44D2-9C41-01408E900573}" presName="gear2" presStyleLbl="node1" presStyleIdx="1" presStyleCnt="3">
        <dgm:presLayoutVars>
          <dgm:chMax val="1"/>
          <dgm:bulletEnabled val="1"/>
        </dgm:presLayoutVars>
      </dgm:prSet>
      <dgm:spPr/>
    </dgm:pt>
    <dgm:pt modelId="{D907531D-0D81-4FEE-84DB-CD8390E50B15}" type="pres">
      <dgm:prSet presAssocID="{2CA5D4F8-F148-44D2-9C41-01408E900573}" presName="gear2srcNode" presStyleLbl="node1" presStyleIdx="1" presStyleCnt="3"/>
      <dgm:spPr/>
    </dgm:pt>
    <dgm:pt modelId="{0DB0582B-8A59-4A52-8606-62D6C97E4235}" type="pres">
      <dgm:prSet presAssocID="{2CA5D4F8-F148-44D2-9C41-01408E900573}" presName="gear2dstNode" presStyleLbl="node1" presStyleIdx="1" presStyleCnt="3"/>
      <dgm:spPr/>
    </dgm:pt>
    <dgm:pt modelId="{51AA056A-83D0-4E92-AE5E-AFBACC00A0A8}" type="pres">
      <dgm:prSet presAssocID="{7C8D8C9B-81BA-4C61-AD72-4DCF0F81F5CD}" presName="gear3" presStyleLbl="node1" presStyleIdx="2" presStyleCnt="3"/>
      <dgm:spPr/>
    </dgm:pt>
    <dgm:pt modelId="{8AA016C2-E170-4562-BF4F-8625AC5B9773}" type="pres">
      <dgm:prSet presAssocID="{7C8D8C9B-81BA-4C61-AD72-4DCF0F81F5CD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0105B87F-FC87-4B75-801F-1E6355254578}" type="pres">
      <dgm:prSet presAssocID="{7C8D8C9B-81BA-4C61-AD72-4DCF0F81F5CD}" presName="gear3srcNode" presStyleLbl="node1" presStyleIdx="2" presStyleCnt="3"/>
      <dgm:spPr/>
    </dgm:pt>
    <dgm:pt modelId="{D73B3592-F6AE-4266-9AAF-E9F752032858}" type="pres">
      <dgm:prSet presAssocID="{7C8D8C9B-81BA-4C61-AD72-4DCF0F81F5CD}" presName="gear3dstNode" presStyleLbl="node1" presStyleIdx="2" presStyleCnt="3"/>
      <dgm:spPr/>
    </dgm:pt>
    <dgm:pt modelId="{F6049DF6-8EE1-4EF2-AC74-822616462440}" type="pres">
      <dgm:prSet presAssocID="{BA701BD9-1F66-4080-B88E-A8B16123CA6E}" presName="connector1" presStyleLbl="sibTrans2D1" presStyleIdx="0" presStyleCnt="3"/>
      <dgm:spPr/>
    </dgm:pt>
    <dgm:pt modelId="{D3207942-B1EF-4114-B886-4AEFACBFEDC0}" type="pres">
      <dgm:prSet presAssocID="{E1D6F5E5-5E38-45B2-AF0E-CBA0FAABF007}" presName="connector2" presStyleLbl="sibTrans2D1" presStyleIdx="1" presStyleCnt="3"/>
      <dgm:spPr/>
    </dgm:pt>
    <dgm:pt modelId="{39057427-C1F0-458D-A91D-9F4014C78E98}" type="pres">
      <dgm:prSet presAssocID="{217810D3-69FD-4844-90C8-7F2004651B28}" presName="connector3" presStyleLbl="sibTrans2D1" presStyleIdx="2" presStyleCnt="3"/>
      <dgm:spPr/>
    </dgm:pt>
  </dgm:ptLst>
  <dgm:cxnLst>
    <dgm:cxn modelId="{5DCC6D37-FAC0-4E29-B0E1-C23E06CBBBC6}" type="presOf" srcId="{2CA5D4F8-F148-44D2-9C41-01408E900573}" destId="{0DB0582B-8A59-4A52-8606-62D6C97E4235}" srcOrd="2" destOrd="0" presId="urn:microsoft.com/office/officeart/2005/8/layout/gear1"/>
    <dgm:cxn modelId="{B47BAD37-4837-452B-9965-32D0D5394A4D}" type="presOf" srcId="{E686A2B1-AE01-4E3F-8724-BC8F5E326AC6}" destId="{E4329536-8272-462F-8D85-BCED476B1D2C}" srcOrd="2" destOrd="0" presId="urn:microsoft.com/office/officeart/2005/8/layout/gear1"/>
    <dgm:cxn modelId="{F4E24D65-8E51-4864-B3AC-94A1EF44ED02}" srcId="{E6F582E0-847C-4FE4-820F-BA346092ECAE}" destId="{2CA5D4F8-F148-44D2-9C41-01408E900573}" srcOrd="1" destOrd="0" parTransId="{67DF7909-067E-4A42-BD5B-51C5CD83FBA5}" sibTransId="{E1D6F5E5-5E38-45B2-AF0E-CBA0FAABF007}"/>
    <dgm:cxn modelId="{F3E96B70-24D6-4E61-A5D0-E22192FA508D}" type="presOf" srcId="{E686A2B1-AE01-4E3F-8724-BC8F5E326AC6}" destId="{69100572-493F-47DF-90EC-1CE455792D90}" srcOrd="0" destOrd="0" presId="urn:microsoft.com/office/officeart/2005/8/layout/gear1"/>
    <dgm:cxn modelId="{02DB8256-D30F-402C-B4CE-782C15F60CF2}" type="presOf" srcId="{E686A2B1-AE01-4E3F-8724-BC8F5E326AC6}" destId="{6F6C185B-1E44-4AC6-A44F-200EB24A6ACB}" srcOrd="1" destOrd="0" presId="urn:microsoft.com/office/officeart/2005/8/layout/gear1"/>
    <dgm:cxn modelId="{A0E38957-6061-4CBE-A113-9135FA37D767}" type="presOf" srcId="{E6F582E0-847C-4FE4-820F-BA346092ECAE}" destId="{1F2C3C68-4627-4C63-83C5-F543F3822DBB}" srcOrd="0" destOrd="0" presId="urn:microsoft.com/office/officeart/2005/8/layout/gear1"/>
    <dgm:cxn modelId="{0FEFA178-827B-41D3-BF87-DB678BACC624}" srcId="{E6F582E0-847C-4FE4-820F-BA346092ECAE}" destId="{E686A2B1-AE01-4E3F-8724-BC8F5E326AC6}" srcOrd="0" destOrd="0" parTransId="{3BE1CAD7-12C1-42B3-94AE-3AE1B9EBBADB}" sibTransId="{BA701BD9-1F66-4080-B88E-A8B16123CA6E}"/>
    <dgm:cxn modelId="{7370C687-5C53-4CEF-B283-8D2AB8B8B0CA}" srcId="{E6F582E0-847C-4FE4-820F-BA346092ECAE}" destId="{7C8D8C9B-81BA-4C61-AD72-4DCF0F81F5CD}" srcOrd="2" destOrd="0" parTransId="{6979D121-DE18-4007-BBD2-E1F771FA215D}" sibTransId="{217810D3-69FD-4844-90C8-7F2004651B28}"/>
    <dgm:cxn modelId="{A9E4D49E-BC2B-4EAC-8C7F-E48DA9B585DB}" type="presOf" srcId="{7C8D8C9B-81BA-4C61-AD72-4DCF0F81F5CD}" destId="{51AA056A-83D0-4E92-AE5E-AFBACC00A0A8}" srcOrd="0" destOrd="0" presId="urn:microsoft.com/office/officeart/2005/8/layout/gear1"/>
    <dgm:cxn modelId="{52655EAA-7A77-4709-9A60-E3B99ABC9829}" type="presOf" srcId="{217810D3-69FD-4844-90C8-7F2004651B28}" destId="{39057427-C1F0-458D-A91D-9F4014C78E98}" srcOrd="0" destOrd="0" presId="urn:microsoft.com/office/officeart/2005/8/layout/gear1"/>
    <dgm:cxn modelId="{489D11BB-7549-4CFB-8CC2-F44BF7A083BD}" type="presOf" srcId="{BA701BD9-1F66-4080-B88E-A8B16123CA6E}" destId="{F6049DF6-8EE1-4EF2-AC74-822616462440}" srcOrd="0" destOrd="0" presId="urn:microsoft.com/office/officeart/2005/8/layout/gear1"/>
    <dgm:cxn modelId="{6C02D4BD-0C98-49AD-9D01-488377095A9F}" type="presOf" srcId="{7C8D8C9B-81BA-4C61-AD72-4DCF0F81F5CD}" destId="{8AA016C2-E170-4562-BF4F-8625AC5B9773}" srcOrd="1" destOrd="0" presId="urn:microsoft.com/office/officeart/2005/8/layout/gear1"/>
    <dgm:cxn modelId="{C9F95FC0-F99F-4D84-9C28-9741E6967091}" type="presOf" srcId="{7C8D8C9B-81BA-4C61-AD72-4DCF0F81F5CD}" destId="{D73B3592-F6AE-4266-9AAF-E9F752032858}" srcOrd="3" destOrd="0" presId="urn:microsoft.com/office/officeart/2005/8/layout/gear1"/>
    <dgm:cxn modelId="{084286C9-E883-4907-83F5-4DEEE8C2B022}" type="presOf" srcId="{2CA5D4F8-F148-44D2-9C41-01408E900573}" destId="{D907531D-0D81-4FEE-84DB-CD8390E50B15}" srcOrd="1" destOrd="0" presId="urn:microsoft.com/office/officeart/2005/8/layout/gear1"/>
    <dgm:cxn modelId="{16BC36CF-670E-4629-A0EB-0674518D5D1F}" type="presOf" srcId="{2CA5D4F8-F148-44D2-9C41-01408E900573}" destId="{09B1FE54-B228-4EDD-97C0-8B88C3A81F3F}" srcOrd="0" destOrd="0" presId="urn:microsoft.com/office/officeart/2005/8/layout/gear1"/>
    <dgm:cxn modelId="{6E59C1D2-F5D2-4712-9383-6907D8A6220A}" type="presOf" srcId="{E1D6F5E5-5E38-45B2-AF0E-CBA0FAABF007}" destId="{D3207942-B1EF-4114-B886-4AEFACBFEDC0}" srcOrd="0" destOrd="0" presId="urn:microsoft.com/office/officeart/2005/8/layout/gear1"/>
    <dgm:cxn modelId="{9D5F5ED8-6603-4AA1-9EB9-9995875B82DE}" type="presOf" srcId="{7C8D8C9B-81BA-4C61-AD72-4DCF0F81F5CD}" destId="{0105B87F-FC87-4B75-801F-1E6355254578}" srcOrd="2" destOrd="0" presId="urn:microsoft.com/office/officeart/2005/8/layout/gear1"/>
    <dgm:cxn modelId="{0DA8CB66-B10B-4A9B-8E3D-FD000C3228F5}" type="presParOf" srcId="{1F2C3C68-4627-4C63-83C5-F543F3822DBB}" destId="{69100572-493F-47DF-90EC-1CE455792D90}" srcOrd="0" destOrd="0" presId="urn:microsoft.com/office/officeart/2005/8/layout/gear1"/>
    <dgm:cxn modelId="{0CFCA453-8A58-4483-BEFF-E7563BEC3E0E}" type="presParOf" srcId="{1F2C3C68-4627-4C63-83C5-F543F3822DBB}" destId="{6F6C185B-1E44-4AC6-A44F-200EB24A6ACB}" srcOrd="1" destOrd="0" presId="urn:microsoft.com/office/officeart/2005/8/layout/gear1"/>
    <dgm:cxn modelId="{0E24E6BA-1367-4527-8AFC-598DE2E9C4BC}" type="presParOf" srcId="{1F2C3C68-4627-4C63-83C5-F543F3822DBB}" destId="{E4329536-8272-462F-8D85-BCED476B1D2C}" srcOrd="2" destOrd="0" presId="urn:microsoft.com/office/officeart/2005/8/layout/gear1"/>
    <dgm:cxn modelId="{7C3A0964-A74C-4E25-9813-8C389A9B0428}" type="presParOf" srcId="{1F2C3C68-4627-4C63-83C5-F543F3822DBB}" destId="{09B1FE54-B228-4EDD-97C0-8B88C3A81F3F}" srcOrd="3" destOrd="0" presId="urn:microsoft.com/office/officeart/2005/8/layout/gear1"/>
    <dgm:cxn modelId="{1681E809-2694-48E7-9868-2E5E0438D6D5}" type="presParOf" srcId="{1F2C3C68-4627-4C63-83C5-F543F3822DBB}" destId="{D907531D-0D81-4FEE-84DB-CD8390E50B15}" srcOrd="4" destOrd="0" presId="urn:microsoft.com/office/officeart/2005/8/layout/gear1"/>
    <dgm:cxn modelId="{B7713BFE-AD2C-4136-94DA-E12D0AB5C62C}" type="presParOf" srcId="{1F2C3C68-4627-4C63-83C5-F543F3822DBB}" destId="{0DB0582B-8A59-4A52-8606-62D6C97E4235}" srcOrd="5" destOrd="0" presId="urn:microsoft.com/office/officeart/2005/8/layout/gear1"/>
    <dgm:cxn modelId="{87D0E1A5-1F0D-4B23-A2F7-C3A0E56F8705}" type="presParOf" srcId="{1F2C3C68-4627-4C63-83C5-F543F3822DBB}" destId="{51AA056A-83D0-4E92-AE5E-AFBACC00A0A8}" srcOrd="6" destOrd="0" presId="urn:microsoft.com/office/officeart/2005/8/layout/gear1"/>
    <dgm:cxn modelId="{E8871F61-BE45-4422-A089-6D4F202A38C9}" type="presParOf" srcId="{1F2C3C68-4627-4C63-83C5-F543F3822DBB}" destId="{8AA016C2-E170-4562-BF4F-8625AC5B9773}" srcOrd="7" destOrd="0" presId="urn:microsoft.com/office/officeart/2005/8/layout/gear1"/>
    <dgm:cxn modelId="{E717CC45-C113-43CE-9316-62C96A89FAC5}" type="presParOf" srcId="{1F2C3C68-4627-4C63-83C5-F543F3822DBB}" destId="{0105B87F-FC87-4B75-801F-1E6355254578}" srcOrd="8" destOrd="0" presId="urn:microsoft.com/office/officeart/2005/8/layout/gear1"/>
    <dgm:cxn modelId="{395CA10B-0EF0-48A1-8EEB-C602F02DCF11}" type="presParOf" srcId="{1F2C3C68-4627-4C63-83C5-F543F3822DBB}" destId="{D73B3592-F6AE-4266-9AAF-E9F752032858}" srcOrd="9" destOrd="0" presId="urn:microsoft.com/office/officeart/2005/8/layout/gear1"/>
    <dgm:cxn modelId="{8260D5F1-F5CD-4A25-8561-CF72E315F171}" type="presParOf" srcId="{1F2C3C68-4627-4C63-83C5-F543F3822DBB}" destId="{F6049DF6-8EE1-4EF2-AC74-822616462440}" srcOrd="10" destOrd="0" presId="urn:microsoft.com/office/officeart/2005/8/layout/gear1"/>
    <dgm:cxn modelId="{919CCA1C-A806-4BBD-98E7-E0CF5B5D5781}" type="presParOf" srcId="{1F2C3C68-4627-4C63-83C5-F543F3822DBB}" destId="{D3207942-B1EF-4114-B886-4AEFACBFEDC0}" srcOrd="11" destOrd="0" presId="urn:microsoft.com/office/officeart/2005/8/layout/gear1"/>
    <dgm:cxn modelId="{BEAA70C1-09F7-433A-8FA0-9C53E3398D5D}" type="presParOf" srcId="{1F2C3C68-4627-4C63-83C5-F543F3822DBB}" destId="{39057427-C1F0-458D-A91D-9F4014C78E9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00572-493F-47DF-90EC-1CE455792D90}">
      <dsp:nvSpPr>
        <dsp:cNvPr id="0" name=""/>
        <dsp:cNvSpPr/>
      </dsp:nvSpPr>
      <dsp:spPr>
        <a:xfrm>
          <a:off x="1656184" y="1296144"/>
          <a:ext cx="1584176" cy="1584176"/>
        </a:xfrm>
        <a:prstGeom prst="gear9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学习</a:t>
          </a:r>
        </a:p>
      </dsp:txBody>
      <dsp:txXfrm>
        <a:off x="1974674" y="1667230"/>
        <a:ext cx="947196" cy="814299"/>
      </dsp:txXfrm>
    </dsp:sp>
    <dsp:sp modelId="{09B1FE54-B228-4EDD-97C0-8B88C3A81F3F}">
      <dsp:nvSpPr>
        <dsp:cNvPr id="0" name=""/>
        <dsp:cNvSpPr/>
      </dsp:nvSpPr>
      <dsp:spPr>
        <a:xfrm>
          <a:off x="734481" y="921702"/>
          <a:ext cx="1152128" cy="1152128"/>
        </a:xfrm>
        <a:prstGeom prst="gear6">
          <a:avLst/>
        </a:prstGeom>
        <a:solidFill>
          <a:schemeClr val="accent6">
            <a:shade val="80000"/>
            <a:hueOff val="-190846"/>
            <a:satOff val="8505"/>
            <a:lumOff val="118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研究</a:t>
          </a:r>
        </a:p>
      </dsp:txBody>
      <dsp:txXfrm>
        <a:off x="1024533" y="1213507"/>
        <a:ext cx="572024" cy="568518"/>
      </dsp:txXfrm>
    </dsp:sp>
    <dsp:sp modelId="{51AA056A-83D0-4E92-AE5E-AFBACC00A0A8}">
      <dsp:nvSpPr>
        <dsp:cNvPr id="0" name=""/>
        <dsp:cNvSpPr/>
      </dsp:nvSpPr>
      <dsp:spPr>
        <a:xfrm rot="20700000">
          <a:off x="1379790" y="126851"/>
          <a:ext cx="1128850" cy="1128850"/>
        </a:xfrm>
        <a:prstGeom prst="gear6">
          <a:avLst/>
        </a:prstGeom>
        <a:solidFill>
          <a:schemeClr val="accent6">
            <a:shade val="80000"/>
            <a:hueOff val="-381692"/>
            <a:satOff val="17009"/>
            <a:lumOff val="237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竞赛</a:t>
          </a:r>
        </a:p>
      </dsp:txBody>
      <dsp:txXfrm rot="-20700000">
        <a:off x="1627380" y="374441"/>
        <a:ext cx="633670" cy="633670"/>
      </dsp:txXfrm>
    </dsp:sp>
    <dsp:sp modelId="{F6049DF6-8EE1-4EF2-AC74-822616462440}">
      <dsp:nvSpPr>
        <dsp:cNvPr id="0" name=""/>
        <dsp:cNvSpPr/>
      </dsp:nvSpPr>
      <dsp:spPr>
        <a:xfrm>
          <a:off x="1520522" y="1064868"/>
          <a:ext cx="2027745" cy="2027745"/>
        </a:xfrm>
        <a:prstGeom prst="circularArrow">
          <a:avLst>
            <a:gd name="adj1" fmla="val 4688"/>
            <a:gd name="adj2" fmla="val 299029"/>
            <a:gd name="adj3" fmla="val 2473575"/>
            <a:gd name="adj4" fmla="val 15956279"/>
            <a:gd name="adj5" fmla="val 5469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07942-B1EF-4114-B886-4AEFACBFEDC0}">
      <dsp:nvSpPr>
        <dsp:cNvPr id="0" name=""/>
        <dsp:cNvSpPr/>
      </dsp:nvSpPr>
      <dsp:spPr>
        <a:xfrm>
          <a:off x="530441" y="672419"/>
          <a:ext cx="1473283" cy="147328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6">
            <a:shade val="90000"/>
            <a:hueOff val="-190867"/>
            <a:satOff val="3809"/>
            <a:lumOff val="103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57427-C1F0-458D-A91D-9F4014C78E98}">
      <dsp:nvSpPr>
        <dsp:cNvPr id="0" name=""/>
        <dsp:cNvSpPr/>
      </dsp:nvSpPr>
      <dsp:spPr>
        <a:xfrm>
          <a:off x="1118676" y="-114770"/>
          <a:ext cx="1588496" cy="158849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>
            <a:shade val="90000"/>
            <a:hueOff val="-381735"/>
            <a:satOff val="7617"/>
            <a:lumOff val="206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7%A4%BC%E8%AE%B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AD%90%E4%BE%84" TargetMode="External"/><Relationship Id="rId2" Type="http://schemas.openxmlformats.org/officeDocument/2006/relationships/hyperlink" Target="https://baike.baidu.com/item/%E4%B8%96%E8%AF%B4%E6%96%B0%E8%AF%AD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D56CA7-CE1D-4ED3-B33E-BB67ADC6696B}"/>
              </a:ext>
            </a:extLst>
          </p:cNvPr>
          <p:cNvSpPr txBox="1"/>
          <p:nvPr/>
        </p:nvSpPr>
        <p:spPr>
          <a:xfrm>
            <a:off x="395536" y="476672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YunShu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Club</a:t>
            </a:r>
            <a:endParaRPr lang="zh-CN" altLang="en-US" sz="24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FE65C9-469D-4BEE-9BB9-55F1400E7DC4}"/>
              </a:ext>
            </a:extLst>
          </p:cNvPr>
          <p:cNvSpPr/>
          <p:nvPr/>
        </p:nvSpPr>
        <p:spPr>
          <a:xfrm>
            <a:off x="755576" y="2132856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关于云树俱乐部建设的几点建议（一）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6C2BB-25B3-4FEC-9C73-29F7F3B6FA1C}"/>
              </a:ext>
            </a:extLst>
          </p:cNvPr>
          <p:cNvSpPr txBox="1"/>
          <p:nvPr/>
        </p:nvSpPr>
        <p:spPr>
          <a:xfrm>
            <a:off x="2771800" y="3861048"/>
            <a:ext cx="36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刘帅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2019.9.7</a:t>
            </a:r>
          </a:p>
        </p:txBody>
      </p:sp>
    </p:spTree>
    <p:extLst>
      <p:ext uri="{BB962C8B-B14F-4D97-AF65-F5344CB8AC3E}">
        <p14:creationId xmlns:p14="http://schemas.microsoft.com/office/powerpoint/2010/main" val="3254199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D56CA7-CE1D-4ED3-B33E-BB67ADC6696B}"/>
              </a:ext>
            </a:extLst>
          </p:cNvPr>
          <p:cNvSpPr txBox="1"/>
          <p:nvPr/>
        </p:nvSpPr>
        <p:spPr>
          <a:xfrm>
            <a:off x="395536" y="476672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YunShu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Club</a:t>
            </a:r>
            <a:endParaRPr lang="zh-CN" altLang="en-US" sz="24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DB0FE4-6155-4081-A3E4-66B0162EDC9A}"/>
              </a:ext>
            </a:extLst>
          </p:cNvPr>
          <p:cNvSpPr txBox="1"/>
          <p:nvPr/>
        </p:nvSpPr>
        <p:spPr>
          <a:xfrm>
            <a:off x="3203848" y="119675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内部制度建设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515D42-3EC3-4A04-AFB9-81B5FC3F0873}"/>
              </a:ext>
            </a:extLst>
          </p:cNvPr>
          <p:cNvSpPr txBox="1"/>
          <p:nvPr/>
        </p:nvSpPr>
        <p:spPr>
          <a:xfrm>
            <a:off x="539552" y="2204864"/>
            <a:ext cx="78488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每年设置两场考核，定于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每学期开学时候，或者假期训练的最后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。采用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末位淘汰制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，推荐每次淘汰比例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最少淘汰人数为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。考核内容以贡献度、个人收获、平时表现、理想这四个角度展开，形式为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汇报或演讲，最终由老师和负责人打分，平均后排序，从末位决定淘汰人选。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每次开会进行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会议签到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，算作平时表现考核参考的一部分，有事向负责人或副负责人请假，旷到将严重影响平时考核成绩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362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D56CA7-CE1D-4ED3-B33E-BB67ADC6696B}"/>
              </a:ext>
            </a:extLst>
          </p:cNvPr>
          <p:cNvSpPr txBox="1"/>
          <p:nvPr/>
        </p:nvSpPr>
        <p:spPr>
          <a:xfrm>
            <a:off x="395536" y="476672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YunShu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Club</a:t>
            </a:r>
            <a:endParaRPr lang="zh-CN" altLang="en-US" sz="24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DB0FE4-6155-4081-A3E4-66B0162EDC9A}"/>
              </a:ext>
            </a:extLst>
          </p:cNvPr>
          <p:cNvSpPr txBox="1"/>
          <p:nvPr/>
        </p:nvSpPr>
        <p:spPr>
          <a:xfrm>
            <a:off x="1187624" y="2060848"/>
            <a:ext cx="69127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核心精神建设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招新相关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内部制度建设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102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D56CA7-CE1D-4ED3-B33E-BB67ADC6696B}"/>
              </a:ext>
            </a:extLst>
          </p:cNvPr>
          <p:cNvSpPr txBox="1"/>
          <p:nvPr/>
        </p:nvSpPr>
        <p:spPr>
          <a:xfrm>
            <a:off x="395536" y="476672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YunShu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Club</a:t>
            </a:r>
            <a:endParaRPr lang="zh-CN" altLang="en-US" sz="24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DB0FE4-6155-4081-A3E4-66B0162EDC9A}"/>
              </a:ext>
            </a:extLst>
          </p:cNvPr>
          <p:cNvSpPr txBox="1"/>
          <p:nvPr/>
        </p:nvSpPr>
        <p:spPr>
          <a:xfrm>
            <a:off x="3347864" y="1268760"/>
            <a:ext cx="4968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核心精神建设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9A9653-C9EF-4426-B92B-782DDE95E998}"/>
              </a:ext>
            </a:extLst>
          </p:cNvPr>
          <p:cNvSpPr txBox="1"/>
          <p:nvPr/>
        </p:nvSpPr>
        <p:spPr>
          <a:xfrm>
            <a:off x="755576" y="2564904"/>
            <a:ext cx="74168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训言：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砥身砺行，格物致知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梁书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儒林传序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：“建国君民，立教为首，砥身砺行，由乎经术。”指磨砺操守和品行。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礼记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：“致知在格物，物格而后知至。指探究万事万物原理，而从中获得智慧（或从中感悟到某种心得）。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116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D56CA7-CE1D-4ED3-B33E-BB67ADC6696B}"/>
              </a:ext>
            </a:extLst>
          </p:cNvPr>
          <p:cNvSpPr txBox="1"/>
          <p:nvPr/>
        </p:nvSpPr>
        <p:spPr>
          <a:xfrm>
            <a:off x="395536" y="476672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YunShu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Club</a:t>
            </a:r>
            <a:endParaRPr lang="zh-CN" altLang="en-US" sz="24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DB0FE4-6155-4081-A3E4-66B0162EDC9A}"/>
              </a:ext>
            </a:extLst>
          </p:cNvPr>
          <p:cNvSpPr txBox="1"/>
          <p:nvPr/>
        </p:nvSpPr>
        <p:spPr>
          <a:xfrm>
            <a:off x="3347864" y="1196752"/>
            <a:ext cx="4968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核心精神建设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9A9653-C9EF-4426-B92B-782DDE95E998}"/>
              </a:ext>
            </a:extLst>
          </p:cNvPr>
          <p:cNvSpPr txBox="1"/>
          <p:nvPr/>
        </p:nvSpPr>
        <p:spPr>
          <a:xfrm>
            <a:off x="827584" y="1988840"/>
            <a:ext cx="74168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我对云树的寄语：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芝兰玉树，壮志凌云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世说新语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言语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：谢太傅问诸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子侄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：“子弟亦何预人事，而正欲使其佳？”诸人莫有言者。车骑答曰：“譬如芝兰玉树，欲使其生于庭阶耳。”本比喻高尚人子弟，后亦用作对优秀子弟的美称。即用以比喻德才兼备有出息的子弟。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壮志：宏大的志愿；凌云：直上云霄。 形容理想宏伟远大。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汉书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扬雄传下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：“往时武帝好神仙，相如上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大人赋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，欲以风，帝反缥缥有凌云之志。”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87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D56CA7-CE1D-4ED3-B33E-BB67ADC6696B}"/>
              </a:ext>
            </a:extLst>
          </p:cNvPr>
          <p:cNvSpPr txBox="1"/>
          <p:nvPr/>
        </p:nvSpPr>
        <p:spPr>
          <a:xfrm>
            <a:off x="395536" y="476672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YunShu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Club</a:t>
            </a:r>
            <a:endParaRPr lang="zh-CN" altLang="en-US" sz="24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DB0FE4-6155-4081-A3E4-66B0162EDC9A}"/>
              </a:ext>
            </a:extLst>
          </p:cNvPr>
          <p:cNvSpPr txBox="1"/>
          <p:nvPr/>
        </p:nvSpPr>
        <p:spPr>
          <a:xfrm>
            <a:off x="3203848" y="1052736"/>
            <a:ext cx="4968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核心精神建设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2E6FFF-1874-475F-BB17-22348A02B4C4}"/>
              </a:ext>
            </a:extLst>
          </p:cNvPr>
          <p:cNvSpPr txBox="1"/>
          <p:nvPr/>
        </p:nvSpPr>
        <p:spPr>
          <a:xfrm>
            <a:off x="424383" y="1776010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“学、研、赛”三位一体</a:t>
            </a: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A5BFC291-5051-40A0-B9D0-8AABDC977F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2584241"/>
              </p:ext>
            </p:extLst>
          </p:nvPr>
        </p:nvGraphicFramePr>
        <p:xfrm>
          <a:off x="5220072" y="3645024"/>
          <a:ext cx="360040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1C362F0-697A-4658-B92C-25B3CD476BB5}"/>
              </a:ext>
            </a:extLst>
          </p:cNvPr>
          <p:cNvSpPr txBox="1"/>
          <p:nvPr/>
        </p:nvSpPr>
        <p:spPr>
          <a:xfrm>
            <a:off x="611560" y="2276872"/>
            <a:ext cx="79208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“学”指学习，对于实验室来说主要是大数据和人工智能方面的知识；“研”指研究，主要是根据所学知识进行的较为前沿的研究工作；“赛”指竞赛，包括挑战美赛及各类数据科学竞赛。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“学、研、赛”三者有机结合，以研促学，以赛践学，以学稳固根基，实现数据科学领域人才的综合培养发展。</a:t>
            </a:r>
          </a:p>
        </p:txBody>
      </p:sp>
    </p:spTree>
    <p:extLst>
      <p:ext uri="{BB962C8B-B14F-4D97-AF65-F5344CB8AC3E}">
        <p14:creationId xmlns:p14="http://schemas.microsoft.com/office/powerpoint/2010/main" val="429093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D56CA7-CE1D-4ED3-B33E-BB67ADC6696B}"/>
              </a:ext>
            </a:extLst>
          </p:cNvPr>
          <p:cNvSpPr txBox="1"/>
          <p:nvPr/>
        </p:nvSpPr>
        <p:spPr>
          <a:xfrm>
            <a:off x="395536" y="476672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YunShu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Club</a:t>
            </a:r>
            <a:endParaRPr lang="zh-CN" altLang="en-US" sz="24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DB0FE4-6155-4081-A3E4-66B0162EDC9A}"/>
              </a:ext>
            </a:extLst>
          </p:cNvPr>
          <p:cNvSpPr txBox="1"/>
          <p:nvPr/>
        </p:nvSpPr>
        <p:spPr>
          <a:xfrm>
            <a:off x="3635896" y="119675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招新相关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9A9653-C9EF-4426-B92B-782DDE95E998}"/>
              </a:ext>
            </a:extLst>
          </p:cNvPr>
          <p:cNvSpPr txBox="1"/>
          <p:nvPr/>
        </p:nvSpPr>
        <p:spPr>
          <a:xfrm>
            <a:off x="467544" y="1916832"/>
            <a:ext cx="820891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招新日期暂定为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月中旬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招生范围面向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全校各年级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具体方案：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、前期宣传：由科创部门将招新启事推广到全校范围，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云树俱乐部发起转发点赞抽奖活动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，在全校进行传播。感兴趣者可加入“云树俱乐部招新群”，之后我们直接在群里宣告后继通知。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、笔试：安排一场简单的笔试，进行人才的初步筛选，主要考察对于大数据和人工智能的了解情况，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九月中旬将在招新群给出基本范围，以考察为主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、面试：招募云树内部成员，成立“云树招新委员会”。委员会成员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人一组作为面试官，后面会安排值班，保证强度不会很大，希望大家积极报名。面试核心问题集中在学业情况、进入俱乐部学习打算、理想目标等。</a:t>
            </a:r>
          </a:p>
        </p:txBody>
      </p:sp>
    </p:spTree>
    <p:extLst>
      <p:ext uri="{BB962C8B-B14F-4D97-AF65-F5344CB8AC3E}">
        <p14:creationId xmlns:p14="http://schemas.microsoft.com/office/powerpoint/2010/main" val="297767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D56CA7-CE1D-4ED3-B33E-BB67ADC6696B}"/>
              </a:ext>
            </a:extLst>
          </p:cNvPr>
          <p:cNvSpPr txBox="1"/>
          <p:nvPr/>
        </p:nvSpPr>
        <p:spPr>
          <a:xfrm>
            <a:off x="395536" y="476672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YunShu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Club</a:t>
            </a:r>
            <a:endParaRPr lang="zh-CN" altLang="en-US" sz="24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DB0FE4-6155-4081-A3E4-66B0162EDC9A}"/>
              </a:ext>
            </a:extLst>
          </p:cNvPr>
          <p:cNvSpPr txBox="1"/>
          <p:nvPr/>
        </p:nvSpPr>
        <p:spPr>
          <a:xfrm>
            <a:off x="3635896" y="119675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招新相关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515D42-3EC3-4A04-AFB9-81B5FC3F0873}"/>
              </a:ext>
            </a:extLst>
          </p:cNvPr>
          <p:cNvSpPr txBox="1"/>
          <p:nvPr/>
        </p:nvSpPr>
        <p:spPr>
          <a:xfrm>
            <a:off x="683568" y="2204864"/>
            <a:ext cx="78488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招新准则：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2019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年云树俱乐部招新人数暂定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，主要面向大二年级，大一、大二、大三年级招新推荐比例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3:5:2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面试时需要面试者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自带三份简历和成绩单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（大一直接在简历上写成绩）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英语、数学成绩优异者优先考虑，出国、读研者优先考虑，理想明确者优先考虑，有机器学习深度学习基础或项目经验者优先考虑。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特殊原因一直旁听，并积极参与者优先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0414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D56CA7-CE1D-4ED3-B33E-BB67ADC6696B}"/>
              </a:ext>
            </a:extLst>
          </p:cNvPr>
          <p:cNvSpPr txBox="1"/>
          <p:nvPr/>
        </p:nvSpPr>
        <p:spPr>
          <a:xfrm>
            <a:off x="395536" y="476672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YunShu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Club</a:t>
            </a:r>
            <a:endParaRPr lang="zh-CN" altLang="en-US" sz="24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DB0FE4-6155-4081-A3E4-66B0162EDC9A}"/>
              </a:ext>
            </a:extLst>
          </p:cNvPr>
          <p:cNvSpPr txBox="1"/>
          <p:nvPr/>
        </p:nvSpPr>
        <p:spPr>
          <a:xfrm>
            <a:off x="3203848" y="119675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内部制度建设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515D42-3EC3-4A04-AFB9-81B5FC3F0873}"/>
              </a:ext>
            </a:extLst>
          </p:cNvPr>
          <p:cNvSpPr txBox="1"/>
          <p:nvPr/>
        </p:nvSpPr>
        <p:spPr>
          <a:xfrm>
            <a:off x="539552" y="2060848"/>
            <a:ext cx="78488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内部考核对象为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大一、大二、大三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同学，大四同学自动转变为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荣誉成员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，自动退出或考核不通过者请自行离开。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以下为目前的正式成员名单（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刘帅（负责人）、赵晓涵、储朝阳、李蔚洋、于宙鑫、庞健、任倩莹、邓尧桢、郁紫岚、徐欣然、刘继文、辛祺、杨智昊、任家贤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以下为目前的荣誉成员名单（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人）：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代跻宸、刘子孺、张广岩、赵开延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9825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D56CA7-CE1D-4ED3-B33E-BB67ADC6696B}"/>
              </a:ext>
            </a:extLst>
          </p:cNvPr>
          <p:cNvSpPr txBox="1"/>
          <p:nvPr/>
        </p:nvSpPr>
        <p:spPr>
          <a:xfrm>
            <a:off x="395536" y="476672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YunShu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Club</a:t>
            </a:r>
            <a:endParaRPr lang="zh-CN" altLang="en-US" sz="24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DB0FE4-6155-4081-A3E4-66B0162EDC9A}"/>
              </a:ext>
            </a:extLst>
          </p:cNvPr>
          <p:cNvSpPr txBox="1"/>
          <p:nvPr/>
        </p:nvSpPr>
        <p:spPr>
          <a:xfrm>
            <a:off x="3203848" y="119675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内部制度建设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515D42-3EC3-4A04-AFB9-81B5FC3F0873}"/>
              </a:ext>
            </a:extLst>
          </p:cNvPr>
          <p:cNvSpPr txBox="1"/>
          <p:nvPr/>
        </p:nvSpPr>
        <p:spPr>
          <a:xfrm>
            <a:off x="683568" y="2132856"/>
            <a:ext cx="78488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拟对内部人员进行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分组管理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，在培养综合能力同时更好地发展个人特长，加强交流与合作，目前计划中的组有三类：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：成员主要有一定的机器学习或深度学习基础，掌握一定的理论知识。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：成员有较强的编程特长，善于用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、软件包等形式实现想法。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：成员具有较强的英语写作技术，或者论文绘图技巧以及其他特长。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每组将会设置组长，负责本组的管理及开会事项，加强内部交流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同时加强组间交流，通力合作完成研究项目，并且可以向其他组传授经验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1943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918</Words>
  <Application>Microsoft Office PowerPoint</Application>
  <PresentationFormat>全屏显示(4:3)</PresentationFormat>
  <Paragraphs>69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LS</cp:lastModifiedBy>
  <cp:revision>110</cp:revision>
  <dcterms:created xsi:type="dcterms:W3CDTF">2019-09-07T07:43:54Z</dcterms:created>
  <dcterms:modified xsi:type="dcterms:W3CDTF">2019-10-28T08:25:53Z</dcterms:modified>
</cp:coreProperties>
</file>