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A846-D0AE-4269-8694-76F1BD95C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8A34-E8E9-4741-A31E-628657081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A846-D0AE-4269-8694-76F1BD95C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8A34-E8E9-4741-A31E-628657081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A846-D0AE-4269-8694-76F1BD95C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8A34-E8E9-4741-A31E-628657081356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A846-D0AE-4269-8694-76F1BD95C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8A34-E8E9-4741-A31E-628657081356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A846-D0AE-4269-8694-76F1BD95C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8A34-E8E9-4741-A31E-628657081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A846-D0AE-4269-8694-76F1BD95C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8A34-E8E9-4741-A31E-628657081356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A846-D0AE-4269-8694-76F1BD95C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8A34-E8E9-4741-A31E-628657081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A846-D0AE-4269-8694-76F1BD95C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8A34-E8E9-4741-A31E-628657081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A846-D0AE-4269-8694-76F1BD95C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8A34-E8E9-4741-A31E-628657081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A846-D0AE-4269-8694-76F1BD95C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8A34-E8E9-4741-A31E-628657081356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A846-D0AE-4269-8694-76F1BD95C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8A34-E8E9-4741-A31E-628657081356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1F1A846-D0AE-4269-8694-76F1BD95C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BDC8A34-E8E9-4741-A31E-628657081356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file:///d:\class\ppt-tools\tools1.ex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file:///D:\class\ppt-tools\.ex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中国人民站起来了！！！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3573" y="311492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U2L1 </a:t>
            </a:r>
            <a:r>
              <a:rPr lang="zh-CN" altLang="en-US" dirty="0" smtClean="0"/>
              <a:t>中国人民站起来了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772816"/>
            <a:ext cx="7848872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翻开书本第二单元第一课。。。找一找中国人以前的屈辱画面。。。</a:t>
            </a:r>
            <a:endParaRPr lang="en-US" altLang="zh-CN" sz="4800" dirty="0" smtClean="0"/>
          </a:p>
          <a:p>
            <a:r>
              <a:rPr lang="zh-CN" altLang="en-US" sz="4800" dirty="0" smtClean="0">
                <a:hlinkClick r:id="rId1" tooltip="" action="ppaction://hlinkfile"/>
              </a:rPr>
              <a:t>测试一下</a:t>
            </a:r>
            <a:r>
              <a:rPr lang="zh-CN" altLang="en-US" sz="4800" dirty="0" smtClean="0"/>
              <a:t>自己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70075" y="906145"/>
            <a:ext cx="4848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Source Code Pro ExtraLight" panose="020B0309030403020204" charset="0"/>
              </a:rPr>
              <a:t>长征（一）</a:t>
            </a:r>
            <a:endParaRPr lang="zh-CN" altLang="en-US" sz="5400">
              <a:latin typeface="Source Code Pro ExtraLight" panose="020B0309030403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2205" y="1743075"/>
            <a:ext cx="5586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七律丶长征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743710" y="2461895"/>
            <a:ext cx="5899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我们在上个学期学过了，你会吗？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815465" y="2277110"/>
            <a:ext cx="59969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红军不怕远征难</a:t>
            </a:r>
            <a:endParaRPr lang="zh-CN" altLang="en-US" sz="3600"/>
          </a:p>
          <a:p>
            <a:r>
              <a:rPr lang="zh-CN" altLang="en-US" sz="3600"/>
              <a:t>万水千山只等闲</a:t>
            </a:r>
            <a:endParaRPr lang="zh-CN" altLang="en-US" sz="3600"/>
          </a:p>
          <a:p>
            <a:r>
              <a:rPr lang="zh-CN" altLang="en-US" sz="3600"/>
              <a:t>五岭逶迤腾细浪</a:t>
            </a:r>
            <a:endParaRPr lang="zh-CN" altLang="en-US" sz="3600"/>
          </a:p>
          <a:p>
            <a:r>
              <a:rPr lang="zh-CN" altLang="en-US" sz="3600"/>
              <a:t>乌蒙磅礴走泥丸</a:t>
            </a:r>
            <a:endParaRPr lang="zh-CN" altLang="en-US" sz="3600"/>
          </a:p>
          <a:p>
            <a:r>
              <a:rPr lang="zh-CN" altLang="en-US" sz="3600"/>
              <a:t>金沙水拍云崖暖</a:t>
            </a:r>
            <a:endParaRPr lang="zh-CN" altLang="en-US" sz="3600"/>
          </a:p>
          <a:p>
            <a:r>
              <a:rPr lang="zh-CN" altLang="en-US" sz="3600"/>
              <a:t>大渡桥横铁索寒</a:t>
            </a:r>
            <a:endParaRPr lang="zh-CN" altLang="en-US" sz="3600"/>
          </a:p>
          <a:p>
            <a:r>
              <a:rPr lang="zh-CN" altLang="en-US" sz="3600"/>
              <a:t>更喜岷山千里雪</a:t>
            </a:r>
            <a:endParaRPr lang="zh-CN" altLang="en-US" sz="3600"/>
          </a:p>
          <a:p>
            <a:r>
              <a:rPr lang="zh-CN" altLang="en-US" sz="3600"/>
              <a:t>三军过后尽开颜</a:t>
            </a:r>
            <a:endParaRPr lang="zh-CN" altLang="en-US" sz="36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 rot="20700000">
            <a:off x="2874645" y="123634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>
                <a:sym typeface="+mn-ea"/>
              </a:rPr>
              <a:t>长征（二）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578485" y="2132965"/>
            <a:ext cx="7522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自学书本第</a:t>
            </a:r>
            <a:r>
              <a:rPr lang="en-US" altLang="zh-CN" sz="4000"/>
              <a:t>23“</a:t>
            </a:r>
            <a:r>
              <a:rPr lang="zh-CN" altLang="en-US" sz="4000"/>
              <a:t>两万五千里长征</a:t>
            </a:r>
            <a:r>
              <a:rPr lang="en-US" altLang="zh-CN" sz="4000"/>
              <a:t>”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53440" y="3501390"/>
            <a:ext cx="7391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are you ready?</a:t>
            </a:r>
            <a:endParaRPr lang="en-US" altLang="zh-CN"/>
          </a:p>
          <a:p>
            <a:r>
              <a:rPr lang="zh-CN" altLang="en-US"/>
              <a:t>测试一下吧！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1" tooltip="" action="ppaction://hlinkfile"/>
              </a:rPr>
              <a:t>狂戳这里！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187</Words>
  <Application>WPS 演示</Application>
  <PresentationFormat>全屏显示(4:3)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3" baseType="lpstr">
      <vt:lpstr>Arial</vt:lpstr>
      <vt:lpstr>宋体</vt:lpstr>
      <vt:lpstr>Wingdings</vt:lpstr>
      <vt:lpstr>Symbol</vt:lpstr>
      <vt:lpstr>Candara</vt:lpstr>
      <vt:lpstr>华文新魏</vt:lpstr>
      <vt:lpstr>Segoe Print</vt:lpstr>
      <vt:lpstr>华文楷体</vt:lpstr>
      <vt:lpstr>微软雅黑</vt:lpstr>
      <vt:lpstr>Arial Unicode MS</vt:lpstr>
      <vt:lpstr>Calibri</vt:lpstr>
      <vt:lpstr>叶根友毛笔行书2.0版</vt:lpstr>
      <vt:lpstr>黑体</vt:lpstr>
      <vt:lpstr>AR PL UMing TW</vt:lpstr>
      <vt:lpstr>AR PL UMing TW MBE</vt:lpstr>
      <vt:lpstr>仿宋</vt:lpstr>
      <vt:lpstr>Source Code Pro Light</vt:lpstr>
      <vt:lpstr>Source Code Pro ExtraLight</vt:lpstr>
      <vt:lpstr>波形</vt:lpstr>
      <vt:lpstr>中国人民站起来了！！！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maggie</cp:lastModifiedBy>
  <cp:revision>4</cp:revision>
  <dcterms:created xsi:type="dcterms:W3CDTF">2019-03-01T02:20:00Z</dcterms:created>
  <dcterms:modified xsi:type="dcterms:W3CDTF">2019-03-01T11:03:51Z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2052-11.1.0.8370</vt:lpwstr>
  </property>
</Properties>
</file>