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7DB3E1D-FE82-4577-8A08-AA908871917A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8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7C02-5CCC-490C-9CF1-92F6B00A079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9DAE9-DBDA-446D-891D-34F171D18F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6%88%88%E5%B0%94&amp;tn=SE_PcZhidaonwhc_ngpagmjz&amp;rsv_dl=gh_pc_zhidao" TargetMode="External"/><Relationship Id="rId2" Type="http://schemas.openxmlformats.org/officeDocument/2006/relationships/hyperlink" Target="https://www.baidu.com/s?wd=%E8%AE%A1%E7%AE%97%E5%99%A8&amp;tn=SE_PcZhidaonwhc_ngpagmjz&amp;rsv_dl=gh_pc_zhida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发展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埃尼阿克的诞生</a:t>
            </a:r>
            <a:endParaRPr lang="zh-CN" altLang="en-US" dirty="0"/>
          </a:p>
        </p:txBody>
      </p:sp>
      <p:pic>
        <p:nvPicPr>
          <p:cNvPr id="1026" name="Picture 2" descr="C:\Users\Administrator\Desktop\timg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604867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5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548680"/>
            <a:ext cx="7125113" cy="924475"/>
          </a:xfrm>
        </p:spPr>
        <p:txBody>
          <a:bodyPr/>
          <a:lstStyle/>
          <a:p>
            <a:r>
              <a:rPr lang="zh-CN" altLang="en-US" sz="6000" dirty="0" smtClean="0"/>
              <a:t>埃尼阿克的诞生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2" y="1484785"/>
            <a:ext cx="7955045" cy="437401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1946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14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日，世界上第一台电脑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ENIAC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在美国宾夕法尼亚大学诞生。</a:t>
            </a:r>
          </a:p>
          <a:p>
            <a:pPr lvl="1"/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0005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第二次世界大战期间，美国军方要求宾州大学莫奇来（</a:t>
            </a:r>
            <a:r>
              <a:rPr lang="en-US" altLang="zh-C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Mauchly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）博士和他的学生爱克特（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Eckert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 设计以真空管取代继电器的“电子化”电脑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——ENIAC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Electronic Numerical Integrator and Calculator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）， 电子数字积分器与计算器）， 目的是用来计算炮弹弹道。</a:t>
            </a:r>
          </a:p>
          <a:p>
            <a:pPr lvl="1"/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0005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这部机器使用了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18800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个真空管，长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50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英尺，宽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30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英尺， 占地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1500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平方英尺，重达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30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吨（大约是一间半的教室大，六只大象重）。它的计算速度快，每秒可从事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5000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次的加法运算，运作了九年之久。吃电很凶， 据传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ENIAC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每次一开机，整个费城西区的电灯都为之黯然失色。</a:t>
            </a:r>
          </a:p>
          <a:p>
            <a:pPr lvl="1"/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0005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8435477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另外，真空管的损耗率相当高，几乎每</a:t>
            </a:r>
            <a:r>
              <a:rPr lang="en-US" altLang="zh-CN" dirty="0"/>
              <a:t>15</a:t>
            </a:r>
            <a:r>
              <a:rPr lang="zh-CN" altLang="en-US" dirty="0"/>
              <a:t>分钟就可能烧掉一支真空管，操作人员须花</a:t>
            </a:r>
            <a:r>
              <a:rPr lang="en-US" altLang="zh-CN" dirty="0"/>
              <a:t>15</a:t>
            </a:r>
            <a:r>
              <a:rPr lang="zh-CN" altLang="en-US" dirty="0"/>
              <a:t>分钟以上的时间才能找出坏掉的管子，使用上极不方便。曾有人调侃道：“只要那部机器可以连续运转五天，而没有一只真空管烧掉，发明人就要额手称庆了”。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从第一台计算机诞生至今已将近</a:t>
            </a:r>
            <a:r>
              <a:rPr lang="en-US" altLang="zh-CN" dirty="0"/>
              <a:t>60</a:t>
            </a:r>
            <a:r>
              <a:rPr lang="zh-CN" altLang="en-US" dirty="0"/>
              <a:t>年了，在这期间，计算机以惊人的速度发展着，首先是晶体管取代了电子管，继而是微电子技术的发展，使得计算机处理器和存贮器上的元件越做越小，数量越来越多，计算机的运算速度和存贮容量迅速增加。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当年的“埃尼阿克”和现在的计算机相比，还不如一些高级袖珍</a:t>
            </a:r>
            <a:r>
              <a:rPr lang="zh-CN" altLang="en-US" dirty="0">
                <a:hlinkClick r:id="rId2"/>
              </a:rPr>
              <a:t>计算器</a:t>
            </a:r>
            <a:r>
              <a:rPr lang="zh-CN" altLang="en-US" dirty="0"/>
              <a:t>，但它的诞生为人类开辟了一个崭新的信息时代，使得人类社会发生了巨大的变化。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日，在世界上每一台电子计算机问世</a:t>
            </a:r>
            <a:r>
              <a:rPr lang="en-US" altLang="zh-CN" dirty="0"/>
              <a:t>50</a:t>
            </a:r>
            <a:r>
              <a:rPr lang="zh-CN" altLang="en-US" dirty="0"/>
              <a:t>周年之际，美国副总统</a:t>
            </a:r>
            <a:r>
              <a:rPr lang="zh-CN" altLang="en-US" dirty="0">
                <a:hlinkClick r:id="rId3"/>
              </a:rPr>
              <a:t>戈尔</a:t>
            </a:r>
            <a:r>
              <a:rPr lang="zh-CN" altLang="en-US" dirty="0"/>
              <a:t>再次启动了这台计算机，以纪念信息时代的到来。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83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夏季">
  <a:themeElements>
    <a:clrScheme name="夏季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夏季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夏季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TM01972873[[fn=夏季]]</Template>
  <TotalTime>46</TotalTime>
  <Words>10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夏季</vt:lpstr>
      <vt:lpstr>计算机的发展</vt:lpstr>
      <vt:lpstr>埃尼阿克的诞生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埃尼阿克的诞生</dc:title>
  <dc:creator>Administrator</dc:creator>
  <cp:lastModifiedBy>Administrator</cp:lastModifiedBy>
  <cp:revision>7</cp:revision>
  <dcterms:created xsi:type="dcterms:W3CDTF">2019-09-26T01:16:39Z</dcterms:created>
  <dcterms:modified xsi:type="dcterms:W3CDTF">2019-10-09T06:00:47Z</dcterms:modified>
</cp:coreProperties>
</file>