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7624-EE74-4872-8A15-423C4A5D79E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7624-EE74-4872-8A15-423C4A5D79E3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71B1-0AA0-40D1-8427-2044935FEE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</a:t>
            </a:r>
            <a:r>
              <a:rPr lang="zh-CN" altLang="en-US" dirty="0" smtClean="0"/>
              <a:t>的发展</a:t>
            </a:r>
            <a:r>
              <a:rPr lang="en-US" altLang="zh-CN" dirty="0" smtClean="0"/>
              <a:t>(2):pc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The history of the computer lesson        2:personal-computer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91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就像书本</a:t>
            </a:r>
            <a:r>
              <a:rPr lang="en-US" altLang="zh-CN" dirty="0" smtClean="0"/>
              <a:t>p6</a:t>
            </a:r>
            <a:r>
              <a:rPr lang="zh-CN" altLang="en-US" dirty="0" smtClean="0"/>
              <a:t>页所说：</a:t>
            </a:r>
            <a:r>
              <a:rPr lang="en-US" altLang="zh-CN" dirty="0" smtClean="0"/>
              <a:t>pc</a:t>
            </a:r>
            <a:r>
              <a:rPr lang="zh-CN" altLang="en-US" dirty="0" smtClean="0"/>
              <a:t>代表个人计算机（</a:t>
            </a:r>
            <a:r>
              <a:rPr lang="en-US" altLang="zh-CN" dirty="0" smtClean="0"/>
              <a:t>personal-computer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PC</a:t>
            </a:r>
            <a:r>
              <a:rPr lang="zh-CN" altLang="en-US" dirty="0" smtClean="0"/>
              <a:t>是</a:t>
            </a:r>
            <a:r>
              <a:rPr lang="zh-CN" altLang="en-US" dirty="0" smtClean="0"/>
              <a:t>电脑的意思吗？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40</a:t>
            </a:r>
            <a:r>
              <a:rPr lang="zh-CN" altLang="en-US" dirty="0" smtClean="0"/>
              <a:t>秒。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45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和其他电脑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：个人计算机</a:t>
            </a:r>
            <a:endParaRPr lang="en-US" altLang="zh-CN" dirty="0" smtClean="0"/>
          </a:p>
          <a:p>
            <a:r>
              <a:rPr lang="zh-CN" altLang="en-US" dirty="0" smtClean="0"/>
              <a:t>计算机包括</a:t>
            </a:r>
            <a:endParaRPr lang="en-US" altLang="zh-CN" dirty="0"/>
          </a:p>
          <a:p>
            <a:pPr lvl="2"/>
            <a:endParaRPr lang="en-US" altLang="zh-CN" dirty="0" smtClean="0"/>
          </a:p>
        </p:txBody>
      </p:sp>
      <p:sp>
        <p:nvSpPr>
          <p:cNvPr id="4" name="左大括号 3"/>
          <p:cNvSpPr/>
          <p:nvPr/>
        </p:nvSpPr>
        <p:spPr>
          <a:xfrm>
            <a:off x="3908034" y="836712"/>
            <a:ext cx="432048" cy="51125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99992" y="908720"/>
            <a:ext cx="2520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工业</a:t>
            </a:r>
            <a:r>
              <a:rPr lang="zh-CN" altLang="en-US" dirty="0"/>
              <a:t>钦入</a:t>
            </a:r>
            <a:r>
              <a:rPr lang="zh-CN" altLang="en-US" dirty="0" smtClean="0"/>
              <a:t>电脑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产品</a:t>
            </a:r>
            <a:r>
              <a:rPr lang="zh-CN" altLang="en-US" dirty="0"/>
              <a:t>程控</a:t>
            </a:r>
            <a:r>
              <a:rPr lang="zh-CN" altLang="en-US" dirty="0" smtClean="0"/>
              <a:t>电脑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3.PC</a:t>
            </a:r>
          </a:p>
          <a:p>
            <a:r>
              <a:rPr lang="en-US" altLang="zh-CN" dirty="0" smtClean="0"/>
              <a:t>……………………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5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38</TotalTime>
  <Words>65</Words>
  <Application>Microsoft Office PowerPoint</Application>
  <PresentationFormat>全屏显示(4:3)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行云流水</vt:lpstr>
      <vt:lpstr>计算机的发展(2):pc</vt:lpstr>
      <vt:lpstr>Pc是什么</vt:lpstr>
      <vt:lpstr>PC和其他电脑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2019-09-26T01:13:52Z</dcterms:created>
  <dcterms:modified xsi:type="dcterms:W3CDTF">2019-10-09T05:51:46Z</dcterms:modified>
</cp:coreProperties>
</file>