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DA108A9-B480-4574-821A-7C82F0C1920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0CE2527-7EE9-4314-B930-1144967163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E%AE%E5%A4%84%E7%90%86%E5%99%A8/104320" TargetMode="External"/><Relationship Id="rId3" Type="http://schemas.openxmlformats.org/officeDocument/2006/relationships/hyperlink" Target="https://baike.baidu.com/item/%E7%BA%B3%E7%B1%B3%E8%AE%A1%E7%AE%97%E6%9C%BA/2287319" TargetMode="External"/><Relationship Id="rId7" Type="http://schemas.openxmlformats.org/officeDocument/2006/relationships/hyperlink" Target="https://baike.baidu.com/item/%E8%B6%85%E7%BA%A7%E8%AE%A1%E7%AE%97%E6%9C%BA/5373711" TargetMode="External"/><Relationship Id="rId2" Type="http://schemas.openxmlformats.org/officeDocument/2006/relationships/hyperlink" Target="https://baike.baidu.com/item/%E8%B6%85%E5%AF%BC%E8%AE%A1%E7%AE%97%E6%9C%BA/967724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9%87%8F%E5%AD%90%E8%AE%A1%E7%AE%97%E6%9C%BA/363335" TargetMode="External"/><Relationship Id="rId5" Type="http://schemas.openxmlformats.org/officeDocument/2006/relationships/hyperlink" Target="https://baike.baidu.com/item/DNA%E8%AE%A1%E7%AE%97%E6%9C%BA" TargetMode="External"/><Relationship Id="rId10" Type="http://schemas.openxmlformats.org/officeDocument/2006/relationships/hyperlink" Target="https://baike.baidu.com/item/%E7%94%B5%E8%84%91%E8%8A%AF%E7%89%87/8569467" TargetMode="External"/><Relationship Id="rId4" Type="http://schemas.openxmlformats.org/officeDocument/2006/relationships/hyperlink" Target="https://baike.baidu.com/item/%E5%85%89%E8%AE%A1%E7%AE%97%E6%9C%BA/6928061" TargetMode="External"/><Relationship Id="rId9" Type="http://schemas.openxmlformats.org/officeDocument/2006/relationships/hyperlink" Target="https://baike.baidu.com/item/%E6%9C%AA%E6%9D%A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1840" y="1700808"/>
            <a:ext cx="2664296" cy="86409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计算机的发展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9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/>
              </a:rPr>
              <a:t>基于集成电路的计算机短期内还不会退出历史舞台。但一些新的计算机正在跃跃欲试地加紧研究，这些计算机是：</a:t>
            </a:r>
            <a:r>
              <a:rPr lang="zh-CN" altLang="en-US" dirty="0">
                <a:solidFill>
                  <a:srgbClr val="136EC2"/>
                </a:solidFill>
                <a:latin typeface="arial"/>
                <a:hlinkClick r:id="rId2"/>
              </a:rPr>
              <a:t>超导计算机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、</a:t>
            </a:r>
            <a:r>
              <a:rPr lang="zh-CN" altLang="en-US" dirty="0">
                <a:solidFill>
                  <a:srgbClr val="136EC2"/>
                </a:solidFill>
                <a:latin typeface="arial"/>
                <a:hlinkClick r:id="rId3"/>
              </a:rPr>
              <a:t>纳米计算机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、</a:t>
            </a:r>
            <a:r>
              <a:rPr lang="zh-CN" altLang="en-US" dirty="0">
                <a:solidFill>
                  <a:srgbClr val="136EC2"/>
                </a:solidFill>
                <a:latin typeface="arial"/>
                <a:hlinkClick r:id="rId4"/>
              </a:rPr>
              <a:t>光计算机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、</a:t>
            </a:r>
            <a:r>
              <a:rPr lang="en-US" altLang="zh-CN" dirty="0">
                <a:solidFill>
                  <a:srgbClr val="136EC2"/>
                </a:solidFill>
                <a:latin typeface="arial"/>
                <a:hlinkClick r:id="rId5"/>
              </a:rPr>
              <a:t>DNA</a:t>
            </a:r>
            <a:r>
              <a:rPr lang="zh-CN" altLang="en-US" dirty="0">
                <a:solidFill>
                  <a:srgbClr val="136EC2"/>
                </a:solidFill>
                <a:latin typeface="arial"/>
                <a:hlinkClick r:id="rId5"/>
              </a:rPr>
              <a:t>计算机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和</a:t>
            </a:r>
            <a:r>
              <a:rPr lang="zh-CN" altLang="en-US" dirty="0">
                <a:solidFill>
                  <a:srgbClr val="136EC2"/>
                </a:solidFill>
                <a:latin typeface="arial"/>
                <a:hlinkClick r:id="rId6"/>
              </a:rPr>
              <a:t>量子计算机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等。 目前推出的一种新的</a:t>
            </a:r>
            <a:r>
              <a:rPr lang="zh-CN" altLang="en-US" dirty="0">
                <a:solidFill>
                  <a:srgbClr val="136EC2"/>
                </a:solidFill>
                <a:latin typeface="arial"/>
                <a:hlinkClick r:id="rId7"/>
              </a:rPr>
              <a:t>超级计算机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采用世界上速度最快的</a:t>
            </a:r>
            <a:r>
              <a:rPr lang="zh-CN" altLang="en-US" dirty="0">
                <a:solidFill>
                  <a:srgbClr val="136EC2"/>
                </a:solidFill>
                <a:latin typeface="arial"/>
                <a:hlinkClick r:id="rId8"/>
              </a:rPr>
              <a:t>微处理器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之一，并通过一种创新的水冷系统进行冷却。</a:t>
            </a:r>
            <a:r>
              <a:rPr lang="en-US" altLang="zh-CN" dirty="0">
                <a:solidFill>
                  <a:srgbClr val="333333"/>
                </a:solidFill>
                <a:latin typeface="arial"/>
              </a:rPr>
              <a:t>IBM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公司</a:t>
            </a:r>
            <a:r>
              <a:rPr lang="en-US" altLang="zh-CN" dirty="0">
                <a:solidFill>
                  <a:srgbClr val="333333"/>
                </a:solidFill>
                <a:latin typeface="arial"/>
              </a:rPr>
              <a:t>2001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arial"/>
              </a:rPr>
              <a:t>08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月</a:t>
            </a:r>
            <a:r>
              <a:rPr lang="en-US" altLang="zh-CN" dirty="0">
                <a:solidFill>
                  <a:srgbClr val="333333"/>
                </a:solidFill>
                <a:latin typeface="arial"/>
              </a:rPr>
              <a:t>27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日宣布，他们的科学家已经制造出世界上最小的计算机逻辑电路，也就是一个由单分子碳组成的双晶体管元件。这一成果将使</a:t>
            </a:r>
            <a:r>
              <a:rPr lang="zh-CN" altLang="en-US" dirty="0">
                <a:solidFill>
                  <a:srgbClr val="136EC2"/>
                </a:solidFill>
                <a:latin typeface="arial"/>
                <a:hlinkClick r:id="rId9"/>
              </a:rPr>
              <a:t>未来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的</a:t>
            </a:r>
            <a:r>
              <a:rPr lang="zh-CN" altLang="en-US" dirty="0">
                <a:solidFill>
                  <a:srgbClr val="136EC2"/>
                </a:solidFill>
                <a:latin typeface="arial"/>
                <a:hlinkClick r:id="rId10"/>
              </a:rPr>
              <a:t>电脑芯片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变得更小、传输速度更快、耗电量更少。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未来的计算机有可能是这样的！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  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86" y="3645024"/>
            <a:ext cx="439248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3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</TotalTime>
  <Words>142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计算机的发展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计算机的发展</dc:title>
  <dc:creator>Administrator</dc:creator>
  <cp:lastModifiedBy>Administrator</cp:lastModifiedBy>
  <cp:revision>2</cp:revision>
  <dcterms:created xsi:type="dcterms:W3CDTF">2019-09-26T01:22:30Z</dcterms:created>
  <dcterms:modified xsi:type="dcterms:W3CDTF">2019-09-26T01:37:49Z</dcterms:modified>
</cp:coreProperties>
</file>