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60" r:id="rId3"/>
    <p:sldId id="262" r:id="rId4"/>
    <p:sldId id="263" r:id="rId5"/>
    <p:sldId id="265" r:id="rId6"/>
    <p:sldId id="266" r:id="rId7"/>
    <p:sldId id="268" r:id="rId8"/>
    <p:sldId id="269" r:id="rId9"/>
    <p:sldId id="271" r:id="rId10"/>
    <p:sldId id="272" r:id="rId11"/>
    <p:sldId id="273"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870F"/>
    <a:srgbClr val="0D1D31"/>
    <a:srgbClr val="FF2D2D"/>
    <a:srgbClr val="10243C"/>
    <a:srgbClr val="0079A4"/>
    <a:srgbClr val="A85008"/>
    <a:srgbClr val="B05408"/>
    <a:srgbClr val="163356"/>
    <a:srgbClr val="0F2239"/>
    <a:srgbClr val="14374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79" autoAdjust="0"/>
    <p:restoredTop sz="95610" autoAdjust="0"/>
  </p:normalViewPr>
  <p:slideViewPr>
    <p:cSldViewPr>
      <p:cViewPr varScale="1">
        <p:scale>
          <a:sx n="107" d="100"/>
          <a:sy n="107" d="100"/>
        </p:scale>
        <p:origin x="-10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BAF45-66A3-4FB4-8021-4CCAF07B8046}" type="doc">
      <dgm:prSet loTypeId="urn:microsoft.com/office/officeart/2005/8/layout/cycle6" loCatId="cycle" qsTypeId="urn:microsoft.com/office/officeart/2005/8/quickstyle/simple1" qsCatId="simple" csTypeId="urn:microsoft.com/office/officeart/2005/8/colors/accent5_3" csCatId="accent5" phldr="1"/>
      <dgm:spPr/>
      <dgm:t>
        <a:bodyPr/>
        <a:lstStyle/>
        <a:p>
          <a:endParaRPr lang="fr-FR"/>
        </a:p>
      </dgm:t>
    </dgm:pt>
    <dgm:pt modelId="{DF22ADCA-661E-44CF-8F8E-1FB4587C507F}">
      <dgm:prSet phldrT="[Texte]" custT="1"/>
      <dgm:spPr>
        <a:ln>
          <a:noFill/>
        </a:ln>
      </dgm:spPr>
      <dgm:t>
        <a:bodyPr/>
        <a:lstStyle/>
        <a:p>
          <a:r>
            <a:rPr lang="fr-FR" sz="1200" b="0" dirty="0">
              <a:solidFill>
                <a:srgbClr val="0D1D31"/>
              </a:solidFill>
              <a:latin typeface="Berlin Sans FB" pitchFamily="34" charset="0"/>
            </a:rPr>
            <a:t>Hardware</a:t>
          </a:r>
        </a:p>
      </dgm:t>
    </dgm:pt>
    <dgm:pt modelId="{2DACBF29-DCDA-4677-A319-EDE4BBE974ED}" type="parTrans" cxnId="{268DB2CC-E187-4BFB-8C7A-35293D32343C}">
      <dgm:prSet/>
      <dgm:spPr/>
      <dgm:t>
        <a:bodyPr/>
        <a:lstStyle/>
        <a:p>
          <a:endParaRPr lang="fr-FR"/>
        </a:p>
      </dgm:t>
    </dgm:pt>
    <dgm:pt modelId="{87238AFC-B5AD-4CFC-B64F-AFFCF2810672}" type="sibTrans" cxnId="{268DB2CC-E187-4BFB-8C7A-35293D32343C}">
      <dgm:prSet/>
      <dgm:spPr/>
      <dgm:t>
        <a:bodyPr/>
        <a:lstStyle/>
        <a:p>
          <a:endParaRPr lang="fr-FR"/>
        </a:p>
      </dgm:t>
    </dgm:pt>
    <dgm:pt modelId="{D5149992-E130-47EA-8871-57DF6C7EE641}">
      <dgm:prSet phldrT="[Texte]" custT="1"/>
      <dgm:spPr>
        <a:ln>
          <a:noFill/>
        </a:ln>
      </dgm:spPr>
      <dgm:t>
        <a:bodyPr/>
        <a:lstStyle/>
        <a:p>
          <a:r>
            <a:rPr lang="fr-FR" sz="1200" dirty="0" err="1">
              <a:solidFill>
                <a:srgbClr val="0D1D31"/>
              </a:solidFill>
              <a:latin typeface="Berlin Sans FB" pitchFamily="34" charset="0"/>
            </a:rPr>
            <a:t>Telecomun</a:t>
          </a:r>
          <a:r>
            <a:rPr lang="fr-FR" sz="1200" dirty="0">
              <a:solidFill>
                <a:srgbClr val="0D1D31"/>
              </a:solidFill>
              <a:latin typeface="Berlin Sans FB" pitchFamily="34" charset="0"/>
            </a:rPr>
            <a:t>-</a:t>
          </a:r>
          <a:r>
            <a:rPr lang="fr-FR" sz="1200" dirty="0" err="1">
              <a:solidFill>
                <a:srgbClr val="0D1D31"/>
              </a:solidFill>
              <a:latin typeface="Berlin Sans FB" pitchFamily="34" charset="0"/>
            </a:rPr>
            <a:t>ication</a:t>
          </a:r>
          <a:endParaRPr lang="fr-FR" sz="1200" dirty="0">
            <a:solidFill>
              <a:srgbClr val="0D1D31"/>
            </a:solidFill>
            <a:latin typeface="Berlin Sans FB" pitchFamily="34" charset="0"/>
          </a:endParaRPr>
        </a:p>
      </dgm:t>
    </dgm:pt>
    <dgm:pt modelId="{1646B583-7D42-4DBF-A9F3-01D2098C078D}" type="parTrans" cxnId="{C09AF02D-8C77-4C46-9C7C-FE586F5A4A59}">
      <dgm:prSet/>
      <dgm:spPr/>
      <dgm:t>
        <a:bodyPr/>
        <a:lstStyle/>
        <a:p>
          <a:endParaRPr lang="fr-FR"/>
        </a:p>
      </dgm:t>
    </dgm:pt>
    <dgm:pt modelId="{2767078E-178D-4EEE-8BA0-6CF013F243B9}" type="sibTrans" cxnId="{C09AF02D-8C77-4C46-9C7C-FE586F5A4A59}">
      <dgm:prSet/>
      <dgm:spPr/>
      <dgm:t>
        <a:bodyPr/>
        <a:lstStyle/>
        <a:p>
          <a:endParaRPr lang="fr-FR"/>
        </a:p>
      </dgm:t>
    </dgm:pt>
    <dgm:pt modelId="{E9308EB3-11E0-43FD-9DC6-5ABEBD6DFA3E}">
      <dgm:prSet phldrT="[Texte]" custT="1"/>
      <dgm:spPr>
        <a:ln>
          <a:noFill/>
        </a:ln>
      </dgm:spPr>
      <dgm:t>
        <a:bodyPr/>
        <a:lstStyle/>
        <a:p>
          <a:r>
            <a:rPr lang="fr-FR" sz="1200" dirty="0">
              <a:solidFill>
                <a:srgbClr val="0D1D31"/>
              </a:solidFill>
              <a:latin typeface="Berlin Sans FB" pitchFamily="34" charset="0"/>
            </a:rPr>
            <a:t>Software</a:t>
          </a:r>
        </a:p>
      </dgm:t>
    </dgm:pt>
    <dgm:pt modelId="{9B693F63-F07D-426B-ACB5-76F2E6C15D4C}" type="parTrans" cxnId="{1F461BDC-67E7-4C61-9A6F-F9DFAB74B132}">
      <dgm:prSet/>
      <dgm:spPr/>
      <dgm:t>
        <a:bodyPr/>
        <a:lstStyle/>
        <a:p>
          <a:endParaRPr lang="fr-FR"/>
        </a:p>
      </dgm:t>
    </dgm:pt>
    <dgm:pt modelId="{E85FC8A4-B5E2-420D-912E-D27D3D538050}" type="sibTrans" cxnId="{1F461BDC-67E7-4C61-9A6F-F9DFAB74B132}">
      <dgm:prSet/>
      <dgm:spPr/>
      <dgm:t>
        <a:bodyPr/>
        <a:lstStyle/>
        <a:p>
          <a:endParaRPr lang="fr-FR"/>
        </a:p>
      </dgm:t>
    </dgm:pt>
    <dgm:pt modelId="{B61D95A0-114E-4977-82FF-BCA3CCB521C2}">
      <dgm:prSet custT="1"/>
      <dgm:spPr>
        <a:ln>
          <a:noFill/>
        </a:ln>
      </dgm:spPr>
      <dgm:t>
        <a:bodyPr/>
        <a:lstStyle/>
        <a:p>
          <a:r>
            <a:rPr lang="fr-FR" sz="1200" dirty="0" err="1">
              <a:solidFill>
                <a:srgbClr val="0D1D31"/>
              </a:solidFill>
              <a:latin typeface="Berlin Sans FB" pitchFamily="34" charset="0"/>
            </a:rPr>
            <a:t>Human</a:t>
          </a:r>
          <a:r>
            <a:rPr lang="fr-FR" sz="1200" dirty="0">
              <a:latin typeface="Berlin Sans FB" pitchFamily="34" charset="0"/>
            </a:rPr>
            <a:t> </a:t>
          </a:r>
          <a:r>
            <a:rPr lang="fr-FR" sz="1200" dirty="0" err="1">
              <a:solidFill>
                <a:srgbClr val="0D1D31"/>
              </a:solidFill>
              <a:latin typeface="Berlin Sans FB" pitchFamily="34" charset="0"/>
            </a:rPr>
            <a:t>resources</a:t>
          </a:r>
          <a:endParaRPr lang="fr-FR" sz="1200" dirty="0">
            <a:solidFill>
              <a:srgbClr val="0D1D31"/>
            </a:solidFill>
            <a:latin typeface="Berlin Sans FB" pitchFamily="34" charset="0"/>
          </a:endParaRPr>
        </a:p>
      </dgm:t>
    </dgm:pt>
    <dgm:pt modelId="{9A3760E2-D3AA-434C-84FB-3B407B14E893}" type="parTrans" cxnId="{840D6267-3409-4B7E-B98A-DDF4C0AC2A82}">
      <dgm:prSet/>
      <dgm:spPr/>
      <dgm:t>
        <a:bodyPr/>
        <a:lstStyle/>
        <a:p>
          <a:endParaRPr lang="fr-FR"/>
        </a:p>
      </dgm:t>
    </dgm:pt>
    <dgm:pt modelId="{4FA95ECB-99E6-4771-83F4-63C5BF64B73F}" type="sibTrans" cxnId="{840D6267-3409-4B7E-B98A-DDF4C0AC2A82}">
      <dgm:prSet/>
      <dgm:spPr/>
      <dgm:t>
        <a:bodyPr/>
        <a:lstStyle/>
        <a:p>
          <a:endParaRPr lang="fr-FR"/>
        </a:p>
      </dgm:t>
    </dgm:pt>
    <dgm:pt modelId="{7E2016A2-39A2-46ED-88F6-B532A42177A4}">
      <dgm:prSet phldrT="[Texte]" custT="1"/>
      <dgm:spPr>
        <a:ln>
          <a:noFill/>
        </a:ln>
      </dgm:spPr>
      <dgm:t>
        <a:bodyPr/>
        <a:lstStyle/>
        <a:p>
          <a:r>
            <a:rPr lang="fr-FR" sz="1200" dirty="0">
              <a:solidFill>
                <a:srgbClr val="0D1D31"/>
              </a:solidFill>
              <a:latin typeface="Berlin Sans FB" pitchFamily="34" charset="0"/>
            </a:rPr>
            <a:t>Database &amp; data </a:t>
          </a:r>
          <a:r>
            <a:rPr lang="fr-FR" sz="1200" dirty="0" err="1">
              <a:solidFill>
                <a:srgbClr val="0D1D31"/>
              </a:solidFill>
              <a:latin typeface="Berlin Sans FB" pitchFamily="34" charset="0"/>
            </a:rPr>
            <a:t>warehouse</a:t>
          </a:r>
          <a:endParaRPr lang="fr-FR" sz="1200" dirty="0">
            <a:solidFill>
              <a:srgbClr val="0D1D31"/>
            </a:solidFill>
            <a:latin typeface="Berlin Sans FB" pitchFamily="34" charset="0"/>
          </a:endParaRPr>
        </a:p>
      </dgm:t>
    </dgm:pt>
    <dgm:pt modelId="{169F1775-7564-4077-84C8-752DE367E6CE}" type="sibTrans" cxnId="{BBEFA8D5-D218-47D0-B26A-DF963C17ABEF}">
      <dgm:prSet/>
      <dgm:spPr/>
      <dgm:t>
        <a:bodyPr/>
        <a:lstStyle/>
        <a:p>
          <a:endParaRPr lang="fr-FR"/>
        </a:p>
      </dgm:t>
    </dgm:pt>
    <dgm:pt modelId="{BA1EFF44-908B-4D08-A641-E9BB209E6A3B}" type="parTrans" cxnId="{BBEFA8D5-D218-47D0-B26A-DF963C17ABEF}">
      <dgm:prSet/>
      <dgm:spPr/>
      <dgm:t>
        <a:bodyPr/>
        <a:lstStyle/>
        <a:p>
          <a:endParaRPr lang="fr-FR"/>
        </a:p>
      </dgm:t>
    </dgm:pt>
    <dgm:pt modelId="{9D3FF448-5C5C-421D-A1B8-6AF076A94497}">
      <dgm:prSet custT="1"/>
      <dgm:spPr>
        <a:ln>
          <a:noFill/>
        </a:ln>
      </dgm:spPr>
      <dgm:t>
        <a:bodyPr/>
        <a:lstStyle/>
        <a:p>
          <a:r>
            <a:rPr lang="fr-FR" sz="1200" dirty="0">
              <a:solidFill>
                <a:srgbClr val="0D1D31"/>
              </a:solidFill>
              <a:latin typeface="Berlin Sans FB" pitchFamily="34" charset="0"/>
            </a:rPr>
            <a:t>Cloud</a:t>
          </a:r>
          <a:r>
            <a:rPr lang="fr-FR" sz="1200" dirty="0">
              <a:latin typeface="Berlin Sans FB" pitchFamily="34" charset="0"/>
            </a:rPr>
            <a:t> </a:t>
          </a:r>
          <a:r>
            <a:rPr lang="fr-FR" sz="1200" dirty="0" err="1">
              <a:solidFill>
                <a:srgbClr val="0D1D31"/>
              </a:solidFill>
              <a:latin typeface="Berlin Sans FB" pitchFamily="34" charset="0"/>
            </a:rPr>
            <a:t>computing</a:t>
          </a:r>
          <a:endParaRPr lang="fr-FR" sz="1200" dirty="0">
            <a:solidFill>
              <a:srgbClr val="0D1D31"/>
            </a:solidFill>
            <a:latin typeface="Berlin Sans FB" pitchFamily="34" charset="0"/>
          </a:endParaRPr>
        </a:p>
      </dgm:t>
    </dgm:pt>
    <dgm:pt modelId="{732CBC2F-16A5-4D44-84F6-D390035CBFFB}" type="parTrans" cxnId="{8F928EC7-B189-44D7-B11C-44F73361E749}">
      <dgm:prSet/>
      <dgm:spPr/>
      <dgm:t>
        <a:bodyPr/>
        <a:lstStyle/>
        <a:p>
          <a:endParaRPr lang="fr-FR"/>
        </a:p>
      </dgm:t>
    </dgm:pt>
    <dgm:pt modelId="{05FC8A58-4328-4B58-B2F4-306D5B91C9A2}" type="sibTrans" cxnId="{8F928EC7-B189-44D7-B11C-44F73361E749}">
      <dgm:prSet/>
      <dgm:spPr/>
      <dgm:t>
        <a:bodyPr/>
        <a:lstStyle/>
        <a:p>
          <a:endParaRPr lang="fr-FR"/>
        </a:p>
      </dgm:t>
    </dgm:pt>
    <dgm:pt modelId="{691FC053-5CAC-4D1C-829E-9CC6C9685316}" type="pres">
      <dgm:prSet presAssocID="{77CBAF45-66A3-4FB4-8021-4CCAF07B8046}" presName="cycle" presStyleCnt="0">
        <dgm:presLayoutVars>
          <dgm:dir/>
          <dgm:resizeHandles val="exact"/>
        </dgm:presLayoutVars>
      </dgm:prSet>
      <dgm:spPr/>
      <dgm:t>
        <a:bodyPr/>
        <a:lstStyle/>
        <a:p>
          <a:endParaRPr lang="fr-FR"/>
        </a:p>
      </dgm:t>
    </dgm:pt>
    <dgm:pt modelId="{F817E1D6-DC4C-4FF4-B9E6-4E13AC685242}" type="pres">
      <dgm:prSet presAssocID="{DF22ADCA-661E-44CF-8F8E-1FB4587C507F}" presName="node" presStyleLbl="node1" presStyleIdx="0" presStyleCnt="6">
        <dgm:presLayoutVars>
          <dgm:bulletEnabled val="1"/>
        </dgm:presLayoutVars>
      </dgm:prSet>
      <dgm:spPr/>
      <dgm:t>
        <a:bodyPr/>
        <a:lstStyle/>
        <a:p>
          <a:endParaRPr lang="fr-FR"/>
        </a:p>
      </dgm:t>
    </dgm:pt>
    <dgm:pt modelId="{A4A05B0A-9BD7-460B-AC23-36C6EE3963BC}" type="pres">
      <dgm:prSet presAssocID="{DF22ADCA-661E-44CF-8F8E-1FB4587C507F}" presName="spNode" presStyleCnt="0"/>
      <dgm:spPr/>
    </dgm:pt>
    <dgm:pt modelId="{72128897-EBBB-464F-BD59-E65B6ECCF311}" type="pres">
      <dgm:prSet presAssocID="{87238AFC-B5AD-4CFC-B64F-AFFCF2810672}" presName="sibTrans" presStyleLbl="sibTrans1D1" presStyleIdx="0" presStyleCnt="6"/>
      <dgm:spPr/>
      <dgm:t>
        <a:bodyPr/>
        <a:lstStyle/>
        <a:p>
          <a:endParaRPr lang="fr-FR"/>
        </a:p>
      </dgm:t>
    </dgm:pt>
    <dgm:pt modelId="{ED4A1673-62C6-4DC0-A224-DB1DD9A00EC7}" type="pres">
      <dgm:prSet presAssocID="{B61D95A0-114E-4977-82FF-BCA3CCB521C2}" presName="node" presStyleLbl="node1" presStyleIdx="1" presStyleCnt="6">
        <dgm:presLayoutVars>
          <dgm:bulletEnabled val="1"/>
        </dgm:presLayoutVars>
      </dgm:prSet>
      <dgm:spPr/>
      <dgm:t>
        <a:bodyPr/>
        <a:lstStyle/>
        <a:p>
          <a:endParaRPr lang="fr-FR"/>
        </a:p>
      </dgm:t>
    </dgm:pt>
    <dgm:pt modelId="{B75E695B-AEC4-4899-8549-996C01E166FE}" type="pres">
      <dgm:prSet presAssocID="{B61D95A0-114E-4977-82FF-BCA3CCB521C2}" presName="spNode" presStyleCnt="0"/>
      <dgm:spPr/>
    </dgm:pt>
    <dgm:pt modelId="{C3BACB1E-8AD3-4F96-9376-F5C08F242129}" type="pres">
      <dgm:prSet presAssocID="{4FA95ECB-99E6-4771-83F4-63C5BF64B73F}" presName="sibTrans" presStyleLbl="sibTrans1D1" presStyleIdx="1" presStyleCnt="6"/>
      <dgm:spPr/>
      <dgm:t>
        <a:bodyPr/>
        <a:lstStyle/>
        <a:p>
          <a:endParaRPr lang="fr-FR"/>
        </a:p>
      </dgm:t>
    </dgm:pt>
    <dgm:pt modelId="{C130F10D-2EB1-432C-A8DC-4A8F6F04A434}" type="pres">
      <dgm:prSet presAssocID="{7E2016A2-39A2-46ED-88F6-B532A42177A4}" presName="node" presStyleLbl="node1" presStyleIdx="2" presStyleCnt="6">
        <dgm:presLayoutVars>
          <dgm:bulletEnabled val="1"/>
        </dgm:presLayoutVars>
      </dgm:prSet>
      <dgm:spPr/>
      <dgm:t>
        <a:bodyPr/>
        <a:lstStyle/>
        <a:p>
          <a:endParaRPr lang="fr-FR"/>
        </a:p>
      </dgm:t>
    </dgm:pt>
    <dgm:pt modelId="{C1850FEA-93FA-441A-821F-D0DA85F51C68}" type="pres">
      <dgm:prSet presAssocID="{7E2016A2-39A2-46ED-88F6-B532A42177A4}" presName="spNode" presStyleCnt="0"/>
      <dgm:spPr/>
    </dgm:pt>
    <dgm:pt modelId="{726BA0DE-4326-4226-B1CA-008B8FC52296}" type="pres">
      <dgm:prSet presAssocID="{169F1775-7564-4077-84C8-752DE367E6CE}" presName="sibTrans" presStyleLbl="sibTrans1D1" presStyleIdx="2" presStyleCnt="6"/>
      <dgm:spPr/>
      <dgm:t>
        <a:bodyPr/>
        <a:lstStyle/>
        <a:p>
          <a:endParaRPr lang="fr-FR"/>
        </a:p>
      </dgm:t>
    </dgm:pt>
    <dgm:pt modelId="{59E02187-BA50-4590-A56F-D85A6888DEB4}" type="pres">
      <dgm:prSet presAssocID="{9D3FF448-5C5C-421D-A1B8-6AF076A94497}" presName="node" presStyleLbl="node1" presStyleIdx="3" presStyleCnt="6">
        <dgm:presLayoutVars>
          <dgm:bulletEnabled val="1"/>
        </dgm:presLayoutVars>
      </dgm:prSet>
      <dgm:spPr/>
      <dgm:t>
        <a:bodyPr/>
        <a:lstStyle/>
        <a:p>
          <a:endParaRPr lang="fr-FR"/>
        </a:p>
      </dgm:t>
    </dgm:pt>
    <dgm:pt modelId="{28A81BD9-846A-4AEF-9649-63E71E00387E}" type="pres">
      <dgm:prSet presAssocID="{9D3FF448-5C5C-421D-A1B8-6AF076A94497}" presName="spNode" presStyleCnt="0"/>
      <dgm:spPr/>
    </dgm:pt>
    <dgm:pt modelId="{C8CF798D-69A9-4FDA-BAD4-15B3CDF05B30}" type="pres">
      <dgm:prSet presAssocID="{05FC8A58-4328-4B58-B2F4-306D5B91C9A2}" presName="sibTrans" presStyleLbl="sibTrans1D1" presStyleIdx="3" presStyleCnt="6"/>
      <dgm:spPr/>
      <dgm:t>
        <a:bodyPr/>
        <a:lstStyle/>
        <a:p>
          <a:endParaRPr lang="fr-FR"/>
        </a:p>
      </dgm:t>
    </dgm:pt>
    <dgm:pt modelId="{8E09E77B-60C0-4540-AF63-997E120E90ED}" type="pres">
      <dgm:prSet presAssocID="{D5149992-E130-47EA-8871-57DF6C7EE641}" presName="node" presStyleLbl="node1" presStyleIdx="4" presStyleCnt="6">
        <dgm:presLayoutVars>
          <dgm:bulletEnabled val="1"/>
        </dgm:presLayoutVars>
      </dgm:prSet>
      <dgm:spPr/>
      <dgm:t>
        <a:bodyPr/>
        <a:lstStyle/>
        <a:p>
          <a:endParaRPr lang="fr-FR"/>
        </a:p>
      </dgm:t>
    </dgm:pt>
    <dgm:pt modelId="{96F4F16E-87DB-4B13-B781-C1FA9EC365B2}" type="pres">
      <dgm:prSet presAssocID="{D5149992-E130-47EA-8871-57DF6C7EE641}" presName="spNode" presStyleCnt="0"/>
      <dgm:spPr/>
    </dgm:pt>
    <dgm:pt modelId="{F9AE3437-0A0D-40E2-ABAB-DB429E531496}" type="pres">
      <dgm:prSet presAssocID="{2767078E-178D-4EEE-8BA0-6CF013F243B9}" presName="sibTrans" presStyleLbl="sibTrans1D1" presStyleIdx="4" presStyleCnt="6"/>
      <dgm:spPr/>
      <dgm:t>
        <a:bodyPr/>
        <a:lstStyle/>
        <a:p>
          <a:endParaRPr lang="fr-FR"/>
        </a:p>
      </dgm:t>
    </dgm:pt>
    <dgm:pt modelId="{52F066D8-AD96-4886-98CC-9739A752A955}" type="pres">
      <dgm:prSet presAssocID="{E9308EB3-11E0-43FD-9DC6-5ABEBD6DFA3E}" presName="node" presStyleLbl="node1" presStyleIdx="5" presStyleCnt="6">
        <dgm:presLayoutVars>
          <dgm:bulletEnabled val="1"/>
        </dgm:presLayoutVars>
      </dgm:prSet>
      <dgm:spPr/>
      <dgm:t>
        <a:bodyPr/>
        <a:lstStyle/>
        <a:p>
          <a:endParaRPr lang="fr-FR"/>
        </a:p>
      </dgm:t>
    </dgm:pt>
    <dgm:pt modelId="{92E4F8F8-40A9-44D0-9904-DF224890CE28}" type="pres">
      <dgm:prSet presAssocID="{E9308EB3-11E0-43FD-9DC6-5ABEBD6DFA3E}" presName="spNode" presStyleCnt="0"/>
      <dgm:spPr/>
    </dgm:pt>
    <dgm:pt modelId="{51F20C44-67A1-4D26-B18C-D6CB5F9649E7}" type="pres">
      <dgm:prSet presAssocID="{E85FC8A4-B5E2-420D-912E-D27D3D538050}" presName="sibTrans" presStyleLbl="sibTrans1D1" presStyleIdx="5" presStyleCnt="6"/>
      <dgm:spPr/>
      <dgm:t>
        <a:bodyPr/>
        <a:lstStyle/>
        <a:p>
          <a:endParaRPr lang="fr-FR"/>
        </a:p>
      </dgm:t>
    </dgm:pt>
  </dgm:ptLst>
  <dgm:cxnLst>
    <dgm:cxn modelId="{BBEFA8D5-D218-47D0-B26A-DF963C17ABEF}" srcId="{77CBAF45-66A3-4FB4-8021-4CCAF07B8046}" destId="{7E2016A2-39A2-46ED-88F6-B532A42177A4}" srcOrd="2" destOrd="0" parTransId="{BA1EFF44-908B-4D08-A641-E9BB209E6A3B}" sibTransId="{169F1775-7564-4077-84C8-752DE367E6CE}"/>
    <dgm:cxn modelId="{E951B93E-734E-4D7D-AACC-5BCB4DF1EF29}" type="presOf" srcId="{77CBAF45-66A3-4FB4-8021-4CCAF07B8046}" destId="{691FC053-5CAC-4D1C-829E-9CC6C9685316}" srcOrd="0" destOrd="0" presId="urn:microsoft.com/office/officeart/2005/8/layout/cycle6"/>
    <dgm:cxn modelId="{268DB2CC-E187-4BFB-8C7A-35293D32343C}" srcId="{77CBAF45-66A3-4FB4-8021-4CCAF07B8046}" destId="{DF22ADCA-661E-44CF-8F8E-1FB4587C507F}" srcOrd="0" destOrd="0" parTransId="{2DACBF29-DCDA-4677-A319-EDE4BBE974ED}" sibTransId="{87238AFC-B5AD-4CFC-B64F-AFFCF2810672}"/>
    <dgm:cxn modelId="{C09AF02D-8C77-4C46-9C7C-FE586F5A4A59}" srcId="{77CBAF45-66A3-4FB4-8021-4CCAF07B8046}" destId="{D5149992-E130-47EA-8871-57DF6C7EE641}" srcOrd="4" destOrd="0" parTransId="{1646B583-7D42-4DBF-A9F3-01D2098C078D}" sibTransId="{2767078E-178D-4EEE-8BA0-6CF013F243B9}"/>
    <dgm:cxn modelId="{219F5520-9A16-4998-9690-2C9DACAFBC76}" type="presOf" srcId="{DF22ADCA-661E-44CF-8F8E-1FB4587C507F}" destId="{F817E1D6-DC4C-4FF4-B9E6-4E13AC685242}" srcOrd="0" destOrd="0" presId="urn:microsoft.com/office/officeart/2005/8/layout/cycle6"/>
    <dgm:cxn modelId="{8B72C0D1-CAB4-4D03-894A-7A79B511D00A}" type="presOf" srcId="{9D3FF448-5C5C-421D-A1B8-6AF076A94497}" destId="{59E02187-BA50-4590-A56F-D85A6888DEB4}" srcOrd="0" destOrd="0" presId="urn:microsoft.com/office/officeart/2005/8/layout/cycle6"/>
    <dgm:cxn modelId="{8F928EC7-B189-44D7-B11C-44F73361E749}" srcId="{77CBAF45-66A3-4FB4-8021-4CCAF07B8046}" destId="{9D3FF448-5C5C-421D-A1B8-6AF076A94497}" srcOrd="3" destOrd="0" parTransId="{732CBC2F-16A5-4D44-84F6-D390035CBFFB}" sibTransId="{05FC8A58-4328-4B58-B2F4-306D5B91C9A2}"/>
    <dgm:cxn modelId="{F0571C1E-15C7-4981-96E7-B684765EBBDB}" type="presOf" srcId="{E85FC8A4-B5E2-420D-912E-D27D3D538050}" destId="{51F20C44-67A1-4D26-B18C-D6CB5F9649E7}" srcOrd="0" destOrd="0" presId="urn:microsoft.com/office/officeart/2005/8/layout/cycle6"/>
    <dgm:cxn modelId="{C57C61B7-33AD-465B-97D5-6BA569F67E61}" type="presOf" srcId="{169F1775-7564-4077-84C8-752DE367E6CE}" destId="{726BA0DE-4326-4226-B1CA-008B8FC52296}" srcOrd="0" destOrd="0" presId="urn:microsoft.com/office/officeart/2005/8/layout/cycle6"/>
    <dgm:cxn modelId="{C0759B61-7C7A-484D-8574-25AC6C499FEE}" type="presOf" srcId="{87238AFC-B5AD-4CFC-B64F-AFFCF2810672}" destId="{72128897-EBBB-464F-BD59-E65B6ECCF311}" srcOrd="0" destOrd="0" presId="urn:microsoft.com/office/officeart/2005/8/layout/cycle6"/>
    <dgm:cxn modelId="{9C10B448-4B52-4617-A635-EE62394F285E}" type="presOf" srcId="{D5149992-E130-47EA-8871-57DF6C7EE641}" destId="{8E09E77B-60C0-4540-AF63-997E120E90ED}" srcOrd="0" destOrd="0" presId="urn:microsoft.com/office/officeart/2005/8/layout/cycle6"/>
    <dgm:cxn modelId="{449C9584-E965-4DEC-9AF3-5AE4DD4C8543}" type="presOf" srcId="{05FC8A58-4328-4B58-B2F4-306D5B91C9A2}" destId="{C8CF798D-69A9-4FDA-BAD4-15B3CDF05B30}" srcOrd="0" destOrd="0" presId="urn:microsoft.com/office/officeart/2005/8/layout/cycle6"/>
    <dgm:cxn modelId="{304A41BA-87AA-4858-B0F5-8EEE3A1500CD}" type="presOf" srcId="{B61D95A0-114E-4977-82FF-BCA3CCB521C2}" destId="{ED4A1673-62C6-4DC0-A224-DB1DD9A00EC7}" srcOrd="0" destOrd="0" presId="urn:microsoft.com/office/officeart/2005/8/layout/cycle6"/>
    <dgm:cxn modelId="{840D6267-3409-4B7E-B98A-DDF4C0AC2A82}" srcId="{77CBAF45-66A3-4FB4-8021-4CCAF07B8046}" destId="{B61D95A0-114E-4977-82FF-BCA3CCB521C2}" srcOrd="1" destOrd="0" parTransId="{9A3760E2-D3AA-434C-84FB-3B407B14E893}" sibTransId="{4FA95ECB-99E6-4771-83F4-63C5BF64B73F}"/>
    <dgm:cxn modelId="{E2BC3B3F-18D1-4FDC-8354-7D393A22E54C}" type="presOf" srcId="{2767078E-178D-4EEE-8BA0-6CF013F243B9}" destId="{F9AE3437-0A0D-40E2-ABAB-DB429E531496}" srcOrd="0" destOrd="0" presId="urn:microsoft.com/office/officeart/2005/8/layout/cycle6"/>
    <dgm:cxn modelId="{0B4FA41E-A8AD-4D99-BC38-69260CDDB0BE}" type="presOf" srcId="{E9308EB3-11E0-43FD-9DC6-5ABEBD6DFA3E}" destId="{52F066D8-AD96-4886-98CC-9739A752A955}" srcOrd="0" destOrd="0" presId="urn:microsoft.com/office/officeart/2005/8/layout/cycle6"/>
    <dgm:cxn modelId="{1F461BDC-67E7-4C61-9A6F-F9DFAB74B132}" srcId="{77CBAF45-66A3-4FB4-8021-4CCAF07B8046}" destId="{E9308EB3-11E0-43FD-9DC6-5ABEBD6DFA3E}" srcOrd="5" destOrd="0" parTransId="{9B693F63-F07D-426B-ACB5-76F2E6C15D4C}" sibTransId="{E85FC8A4-B5E2-420D-912E-D27D3D538050}"/>
    <dgm:cxn modelId="{F64B746F-2C7C-47EA-9AFD-5C15DC580F26}" type="presOf" srcId="{7E2016A2-39A2-46ED-88F6-B532A42177A4}" destId="{C130F10D-2EB1-432C-A8DC-4A8F6F04A434}" srcOrd="0" destOrd="0" presId="urn:microsoft.com/office/officeart/2005/8/layout/cycle6"/>
    <dgm:cxn modelId="{22513E52-61F9-4A33-AFD8-37D57D6896D9}" type="presOf" srcId="{4FA95ECB-99E6-4771-83F4-63C5BF64B73F}" destId="{C3BACB1E-8AD3-4F96-9376-F5C08F242129}" srcOrd="0" destOrd="0" presId="urn:microsoft.com/office/officeart/2005/8/layout/cycle6"/>
    <dgm:cxn modelId="{5EE95E1F-747D-4421-8188-B77F38982A5F}" type="presParOf" srcId="{691FC053-5CAC-4D1C-829E-9CC6C9685316}" destId="{F817E1D6-DC4C-4FF4-B9E6-4E13AC685242}" srcOrd="0" destOrd="0" presId="urn:microsoft.com/office/officeart/2005/8/layout/cycle6"/>
    <dgm:cxn modelId="{D4280A2C-3A26-4BB9-AE24-7F829333C35A}" type="presParOf" srcId="{691FC053-5CAC-4D1C-829E-9CC6C9685316}" destId="{A4A05B0A-9BD7-460B-AC23-36C6EE3963BC}" srcOrd="1" destOrd="0" presId="urn:microsoft.com/office/officeart/2005/8/layout/cycle6"/>
    <dgm:cxn modelId="{3835D7D9-523C-4A0E-ABE8-6453473E82B5}" type="presParOf" srcId="{691FC053-5CAC-4D1C-829E-9CC6C9685316}" destId="{72128897-EBBB-464F-BD59-E65B6ECCF311}" srcOrd="2" destOrd="0" presId="urn:microsoft.com/office/officeart/2005/8/layout/cycle6"/>
    <dgm:cxn modelId="{EEB5CA21-3F4A-4E75-B02E-74EBA38E128B}" type="presParOf" srcId="{691FC053-5CAC-4D1C-829E-9CC6C9685316}" destId="{ED4A1673-62C6-4DC0-A224-DB1DD9A00EC7}" srcOrd="3" destOrd="0" presId="urn:microsoft.com/office/officeart/2005/8/layout/cycle6"/>
    <dgm:cxn modelId="{197ECC05-1907-4EDE-B300-6008237BB1B6}" type="presParOf" srcId="{691FC053-5CAC-4D1C-829E-9CC6C9685316}" destId="{B75E695B-AEC4-4899-8549-996C01E166FE}" srcOrd="4" destOrd="0" presId="urn:microsoft.com/office/officeart/2005/8/layout/cycle6"/>
    <dgm:cxn modelId="{02C6D182-925B-4729-82B0-F92EE6998B9A}" type="presParOf" srcId="{691FC053-5CAC-4D1C-829E-9CC6C9685316}" destId="{C3BACB1E-8AD3-4F96-9376-F5C08F242129}" srcOrd="5" destOrd="0" presId="urn:microsoft.com/office/officeart/2005/8/layout/cycle6"/>
    <dgm:cxn modelId="{B6F35273-F574-4683-B011-2E9CA6519107}" type="presParOf" srcId="{691FC053-5CAC-4D1C-829E-9CC6C9685316}" destId="{C130F10D-2EB1-432C-A8DC-4A8F6F04A434}" srcOrd="6" destOrd="0" presId="urn:microsoft.com/office/officeart/2005/8/layout/cycle6"/>
    <dgm:cxn modelId="{0B8FBAF0-0819-4021-ACD5-D447955C82B1}" type="presParOf" srcId="{691FC053-5CAC-4D1C-829E-9CC6C9685316}" destId="{C1850FEA-93FA-441A-821F-D0DA85F51C68}" srcOrd="7" destOrd="0" presId="urn:microsoft.com/office/officeart/2005/8/layout/cycle6"/>
    <dgm:cxn modelId="{5BD6F380-2E04-4EB8-98BB-4093D29D645C}" type="presParOf" srcId="{691FC053-5CAC-4D1C-829E-9CC6C9685316}" destId="{726BA0DE-4326-4226-B1CA-008B8FC52296}" srcOrd="8" destOrd="0" presId="urn:microsoft.com/office/officeart/2005/8/layout/cycle6"/>
    <dgm:cxn modelId="{BA7DD16F-67F0-49E4-9460-ED480005A80B}" type="presParOf" srcId="{691FC053-5CAC-4D1C-829E-9CC6C9685316}" destId="{59E02187-BA50-4590-A56F-D85A6888DEB4}" srcOrd="9" destOrd="0" presId="urn:microsoft.com/office/officeart/2005/8/layout/cycle6"/>
    <dgm:cxn modelId="{8C48400F-521B-4127-8CA6-20313ABEF4E8}" type="presParOf" srcId="{691FC053-5CAC-4D1C-829E-9CC6C9685316}" destId="{28A81BD9-846A-4AEF-9649-63E71E00387E}" srcOrd="10" destOrd="0" presId="urn:microsoft.com/office/officeart/2005/8/layout/cycle6"/>
    <dgm:cxn modelId="{54D64D31-79C4-4FBD-9AF5-15677B0FCEDA}" type="presParOf" srcId="{691FC053-5CAC-4D1C-829E-9CC6C9685316}" destId="{C8CF798D-69A9-4FDA-BAD4-15B3CDF05B30}" srcOrd="11" destOrd="0" presId="urn:microsoft.com/office/officeart/2005/8/layout/cycle6"/>
    <dgm:cxn modelId="{372DCB37-38F3-49EC-B50B-267B6946CFF9}" type="presParOf" srcId="{691FC053-5CAC-4D1C-829E-9CC6C9685316}" destId="{8E09E77B-60C0-4540-AF63-997E120E90ED}" srcOrd="12" destOrd="0" presId="urn:microsoft.com/office/officeart/2005/8/layout/cycle6"/>
    <dgm:cxn modelId="{BB307148-1344-4415-896E-53707FE31C35}" type="presParOf" srcId="{691FC053-5CAC-4D1C-829E-9CC6C9685316}" destId="{96F4F16E-87DB-4B13-B781-C1FA9EC365B2}" srcOrd="13" destOrd="0" presId="urn:microsoft.com/office/officeart/2005/8/layout/cycle6"/>
    <dgm:cxn modelId="{3B67BB7A-5D71-4A1D-AD68-C39FAF2EA8BB}" type="presParOf" srcId="{691FC053-5CAC-4D1C-829E-9CC6C9685316}" destId="{F9AE3437-0A0D-40E2-ABAB-DB429E531496}" srcOrd="14" destOrd="0" presId="urn:microsoft.com/office/officeart/2005/8/layout/cycle6"/>
    <dgm:cxn modelId="{4F4E4B7B-DFC5-40F7-B479-B320FB155A31}" type="presParOf" srcId="{691FC053-5CAC-4D1C-829E-9CC6C9685316}" destId="{52F066D8-AD96-4886-98CC-9739A752A955}" srcOrd="15" destOrd="0" presId="urn:microsoft.com/office/officeart/2005/8/layout/cycle6"/>
    <dgm:cxn modelId="{0D6F2591-3171-4D26-955D-A6755DEFA8F9}" type="presParOf" srcId="{691FC053-5CAC-4D1C-829E-9CC6C9685316}" destId="{92E4F8F8-40A9-44D0-9904-DF224890CE28}" srcOrd="16" destOrd="0" presId="urn:microsoft.com/office/officeart/2005/8/layout/cycle6"/>
    <dgm:cxn modelId="{6D0A11AE-FB60-4744-8836-0934998C6504}" type="presParOf" srcId="{691FC053-5CAC-4D1C-829E-9CC6C9685316}" destId="{51F20C44-67A1-4D26-B18C-D6CB5F9649E7}" srcOrd="17" destOrd="0" presId="urn:microsoft.com/office/officeart/2005/8/layout/cycle6"/>
  </dgm:cxnLst>
  <dgm:bg/>
  <dgm:whole/>
  <dgm:extLst>
    <a:ext uri="http://schemas.microsoft.com/office/drawing/2008/diagram">
      <dsp:dataModelExt xmlns=""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7E1D6-DC4C-4FF4-B9E6-4E13AC685242}">
      <dsp:nvSpPr>
        <dsp:cNvPr id="0" name=""/>
        <dsp:cNvSpPr/>
      </dsp:nvSpPr>
      <dsp:spPr>
        <a:xfrm>
          <a:off x="1547271" y="1301"/>
          <a:ext cx="834547" cy="542456"/>
        </a:xfrm>
        <a:prstGeom prst="roundRect">
          <a:avLst/>
        </a:prstGeom>
        <a:solidFill>
          <a:schemeClr val="accent5">
            <a:shade val="8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b="0" kern="1200" dirty="0">
              <a:solidFill>
                <a:srgbClr val="0D1D31"/>
              </a:solidFill>
              <a:latin typeface="Berlin Sans FB" pitchFamily="34" charset="0"/>
            </a:rPr>
            <a:t>Hardware</a:t>
          </a:r>
        </a:p>
      </dsp:txBody>
      <dsp:txXfrm>
        <a:off x="1573752" y="27782"/>
        <a:ext cx="781585" cy="489494"/>
      </dsp:txXfrm>
    </dsp:sp>
    <dsp:sp modelId="{72128897-EBBB-464F-BD59-E65B6ECCF311}">
      <dsp:nvSpPr>
        <dsp:cNvPr id="0" name=""/>
        <dsp:cNvSpPr/>
      </dsp:nvSpPr>
      <dsp:spPr>
        <a:xfrm>
          <a:off x="685289" y="272529"/>
          <a:ext cx="2558510" cy="2558510"/>
        </a:xfrm>
        <a:custGeom>
          <a:avLst/>
          <a:gdLst/>
          <a:ahLst/>
          <a:cxnLst/>
          <a:rect l="0" t="0" r="0" b="0"/>
          <a:pathLst>
            <a:path>
              <a:moveTo>
                <a:pt x="1701875" y="71825"/>
              </a:moveTo>
              <a:arcTo wR="1279255" hR="1279255" stAng="17357454" swAng="1503363"/>
            </a:path>
          </a:pathLst>
        </a:custGeom>
        <a:noFill/>
        <a:ln w="9525" cap="flat" cmpd="sng" algn="ctr">
          <a:solidFill>
            <a:schemeClr val="accent5">
              <a:shade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D4A1673-62C6-4DC0-A224-DB1DD9A00EC7}">
      <dsp:nvSpPr>
        <dsp:cNvPr id="0" name=""/>
        <dsp:cNvSpPr/>
      </dsp:nvSpPr>
      <dsp:spPr>
        <a:xfrm>
          <a:off x="2655138" y="640929"/>
          <a:ext cx="834547" cy="542456"/>
        </a:xfrm>
        <a:prstGeom prst="roundRect">
          <a:avLst/>
        </a:prstGeom>
        <a:solidFill>
          <a:schemeClr val="accent5">
            <a:shade val="80000"/>
            <a:hueOff val="41044"/>
            <a:satOff val="-448"/>
            <a:lumOff val="5116"/>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err="1">
              <a:solidFill>
                <a:srgbClr val="0D1D31"/>
              </a:solidFill>
              <a:latin typeface="Berlin Sans FB" pitchFamily="34" charset="0"/>
            </a:rPr>
            <a:t>Human</a:t>
          </a:r>
          <a:r>
            <a:rPr lang="fr-FR" sz="1200" kern="1200" dirty="0">
              <a:latin typeface="Berlin Sans FB" pitchFamily="34" charset="0"/>
            </a:rPr>
            <a:t> </a:t>
          </a:r>
          <a:r>
            <a:rPr lang="fr-FR" sz="1200" kern="1200" dirty="0" err="1">
              <a:solidFill>
                <a:srgbClr val="0D1D31"/>
              </a:solidFill>
              <a:latin typeface="Berlin Sans FB" pitchFamily="34" charset="0"/>
            </a:rPr>
            <a:t>resources</a:t>
          </a:r>
          <a:endParaRPr lang="fr-FR" sz="1200" kern="1200" dirty="0">
            <a:solidFill>
              <a:srgbClr val="0D1D31"/>
            </a:solidFill>
            <a:latin typeface="Berlin Sans FB" pitchFamily="34" charset="0"/>
          </a:endParaRPr>
        </a:p>
      </dsp:txBody>
      <dsp:txXfrm>
        <a:off x="2681619" y="667410"/>
        <a:ext cx="781585" cy="489494"/>
      </dsp:txXfrm>
    </dsp:sp>
    <dsp:sp modelId="{C3BACB1E-8AD3-4F96-9376-F5C08F242129}">
      <dsp:nvSpPr>
        <dsp:cNvPr id="0" name=""/>
        <dsp:cNvSpPr/>
      </dsp:nvSpPr>
      <dsp:spPr>
        <a:xfrm>
          <a:off x="685289" y="272529"/>
          <a:ext cx="2558510" cy="2558510"/>
        </a:xfrm>
        <a:custGeom>
          <a:avLst/>
          <a:gdLst/>
          <a:ahLst/>
          <a:cxnLst/>
          <a:rect l="0" t="0" r="0" b="0"/>
          <a:pathLst>
            <a:path>
              <a:moveTo>
                <a:pt x="2506417" y="917917"/>
              </a:moveTo>
              <a:arcTo wR="1279255" hR="1279255" stAng="20615578" swAng="1968845"/>
            </a:path>
          </a:pathLst>
        </a:custGeom>
        <a:noFill/>
        <a:ln w="9525" cap="flat" cmpd="sng" algn="ctr">
          <a:solidFill>
            <a:schemeClr val="accent5">
              <a:shade val="90000"/>
              <a:hueOff val="41057"/>
              <a:satOff val="-766"/>
              <a:lumOff val="4575"/>
              <a:alphaOff val="0"/>
            </a:schemeClr>
          </a:solidFill>
          <a:prstDash val="solid"/>
        </a:ln>
        <a:effectLst/>
      </dsp:spPr>
      <dsp:style>
        <a:lnRef idx="1">
          <a:scrgbClr r="0" g="0" b="0"/>
        </a:lnRef>
        <a:fillRef idx="0">
          <a:scrgbClr r="0" g="0" b="0"/>
        </a:fillRef>
        <a:effectRef idx="0">
          <a:scrgbClr r="0" g="0" b="0"/>
        </a:effectRef>
        <a:fontRef idx="minor"/>
      </dsp:style>
    </dsp:sp>
    <dsp:sp modelId="{C130F10D-2EB1-432C-A8DC-4A8F6F04A434}">
      <dsp:nvSpPr>
        <dsp:cNvPr id="0" name=""/>
        <dsp:cNvSpPr/>
      </dsp:nvSpPr>
      <dsp:spPr>
        <a:xfrm>
          <a:off x="2655138" y="1920184"/>
          <a:ext cx="834547" cy="542456"/>
        </a:xfrm>
        <a:prstGeom prst="roundRect">
          <a:avLst/>
        </a:prstGeom>
        <a:solidFill>
          <a:schemeClr val="accent5">
            <a:shade val="80000"/>
            <a:hueOff val="82088"/>
            <a:satOff val="-895"/>
            <a:lumOff val="10232"/>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solidFill>
                <a:srgbClr val="0D1D31"/>
              </a:solidFill>
              <a:latin typeface="Berlin Sans FB" pitchFamily="34" charset="0"/>
            </a:rPr>
            <a:t>Database &amp; data </a:t>
          </a:r>
          <a:r>
            <a:rPr lang="fr-FR" sz="1200" kern="1200" dirty="0" err="1">
              <a:solidFill>
                <a:srgbClr val="0D1D31"/>
              </a:solidFill>
              <a:latin typeface="Berlin Sans FB" pitchFamily="34" charset="0"/>
            </a:rPr>
            <a:t>warehouse</a:t>
          </a:r>
          <a:endParaRPr lang="fr-FR" sz="1200" kern="1200" dirty="0">
            <a:solidFill>
              <a:srgbClr val="0D1D31"/>
            </a:solidFill>
            <a:latin typeface="Berlin Sans FB" pitchFamily="34" charset="0"/>
          </a:endParaRPr>
        </a:p>
      </dsp:txBody>
      <dsp:txXfrm>
        <a:off x="2681619" y="1946665"/>
        <a:ext cx="781585" cy="489494"/>
      </dsp:txXfrm>
    </dsp:sp>
    <dsp:sp modelId="{726BA0DE-4326-4226-B1CA-008B8FC52296}">
      <dsp:nvSpPr>
        <dsp:cNvPr id="0" name=""/>
        <dsp:cNvSpPr/>
      </dsp:nvSpPr>
      <dsp:spPr>
        <a:xfrm>
          <a:off x="685289" y="272529"/>
          <a:ext cx="2558510" cy="2558510"/>
        </a:xfrm>
        <a:custGeom>
          <a:avLst/>
          <a:gdLst/>
          <a:ahLst/>
          <a:cxnLst/>
          <a:rect l="0" t="0" r="0" b="0"/>
          <a:pathLst>
            <a:path>
              <a:moveTo>
                <a:pt x="2173456" y="2194076"/>
              </a:moveTo>
              <a:arcTo wR="1279255" hR="1279255" stAng="2739183" swAng="1503363"/>
            </a:path>
          </a:pathLst>
        </a:custGeom>
        <a:noFill/>
        <a:ln w="9525" cap="flat" cmpd="sng" algn="ctr">
          <a:solidFill>
            <a:schemeClr val="accent5">
              <a:shade val="90000"/>
              <a:hueOff val="82115"/>
              <a:satOff val="-1531"/>
              <a:lumOff val="9150"/>
              <a:alphaOff val="0"/>
            </a:schemeClr>
          </a:solidFill>
          <a:prstDash val="solid"/>
        </a:ln>
        <a:effectLst/>
      </dsp:spPr>
      <dsp:style>
        <a:lnRef idx="1">
          <a:scrgbClr r="0" g="0" b="0"/>
        </a:lnRef>
        <a:fillRef idx="0">
          <a:scrgbClr r="0" g="0" b="0"/>
        </a:fillRef>
        <a:effectRef idx="0">
          <a:scrgbClr r="0" g="0" b="0"/>
        </a:effectRef>
        <a:fontRef idx="minor"/>
      </dsp:style>
    </dsp:sp>
    <dsp:sp modelId="{59E02187-BA50-4590-A56F-D85A6888DEB4}">
      <dsp:nvSpPr>
        <dsp:cNvPr id="0" name=""/>
        <dsp:cNvSpPr/>
      </dsp:nvSpPr>
      <dsp:spPr>
        <a:xfrm>
          <a:off x="1547271" y="2559811"/>
          <a:ext cx="834547" cy="542456"/>
        </a:xfrm>
        <a:prstGeom prst="roundRect">
          <a:avLst/>
        </a:prstGeom>
        <a:solidFill>
          <a:schemeClr val="accent5">
            <a:shade val="80000"/>
            <a:hueOff val="123133"/>
            <a:satOff val="-1343"/>
            <a:lumOff val="15347"/>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solidFill>
                <a:srgbClr val="0D1D31"/>
              </a:solidFill>
              <a:latin typeface="Berlin Sans FB" pitchFamily="34" charset="0"/>
            </a:rPr>
            <a:t>Cloud</a:t>
          </a:r>
          <a:r>
            <a:rPr lang="fr-FR" sz="1200" kern="1200" dirty="0">
              <a:latin typeface="Berlin Sans FB" pitchFamily="34" charset="0"/>
            </a:rPr>
            <a:t> </a:t>
          </a:r>
          <a:r>
            <a:rPr lang="fr-FR" sz="1200" kern="1200" dirty="0" err="1">
              <a:solidFill>
                <a:srgbClr val="0D1D31"/>
              </a:solidFill>
              <a:latin typeface="Berlin Sans FB" pitchFamily="34" charset="0"/>
            </a:rPr>
            <a:t>computing</a:t>
          </a:r>
          <a:endParaRPr lang="fr-FR" sz="1200" kern="1200" dirty="0">
            <a:solidFill>
              <a:srgbClr val="0D1D31"/>
            </a:solidFill>
            <a:latin typeface="Berlin Sans FB" pitchFamily="34" charset="0"/>
          </a:endParaRPr>
        </a:p>
      </dsp:txBody>
      <dsp:txXfrm>
        <a:off x="1573752" y="2586292"/>
        <a:ext cx="781585" cy="489494"/>
      </dsp:txXfrm>
    </dsp:sp>
    <dsp:sp modelId="{C8CF798D-69A9-4FDA-BAD4-15B3CDF05B30}">
      <dsp:nvSpPr>
        <dsp:cNvPr id="0" name=""/>
        <dsp:cNvSpPr/>
      </dsp:nvSpPr>
      <dsp:spPr>
        <a:xfrm>
          <a:off x="685289" y="272529"/>
          <a:ext cx="2558510" cy="2558510"/>
        </a:xfrm>
        <a:custGeom>
          <a:avLst/>
          <a:gdLst/>
          <a:ahLst/>
          <a:cxnLst/>
          <a:rect l="0" t="0" r="0" b="0"/>
          <a:pathLst>
            <a:path>
              <a:moveTo>
                <a:pt x="856634" y="2486684"/>
              </a:moveTo>
              <a:arcTo wR="1279255" hR="1279255" stAng="6557454" swAng="1503363"/>
            </a:path>
          </a:pathLst>
        </a:custGeom>
        <a:noFill/>
        <a:ln w="9525" cap="flat" cmpd="sng" algn="ctr">
          <a:solidFill>
            <a:schemeClr val="accent5">
              <a:shade val="90000"/>
              <a:hueOff val="123172"/>
              <a:satOff val="-2297"/>
              <a:lumOff val="13724"/>
              <a:alphaOff val="0"/>
            </a:schemeClr>
          </a:solidFill>
          <a:prstDash val="solid"/>
        </a:ln>
        <a:effectLst/>
      </dsp:spPr>
      <dsp:style>
        <a:lnRef idx="1">
          <a:scrgbClr r="0" g="0" b="0"/>
        </a:lnRef>
        <a:fillRef idx="0">
          <a:scrgbClr r="0" g="0" b="0"/>
        </a:fillRef>
        <a:effectRef idx="0">
          <a:scrgbClr r="0" g="0" b="0"/>
        </a:effectRef>
        <a:fontRef idx="minor"/>
      </dsp:style>
    </dsp:sp>
    <dsp:sp modelId="{8E09E77B-60C0-4540-AF63-997E120E90ED}">
      <dsp:nvSpPr>
        <dsp:cNvPr id="0" name=""/>
        <dsp:cNvSpPr/>
      </dsp:nvSpPr>
      <dsp:spPr>
        <a:xfrm>
          <a:off x="439403" y="1920184"/>
          <a:ext cx="834547" cy="542456"/>
        </a:xfrm>
        <a:prstGeom prst="roundRect">
          <a:avLst/>
        </a:prstGeom>
        <a:solidFill>
          <a:schemeClr val="accent5">
            <a:shade val="80000"/>
            <a:hueOff val="164177"/>
            <a:satOff val="-1790"/>
            <a:lumOff val="20463"/>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err="1">
              <a:solidFill>
                <a:srgbClr val="0D1D31"/>
              </a:solidFill>
              <a:latin typeface="Berlin Sans FB" pitchFamily="34" charset="0"/>
            </a:rPr>
            <a:t>Telecomun</a:t>
          </a:r>
          <a:r>
            <a:rPr lang="fr-FR" sz="1200" kern="1200" dirty="0">
              <a:solidFill>
                <a:srgbClr val="0D1D31"/>
              </a:solidFill>
              <a:latin typeface="Berlin Sans FB" pitchFamily="34" charset="0"/>
            </a:rPr>
            <a:t>-</a:t>
          </a:r>
          <a:r>
            <a:rPr lang="fr-FR" sz="1200" kern="1200" dirty="0" err="1">
              <a:solidFill>
                <a:srgbClr val="0D1D31"/>
              </a:solidFill>
              <a:latin typeface="Berlin Sans FB" pitchFamily="34" charset="0"/>
            </a:rPr>
            <a:t>ication</a:t>
          </a:r>
          <a:endParaRPr lang="fr-FR" sz="1200" kern="1200" dirty="0">
            <a:solidFill>
              <a:srgbClr val="0D1D31"/>
            </a:solidFill>
            <a:latin typeface="Berlin Sans FB" pitchFamily="34" charset="0"/>
          </a:endParaRPr>
        </a:p>
      </dsp:txBody>
      <dsp:txXfrm>
        <a:off x="465884" y="1946665"/>
        <a:ext cx="781585" cy="489494"/>
      </dsp:txXfrm>
    </dsp:sp>
    <dsp:sp modelId="{F9AE3437-0A0D-40E2-ABAB-DB429E531496}">
      <dsp:nvSpPr>
        <dsp:cNvPr id="0" name=""/>
        <dsp:cNvSpPr/>
      </dsp:nvSpPr>
      <dsp:spPr>
        <a:xfrm>
          <a:off x="685289" y="272529"/>
          <a:ext cx="2558510" cy="2558510"/>
        </a:xfrm>
        <a:custGeom>
          <a:avLst/>
          <a:gdLst/>
          <a:ahLst/>
          <a:cxnLst/>
          <a:rect l="0" t="0" r="0" b="0"/>
          <a:pathLst>
            <a:path>
              <a:moveTo>
                <a:pt x="52092" y="1640592"/>
              </a:moveTo>
              <a:arcTo wR="1279255" hR="1279255" stAng="9815578" swAng="1968845"/>
            </a:path>
          </a:pathLst>
        </a:custGeom>
        <a:noFill/>
        <a:ln w="9525" cap="flat" cmpd="sng" algn="ctr">
          <a:solidFill>
            <a:schemeClr val="accent5">
              <a:shade val="90000"/>
              <a:hueOff val="164229"/>
              <a:satOff val="-3062"/>
              <a:lumOff val="18299"/>
              <a:alphaOff val="0"/>
            </a:schemeClr>
          </a:solidFill>
          <a:prstDash val="solid"/>
        </a:ln>
        <a:effectLst/>
      </dsp:spPr>
      <dsp:style>
        <a:lnRef idx="1">
          <a:scrgbClr r="0" g="0" b="0"/>
        </a:lnRef>
        <a:fillRef idx="0">
          <a:scrgbClr r="0" g="0" b="0"/>
        </a:fillRef>
        <a:effectRef idx="0">
          <a:scrgbClr r="0" g="0" b="0"/>
        </a:effectRef>
        <a:fontRef idx="minor"/>
      </dsp:style>
    </dsp:sp>
    <dsp:sp modelId="{52F066D8-AD96-4886-98CC-9739A752A955}">
      <dsp:nvSpPr>
        <dsp:cNvPr id="0" name=""/>
        <dsp:cNvSpPr/>
      </dsp:nvSpPr>
      <dsp:spPr>
        <a:xfrm>
          <a:off x="439403" y="640929"/>
          <a:ext cx="834547" cy="542456"/>
        </a:xfrm>
        <a:prstGeom prst="roundRect">
          <a:avLst/>
        </a:prstGeom>
        <a:solidFill>
          <a:schemeClr val="accent5">
            <a:shade val="80000"/>
            <a:hueOff val="205221"/>
            <a:satOff val="-2238"/>
            <a:lumOff val="25579"/>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solidFill>
                <a:srgbClr val="0D1D31"/>
              </a:solidFill>
              <a:latin typeface="Berlin Sans FB" pitchFamily="34" charset="0"/>
            </a:rPr>
            <a:t>Software</a:t>
          </a:r>
        </a:p>
      </dsp:txBody>
      <dsp:txXfrm>
        <a:off x="465884" y="667410"/>
        <a:ext cx="781585" cy="489494"/>
      </dsp:txXfrm>
    </dsp:sp>
    <dsp:sp modelId="{51F20C44-67A1-4D26-B18C-D6CB5F9649E7}">
      <dsp:nvSpPr>
        <dsp:cNvPr id="0" name=""/>
        <dsp:cNvSpPr/>
      </dsp:nvSpPr>
      <dsp:spPr>
        <a:xfrm>
          <a:off x="685289" y="272529"/>
          <a:ext cx="2558510" cy="2558510"/>
        </a:xfrm>
        <a:custGeom>
          <a:avLst/>
          <a:gdLst/>
          <a:ahLst/>
          <a:cxnLst/>
          <a:rect l="0" t="0" r="0" b="0"/>
          <a:pathLst>
            <a:path>
              <a:moveTo>
                <a:pt x="385053" y="364433"/>
              </a:moveTo>
              <a:arcTo wR="1279255" hR="1279255" stAng="13539183" swAng="1503363"/>
            </a:path>
          </a:pathLst>
        </a:custGeom>
        <a:noFill/>
        <a:ln w="9525" cap="flat" cmpd="sng" algn="ctr">
          <a:solidFill>
            <a:schemeClr val="accent5">
              <a:shade val="90000"/>
              <a:hueOff val="205287"/>
              <a:satOff val="-3828"/>
              <a:lumOff val="22874"/>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89F3A0-7D16-494A-AA00-A1C4047D20A0}" type="datetimeFigureOut">
              <a:rPr lang="fr-FR" smtClean="0"/>
              <a:pPr/>
              <a:t>03/01/2024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6D48A1-0B5D-4B54-8788-CB28BB48D440}"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9D56B0BC-68FC-4682-A38C-E641013E1006}" type="datetimeFigureOut">
              <a:rPr lang="fr-FR" smtClean="0"/>
              <a:pPr/>
              <a:t>03/01/2024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087101-F3E6-4F5E-90C1-4585FC04AA7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D56B0BC-68FC-4682-A38C-E641013E1006}" type="datetimeFigureOut">
              <a:rPr lang="fr-FR" smtClean="0"/>
              <a:pPr/>
              <a:t>03/01/2024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087101-F3E6-4F5E-90C1-4585FC04AA7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D56B0BC-68FC-4682-A38C-E641013E1006}" type="datetimeFigureOut">
              <a:rPr lang="fr-FR" smtClean="0"/>
              <a:pPr/>
              <a:t>03/01/2024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087101-F3E6-4F5E-90C1-4585FC04AA7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D56B0BC-68FC-4682-A38C-E641013E1006}" type="datetimeFigureOut">
              <a:rPr lang="fr-FR" smtClean="0"/>
              <a:pPr/>
              <a:t>03/01/2024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087101-F3E6-4F5E-90C1-4585FC04AA7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9D56B0BC-68FC-4682-A38C-E641013E1006}" type="datetimeFigureOut">
              <a:rPr lang="fr-FR" smtClean="0"/>
              <a:pPr/>
              <a:t>03/01/2024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087101-F3E6-4F5E-90C1-4585FC04AA7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9D56B0BC-68FC-4682-A38C-E641013E1006}" type="datetimeFigureOut">
              <a:rPr lang="fr-FR" smtClean="0"/>
              <a:pPr/>
              <a:t>03/01/2024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087101-F3E6-4F5E-90C1-4585FC04AA7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9D56B0BC-68FC-4682-A38C-E641013E1006}" type="datetimeFigureOut">
              <a:rPr lang="fr-FR" smtClean="0"/>
              <a:pPr/>
              <a:t>03/01/2024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0087101-F3E6-4F5E-90C1-4585FC04AA7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9D56B0BC-68FC-4682-A38C-E641013E1006}" type="datetimeFigureOut">
              <a:rPr lang="fr-FR" smtClean="0"/>
              <a:pPr/>
              <a:t>03/01/2024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0087101-F3E6-4F5E-90C1-4585FC04AA7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D56B0BC-68FC-4682-A38C-E641013E1006}" type="datetimeFigureOut">
              <a:rPr lang="fr-FR" smtClean="0"/>
              <a:pPr/>
              <a:t>03/01/2024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0087101-F3E6-4F5E-90C1-4585FC04AA7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D56B0BC-68FC-4682-A38C-E641013E1006}" type="datetimeFigureOut">
              <a:rPr lang="fr-FR" smtClean="0"/>
              <a:pPr/>
              <a:t>03/01/2024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087101-F3E6-4F5E-90C1-4585FC04AA7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D56B0BC-68FC-4682-A38C-E641013E1006}" type="datetimeFigureOut">
              <a:rPr lang="fr-FR" smtClean="0"/>
              <a:pPr/>
              <a:t>03/01/2024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087101-F3E6-4F5E-90C1-4585FC04AA7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D1D3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6B0BC-68FC-4682-A38C-E641013E1006}" type="datetimeFigureOut">
              <a:rPr lang="fr-FR" smtClean="0"/>
              <a:pPr/>
              <a:t>03/01/2024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87101-F3E6-4F5E-90C1-4585FC04AA7D}" type="slidenum">
              <a:rPr lang="fr-FR" smtClean="0"/>
              <a:pPr/>
              <a:t>‹N°›</a:t>
            </a:fld>
            <a:endParaRPr lang="fr-F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1.png"/><Relationship Id="rId3" Type="http://schemas.openxmlformats.org/officeDocument/2006/relationships/image" Target="../media/image22.png"/><Relationship Id="rId7" Type="http://schemas.openxmlformats.org/officeDocument/2006/relationships/image" Target="../media/image17.png"/><Relationship Id="rId12" Type="http://schemas.openxmlformats.org/officeDocument/2006/relationships/image" Target="../media/image41.png"/><Relationship Id="rId17" Type="http://schemas.openxmlformats.org/officeDocument/2006/relationships/image" Target="../media/image5.png"/><Relationship Id="rId2" Type="http://schemas.openxmlformats.org/officeDocument/2006/relationships/image" Target="../media/image10.png"/><Relationship Id="rId16"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40.png"/><Relationship Id="rId5" Type="http://schemas.openxmlformats.org/officeDocument/2006/relationships/image" Target="../media/image2.png"/><Relationship Id="rId15" Type="http://schemas.openxmlformats.org/officeDocument/2006/relationships/image" Target="../media/image46.jpe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4.png"/><Relationship Id="rId1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1.png"/><Relationship Id="rId3" Type="http://schemas.openxmlformats.org/officeDocument/2006/relationships/image" Target="../media/image22.png"/><Relationship Id="rId7" Type="http://schemas.openxmlformats.org/officeDocument/2006/relationships/image" Target="../media/image7.png"/><Relationship Id="rId12"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41.png"/><Relationship Id="rId5" Type="http://schemas.openxmlformats.org/officeDocument/2006/relationships/image" Target="../media/image16.png"/><Relationship Id="rId15" Type="http://schemas.openxmlformats.org/officeDocument/2006/relationships/image" Target="../media/image48.png"/><Relationship Id="rId10" Type="http://schemas.openxmlformats.org/officeDocument/2006/relationships/image" Target="../media/image40.png"/><Relationship Id="rId4" Type="http://schemas.openxmlformats.org/officeDocument/2006/relationships/image" Target="../media/image15.png"/><Relationship Id="rId9" Type="http://schemas.openxmlformats.org/officeDocument/2006/relationships/image" Target="../media/image18.png"/><Relationship Id="rId1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18" Type="http://schemas.openxmlformats.org/officeDocument/2006/relationships/diagramColors" Target="../diagrams/colors1.xml"/><Relationship Id="rId3" Type="http://schemas.openxmlformats.org/officeDocument/2006/relationships/image" Target="../media/image11.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8.png"/><Relationship Id="rId17" Type="http://schemas.openxmlformats.org/officeDocument/2006/relationships/diagramQuickStyle" Target="../diagrams/quickStyle1.xml"/><Relationship Id="rId2" Type="http://schemas.openxmlformats.org/officeDocument/2006/relationships/image" Target="../media/image10.png"/><Relationship Id="rId16" Type="http://schemas.openxmlformats.org/officeDocument/2006/relationships/diagramLayout" Target="../diagrams/layout1.xml"/><Relationship Id="rId20"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png"/><Relationship Id="rId15" Type="http://schemas.openxmlformats.org/officeDocument/2006/relationships/diagramData" Target="../diagrams/data1.xml"/><Relationship Id="rId10" Type="http://schemas.openxmlformats.org/officeDocument/2006/relationships/image" Target="../media/image16.png"/><Relationship Id="rId19" Type="http://schemas.openxmlformats.org/officeDocument/2006/relationships/image" Target="../media/image8.png"/><Relationship Id="rId4" Type="http://schemas.openxmlformats.org/officeDocument/2006/relationships/image" Target="../media/image12.png"/><Relationship Id="rId9" Type="http://schemas.openxmlformats.org/officeDocument/2006/relationships/image" Target="../media/image2.png"/><Relationship Id="rId14" Type="http://schemas.openxmlformats.org/officeDocument/2006/relationships/image" Target="../media/image20.png"/><Relationship Id="rId22"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22.png"/><Relationship Id="rId12" Type="http://schemas.openxmlformats.org/officeDocument/2006/relationships/image" Target="../media/image18.png"/><Relationship Id="rId2" Type="http://schemas.openxmlformats.org/officeDocument/2006/relationships/image" Target="../media/image10.png"/><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png"/><Relationship Id="rId15" Type="http://schemas.openxmlformats.org/officeDocument/2006/relationships/image" Target="../media/image24.jpe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2.png"/><Relationship Id="rId1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1.png"/><Relationship Id="rId21" Type="http://schemas.openxmlformats.org/officeDocument/2006/relationships/image" Target="../media/image21.png"/><Relationship Id="rId7" Type="http://schemas.openxmlformats.org/officeDocument/2006/relationships/image" Target="../media/image22.png"/><Relationship Id="rId12" Type="http://schemas.openxmlformats.org/officeDocument/2006/relationships/image" Target="../media/image18.png"/><Relationship Id="rId17" Type="http://schemas.openxmlformats.org/officeDocument/2006/relationships/image" Target="../media/image29.png"/><Relationship Id="rId2" Type="http://schemas.openxmlformats.org/officeDocument/2006/relationships/image" Target="../media/image10.png"/><Relationship Id="rId16" Type="http://schemas.openxmlformats.org/officeDocument/2006/relationships/image" Target="../media/image28.png"/><Relationship Id="rId20"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7.png"/><Relationship Id="rId5" Type="http://schemas.openxmlformats.org/officeDocument/2006/relationships/image" Target="../media/image13.png"/><Relationship Id="rId15" Type="http://schemas.openxmlformats.org/officeDocument/2006/relationships/image" Target="../media/image27.png"/><Relationship Id="rId10" Type="http://schemas.openxmlformats.org/officeDocument/2006/relationships/image" Target="../media/image16.png"/><Relationship Id="rId19" Type="http://schemas.openxmlformats.org/officeDocument/2006/relationships/image" Target="../media/image31.png"/><Relationship Id="rId4" Type="http://schemas.openxmlformats.org/officeDocument/2006/relationships/image" Target="../media/image12.png"/><Relationship Id="rId9" Type="http://schemas.openxmlformats.org/officeDocument/2006/relationships/image" Target="../media/image2.png"/><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32.png"/><Relationship Id="rId18" Type="http://schemas.openxmlformats.org/officeDocument/2006/relationships/image" Target="../media/image36.png"/><Relationship Id="rId3" Type="http://schemas.openxmlformats.org/officeDocument/2006/relationships/image" Target="../media/image11.png"/><Relationship Id="rId21" Type="http://schemas.openxmlformats.org/officeDocument/2006/relationships/image" Target="../media/image39.png"/><Relationship Id="rId7" Type="http://schemas.openxmlformats.org/officeDocument/2006/relationships/image" Target="../media/image15.png"/><Relationship Id="rId12" Type="http://schemas.openxmlformats.org/officeDocument/2006/relationships/image" Target="../media/image14.png"/><Relationship Id="rId17" Type="http://schemas.openxmlformats.org/officeDocument/2006/relationships/image" Target="../media/image35.png"/><Relationship Id="rId2" Type="http://schemas.openxmlformats.org/officeDocument/2006/relationships/image" Target="../media/image10.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7.png"/><Relationship Id="rId5" Type="http://schemas.openxmlformats.org/officeDocument/2006/relationships/image" Target="../media/image13.png"/><Relationship Id="rId15" Type="http://schemas.openxmlformats.org/officeDocument/2006/relationships/image" Target="../media/image4.png"/><Relationship Id="rId10" Type="http://schemas.openxmlformats.org/officeDocument/2006/relationships/image" Target="../media/image17.png"/><Relationship Id="rId19" Type="http://schemas.openxmlformats.org/officeDocument/2006/relationships/image" Target="../media/image3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33.png"/><Relationship Id="rId22"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2.png"/><Relationship Id="rId12" Type="http://schemas.openxmlformats.org/officeDocument/2006/relationships/image" Target="../media/image18.png"/><Relationship Id="rId2" Type="http://schemas.openxmlformats.org/officeDocument/2006/relationships/image" Target="../media/image10.png"/><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14.png"/><Relationship Id="rId5" Type="http://schemas.openxmlformats.org/officeDocument/2006/relationships/image" Target="../media/image22.png"/><Relationship Id="rId1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40.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6.png"/><Relationship Id="rId12" Type="http://schemas.openxmlformats.org/officeDocument/2006/relationships/image" Target="../media/image40.png"/><Relationship Id="rId2" Type="http://schemas.openxmlformats.org/officeDocument/2006/relationships/image" Target="../media/image10.png"/><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8.png"/><Relationship Id="rId5" Type="http://schemas.openxmlformats.org/officeDocument/2006/relationships/image" Target="../media/image15.png"/><Relationship Id="rId15" Type="http://schemas.openxmlformats.org/officeDocument/2006/relationships/image" Target="../media/image41.png"/><Relationship Id="rId10" Type="http://schemas.openxmlformats.org/officeDocument/2006/relationships/image" Target="../media/image14.png"/><Relationship Id="rId4" Type="http://schemas.openxmlformats.org/officeDocument/2006/relationships/image" Target="../media/image22.png"/><Relationship Id="rId9" Type="http://schemas.openxmlformats.org/officeDocument/2006/relationships/image" Target="../media/image7.png"/><Relationship Id="rId1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41.png"/><Relationship Id="rId18" Type="http://schemas.openxmlformats.org/officeDocument/2006/relationships/image" Target="../media/image44.png"/><Relationship Id="rId3" Type="http://schemas.openxmlformats.org/officeDocument/2006/relationships/image" Target="../media/image11.png"/><Relationship Id="rId7" Type="http://schemas.openxmlformats.org/officeDocument/2006/relationships/image" Target="../media/image16.png"/><Relationship Id="rId12" Type="http://schemas.openxmlformats.org/officeDocument/2006/relationships/image" Target="../media/image40.png"/><Relationship Id="rId17" Type="http://schemas.openxmlformats.org/officeDocument/2006/relationships/image" Target="../media/image43.png"/><Relationship Id="rId2" Type="http://schemas.openxmlformats.org/officeDocument/2006/relationships/image" Target="../media/image10.png"/><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8.png"/><Relationship Id="rId5" Type="http://schemas.openxmlformats.org/officeDocument/2006/relationships/image" Target="../media/image15.png"/><Relationship Id="rId15" Type="http://schemas.openxmlformats.org/officeDocument/2006/relationships/image" Target="../media/image42.png"/><Relationship Id="rId10" Type="http://schemas.openxmlformats.org/officeDocument/2006/relationships/image" Target="../media/image14.png"/><Relationship Id="rId19" Type="http://schemas.openxmlformats.org/officeDocument/2006/relationships/image" Target="../media/image45.png"/><Relationship Id="rId4" Type="http://schemas.openxmlformats.org/officeDocument/2006/relationships/image" Target="../media/image22.png"/><Relationship Id="rId9" Type="http://schemas.openxmlformats.org/officeDocument/2006/relationships/image" Target="../media/image7.png"/><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6929454" y="5214950"/>
            <a:ext cx="142876" cy="357190"/>
          </a:xfrm>
          <a:prstGeom prst="rect">
            <a:avLst/>
          </a:prstGeom>
          <a:solidFill>
            <a:srgbClr val="FFD757"/>
          </a:solidFill>
          <a:ln w="12700">
            <a:solidFill>
              <a:srgbClr val="FFD757"/>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Rectangle 25"/>
          <p:cNvSpPr/>
          <p:nvPr/>
        </p:nvSpPr>
        <p:spPr>
          <a:xfrm>
            <a:off x="4786314" y="4643446"/>
            <a:ext cx="142876" cy="357190"/>
          </a:xfrm>
          <a:prstGeom prst="rect">
            <a:avLst/>
          </a:prstGeom>
          <a:solidFill>
            <a:srgbClr val="FFD757"/>
          </a:solidFill>
          <a:ln w="12700">
            <a:solidFill>
              <a:srgbClr val="FFD757"/>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Rectangle 26"/>
          <p:cNvSpPr/>
          <p:nvPr/>
        </p:nvSpPr>
        <p:spPr>
          <a:xfrm>
            <a:off x="1000100" y="2500306"/>
            <a:ext cx="142876" cy="357190"/>
          </a:xfrm>
          <a:prstGeom prst="rect">
            <a:avLst/>
          </a:prstGeom>
          <a:solidFill>
            <a:srgbClr val="FFD757"/>
          </a:solidFill>
          <a:ln w="12700">
            <a:solidFill>
              <a:srgbClr val="FFD757"/>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p:cNvSpPr/>
          <p:nvPr/>
        </p:nvSpPr>
        <p:spPr>
          <a:xfrm>
            <a:off x="2357422" y="1285860"/>
            <a:ext cx="142876" cy="357190"/>
          </a:xfrm>
          <a:prstGeom prst="rect">
            <a:avLst/>
          </a:prstGeom>
          <a:solidFill>
            <a:srgbClr val="FFD757"/>
          </a:solidFill>
          <a:ln w="12700">
            <a:solidFill>
              <a:srgbClr val="FFD757"/>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5857884" y="357166"/>
            <a:ext cx="142876" cy="357190"/>
          </a:xfrm>
          <a:prstGeom prst="rect">
            <a:avLst/>
          </a:prstGeom>
          <a:solidFill>
            <a:srgbClr val="FFD757"/>
          </a:solidFill>
          <a:ln w="12700">
            <a:solidFill>
              <a:srgbClr val="FFD757"/>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p:cNvSpPr txBox="1"/>
          <p:nvPr/>
        </p:nvSpPr>
        <p:spPr>
          <a:xfrm>
            <a:off x="285720" y="357166"/>
            <a:ext cx="8572560" cy="6247864"/>
          </a:xfrm>
          <a:prstGeom prst="rect">
            <a:avLst/>
          </a:prstGeom>
          <a:noFill/>
        </p:spPr>
        <p:txBody>
          <a:bodyPr vert="horz" wrap="square" rtlCol="0">
            <a:spAutoFit/>
          </a:bodyPr>
          <a:lstStyle/>
          <a:p>
            <a:r>
              <a:rPr lang="fr-FR" sz="2000" dirty="0">
                <a:solidFill>
                  <a:schemeClr val="accent5">
                    <a:lumMod val="75000"/>
                  </a:schemeClr>
                </a:solidFill>
                <a:latin typeface="Courier New" pitchFamily="49" charset="0"/>
                <a:cs typeface="Courier New" pitchFamily="49" charset="0"/>
              </a:rPr>
              <a:t> </a:t>
            </a:r>
            <a:r>
              <a:rPr lang="fr-FR" sz="2000" dirty="0">
                <a:solidFill>
                  <a:schemeClr val="accent1">
                    <a:lumMod val="50000"/>
                  </a:schemeClr>
                </a:solidFill>
                <a:latin typeface="Courier New" pitchFamily="49" charset="0"/>
                <a:cs typeface="Courier New" pitchFamily="49" charset="0"/>
              </a:rPr>
              <a:t>2B</a:t>
            </a:r>
            <a:r>
              <a:rPr lang="fr-FR" sz="2000" dirty="0">
                <a:solidFill>
                  <a:schemeClr val="bg2">
                    <a:lumMod val="75000"/>
                  </a:schemeClr>
                </a:solidFill>
                <a:latin typeface="Courier New" pitchFamily="49" charset="0"/>
                <a:cs typeface="Courier New" pitchFamily="49" charset="0"/>
              </a:rPr>
              <a:t>0</a:t>
            </a:r>
            <a:r>
              <a:rPr lang="fr-FR" sz="2000" dirty="0">
                <a:solidFill>
                  <a:schemeClr val="accent5">
                    <a:lumMod val="50000"/>
                  </a:schemeClr>
                </a:solidFill>
                <a:latin typeface="Courier New" pitchFamily="49" charset="0"/>
                <a:cs typeface="Courier New" pitchFamily="49" charset="0"/>
              </a:rPr>
              <a:t>133</a:t>
            </a:r>
            <a:r>
              <a:rPr lang="fr-FR" sz="2000" dirty="0">
                <a:solidFill>
                  <a:schemeClr val="accent5">
                    <a:lumMod val="75000"/>
                  </a:schemeClr>
                </a:solidFill>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5</a:t>
            </a:r>
            <a:r>
              <a:rPr lang="fr-FR" sz="2000" dirty="0">
                <a:solidFill>
                  <a:schemeClr val="accent5">
                    <a:lumMod val="50000"/>
                  </a:schemeClr>
                </a:solidFill>
                <a:latin typeface="Courier New" pitchFamily="49" charset="0"/>
                <a:cs typeface="Courier New" pitchFamily="49" charset="0"/>
              </a:rPr>
              <a:t>1</a:t>
            </a:r>
            <a:r>
              <a:rPr lang="fr-FR" sz="2000" dirty="0">
                <a:solidFill>
                  <a:schemeClr val="bg2">
                    <a:lumMod val="75000"/>
                  </a:schemeClr>
                </a:solidFill>
                <a:latin typeface="Courier New" pitchFamily="49" charset="0"/>
                <a:cs typeface="Courier New" pitchFamily="49" charset="0"/>
              </a:rPr>
              <a:t>6</a:t>
            </a:r>
            <a:r>
              <a:rPr lang="fr-FR" sz="2000" dirty="0">
                <a:solidFill>
                  <a:schemeClr val="accent5">
                    <a:lumMod val="50000"/>
                  </a:schemeClr>
                </a:solidFill>
                <a:latin typeface="Courier New" pitchFamily="49" charset="0"/>
                <a:cs typeface="Courier New" pitchFamily="49" charset="0"/>
              </a:rPr>
              <a:t>A</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02</a:t>
            </a:r>
            <a:r>
              <a:rPr lang="fr-FR" sz="2000" dirty="0">
                <a:solidFill>
                  <a:schemeClr val="bg2">
                    <a:lumMod val="50000"/>
                  </a:schemeClr>
                </a:solidFill>
                <a:latin typeface="Courier New" pitchFamily="49" charset="0"/>
                <a:cs typeface="Courier New" pitchFamily="49" charset="0"/>
              </a:rPr>
              <a:t>304</a:t>
            </a:r>
            <a:r>
              <a:rPr lang="fr-FR" sz="2000" dirty="0">
                <a:solidFill>
                  <a:schemeClr val="accent5">
                    <a:lumMod val="50000"/>
                  </a:schemeClr>
                </a:solidFill>
                <a:latin typeface="Courier New" pitchFamily="49" charset="0"/>
                <a:cs typeface="Courier New" pitchFamily="49" charset="0"/>
              </a:rPr>
              <a:t>0</a:t>
            </a:r>
            <a:r>
              <a:rPr lang="fr-FR" sz="2000" dirty="0">
                <a:solidFill>
                  <a:schemeClr val="bg2">
                    <a:lumMod val="50000"/>
                  </a:schemeClr>
                </a:solidFill>
                <a:latin typeface="Courier New" pitchFamily="49" charset="0"/>
                <a:cs typeface="Courier New" pitchFamily="49" charset="0"/>
              </a:rPr>
              <a:t>5</a:t>
            </a:r>
            <a:r>
              <a:rPr lang="fr-FR" sz="2000" dirty="0">
                <a:solidFill>
                  <a:schemeClr val="bg2">
                    <a:lumMod val="75000"/>
                  </a:schemeClr>
                </a:solidFill>
                <a:latin typeface="Courier New" pitchFamily="49" charset="0"/>
                <a:cs typeface="Courier New" pitchFamily="49" charset="0"/>
              </a:rPr>
              <a:t>0</a:t>
            </a:r>
            <a:r>
              <a:rPr lang="fr-FR" sz="2000" dirty="0">
                <a:solidFill>
                  <a:schemeClr val="accent5">
                    <a:lumMod val="50000"/>
                  </a:schemeClr>
                </a:solidFill>
                <a:latin typeface="Courier New" pitchFamily="49" charset="0"/>
                <a:cs typeface="Courier New" pitchFamily="49" charset="0"/>
              </a:rPr>
              <a:t>4F564</a:t>
            </a:r>
            <a:r>
              <a:rPr lang="fr-FR" sz="2000" dirty="0">
                <a:solidFill>
                  <a:schemeClr val="bg2">
                    <a:lumMod val="75000"/>
                  </a:schemeClr>
                </a:solidFill>
                <a:latin typeface="Courier New" pitchFamily="49" charset="0"/>
                <a:cs typeface="Courier New" pitchFamily="49" charset="0"/>
              </a:rPr>
              <a:t>C0</a:t>
            </a:r>
            <a:r>
              <a:rPr lang="fr-FR" sz="2000" dirty="0">
                <a:solidFill>
                  <a:schemeClr val="bg2">
                    <a:lumMod val="50000"/>
                  </a:schemeClr>
                </a:solidFill>
                <a:latin typeface="Courier New" pitchFamily="49" charset="0"/>
                <a:cs typeface="Courier New" pitchFamily="49" charset="0"/>
              </a:rPr>
              <a:t>6D1</a:t>
            </a:r>
            <a:r>
              <a:rPr lang="fr-FR" sz="2000" dirty="0">
                <a:solidFill>
                  <a:schemeClr val="accent5">
                    <a:lumMod val="50000"/>
                  </a:schemeClr>
                </a:solidFill>
                <a:latin typeface="Courier New" pitchFamily="49" charset="0"/>
                <a:cs typeface="Courier New" pitchFamily="49" charset="0"/>
              </a:rPr>
              <a:t>0878</a:t>
            </a:r>
            <a:r>
              <a:rPr lang="fr-FR" sz="2000" dirty="0">
                <a:solidFill>
                  <a:schemeClr val="accent5">
                    <a:lumMod val="60000"/>
                    <a:lumOff val="40000"/>
                  </a:schemeClr>
                </a:solidFill>
                <a:latin typeface="Courier New" pitchFamily="49" charset="0"/>
                <a:cs typeface="Courier New" pitchFamily="49" charset="0"/>
              </a:rPr>
              <a:t> </a:t>
            </a:r>
            <a:r>
              <a:rPr lang="fr-FR" sz="2000" dirty="0">
                <a:solidFill>
                  <a:srgbClr val="0D1D31"/>
                </a:solidFill>
                <a:latin typeface="Courier New" pitchFamily="49" charset="0"/>
                <a:cs typeface="Courier New" pitchFamily="49" charset="0"/>
              </a:rPr>
              <a:t>!</a:t>
            </a:r>
            <a:r>
              <a:rPr lang="fr-FR" sz="2000" dirty="0">
                <a:solidFill>
                  <a:schemeClr val="bg2">
                    <a:lumMod val="75000"/>
                  </a:schemeClr>
                </a:solidFill>
                <a:latin typeface="Courier New" pitchFamily="49" charset="0"/>
                <a:cs typeface="Courier New" pitchFamily="49" charset="0"/>
              </a:rPr>
              <a:t>05237</a:t>
            </a:r>
            <a:r>
              <a:rPr lang="fr-FR" sz="2000" dirty="0">
                <a:solidFill>
                  <a:schemeClr val="accent5">
                    <a:lumMod val="50000"/>
                  </a:schemeClr>
                </a:solidFill>
                <a:latin typeface="Courier New" pitchFamily="49" charset="0"/>
                <a:cs typeface="Courier New" pitchFamily="49" charset="0"/>
              </a:rPr>
              <a:t>A</a:t>
            </a:r>
            <a:r>
              <a:rPr lang="fr-FR" sz="2000" dirty="0">
                <a:solidFill>
                  <a:schemeClr val="bg2">
                    <a:lumMod val="75000"/>
                  </a:schemeClr>
                </a:solidFill>
                <a:latin typeface="Courier New" pitchFamily="49" charset="0"/>
                <a:cs typeface="Courier New" pitchFamily="49" charset="0"/>
              </a:rPr>
              <a:t>D</a:t>
            </a:r>
            <a:r>
              <a:rPr lang="fr-FR" sz="2000" dirty="0">
                <a:solidFill>
                  <a:schemeClr val="accent5">
                    <a:lumMod val="50000"/>
                  </a:schemeClr>
                </a:solidFill>
                <a:latin typeface="Courier New" pitchFamily="49" charset="0"/>
                <a:cs typeface="Courier New" pitchFamily="49" charset="0"/>
              </a:rPr>
              <a:t>E</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31</a:t>
            </a:r>
            <a:r>
              <a:rPr lang="fr-FR" sz="2000" dirty="0">
                <a:solidFill>
                  <a:schemeClr val="accent5">
                    <a:lumMod val="50000"/>
                  </a:schemeClr>
                </a:solidFill>
                <a:latin typeface="Courier New" pitchFamily="49" charset="0"/>
                <a:cs typeface="Courier New" pitchFamily="49" charset="0"/>
              </a:rPr>
              <a:t>7213</a:t>
            </a:r>
            <a:r>
              <a:rPr lang="fr-FR" sz="2000" dirty="0">
                <a:solidFill>
                  <a:schemeClr val="bg2">
                    <a:lumMod val="75000"/>
                  </a:schemeClr>
                </a:solidFill>
                <a:latin typeface="Courier New" pitchFamily="49" charset="0"/>
                <a:cs typeface="Courier New" pitchFamily="49" charset="0"/>
              </a:rPr>
              <a:t>6</a:t>
            </a:r>
            <a:r>
              <a:rPr lang="fr-FR" sz="2000" dirty="0">
                <a:solidFill>
                  <a:schemeClr val="accent1">
                    <a:lumMod val="50000"/>
                  </a:schemeClr>
                </a:solidFill>
                <a:latin typeface="Courier New" pitchFamily="49" charset="0"/>
                <a:cs typeface="Courier New" pitchFamily="49" charset="0"/>
              </a:rPr>
              <a:t>0</a:t>
            </a:r>
            <a:r>
              <a:rPr lang="fr-FR" sz="2000" dirty="0">
                <a:solidFill>
                  <a:schemeClr val="bg2">
                    <a:lumMod val="75000"/>
                  </a:schemeClr>
                </a:solidFill>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0723</a:t>
            </a:r>
            <a:r>
              <a:rPr lang="fr-FR" sz="2000" dirty="0">
                <a:solidFill>
                  <a:schemeClr val="bg2">
                    <a:lumMod val="75000"/>
                  </a:schemeClr>
                </a:solidFill>
                <a:latin typeface="Courier New" pitchFamily="49" charset="0"/>
                <a:cs typeface="Courier New" pitchFamily="49" charset="0"/>
              </a:rPr>
              <a:t>077</a:t>
            </a:r>
            <a:r>
              <a:rPr lang="fr-FR" sz="2000" dirty="0">
                <a:solidFill>
                  <a:schemeClr val="accent5">
                    <a:lumMod val="50000"/>
                  </a:schemeClr>
                </a:solidFill>
                <a:latin typeface="Courier New" pitchFamily="49" charset="0"/>
                <a:cs typeface="Courier New" pitchFamily="49" charset="0"/>
              </a:rPr>
              <a:t>215006</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46</a:t>
            </a:r>
            <a:r>
              <a:rPr lang="fr-FR" sz="2000" dirty="0">
                <a:solidFill>
                  <a:schemeClr val="accent5">
                    <a:lumMod val="50000"/>
                  </a:schemeClr>
                </a:solidFill>
                <a:latin typeface="Courier New" pitchFamily="49" charset="0"/>
                <a:cs typeface="Courier New" pitchFamily="49" charset="0"/>
              </a:rPr>
              <a:t>07</a:t>
            </a:r>
            <a:r>
              <a:rPr lang="fr-FR" sz="2000" dirty="0">
                <a:solidFill>
                  <a:schemeClr val="bg2">
                    <a:lumMod val="50000"/>
                  </a:schemeClr>
                </a:solidFill>
                <a:latin typeface="Courier New" pitchFamily="49" charset="0"/>
                <a:cs typeface="Courier New" pitchFamily="49" charset="0"/>
              </a:rPr>
              <a:t>C</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10</a:t>
            </a:r>
            <a:r>
              <a:rPr lang="fr-FR" sz="2000" dirty="0">
                <a:solidFill>
                  <a:schemeClr val="accent5">
                    <a:lumMod val="50000"/>
                  </a:schemeClr>
                </a:solidFill>
                <a:latin typeface="Courier New" pitchFamily="49" charset="0"/>
                <a:cs typeface="Courier New" pitchFamily="49" charset="0"/>
              </a:rPr>
              <a:t>6</a:t>
            </a:r>
            <a:r>
              <a:rPr lang="fr-FR" sz="2000" dirty="0">
                <a:solidFill>
                  <a:schemeClr val="bg2">
                    <a:lumMod val="75000"/>
                  </a:schemeClr>
                </a:solidFill>
                <a:latin typeface="Courier New" pitchFamily="49" charset="0"/>
                <a:cs typeface="Courier New" pitchFamily="49" charset="0"/>
              </a:rPr>
              <a:t>4808</a:t>
            </a:r>
            <a:r>
              <a:rPr lang="fr-FR" sz="2000" dirty="0">
                <a:solidFill>
                  <a:schemeClr val="accent5">
                    <a:lumMod val="50000"/>
                  </a:schemeClr>
                </a:solidFill>
                <a:latin typeface="Courier New" pitchFamily="49" charset="0"/>
                <a:cs typeface="Courier New" pitchFamily="49" charset="0"/>
              </a:rPr>
              <a:t>98</a:t>
            </a:r>
            <a:r>
              <a:rPr lang="fr-FR" sz="2000" dirty="0">
                <a:solidFill>
                  <a:schemeClr val="bg2">
                    <a:lumMod val="50000"/>
                  </a:schemeClr>
                </a:solidFill>
                <a:latin typeface="Courier New" pitchFamily="49" charset="0"/>
                <a:cs typeface="Courier New" pitchFamily="49" charset="0"/>
              </a:rPr>
              <a:t>0</a:t>
            </a:r>
            <a:r>
              <a:rPr lang="fr-FR" sz="2000" dirty="0">
                <a:solidFill>
                  <a:schemeClr val="bg2">
                    <a:lumMod val="75000"/>
                  </a:schemeClr>
                </a:solidFill>
                <a:latin typeface="Courier New" pitchFamily="49" charset="0"/>
                <a:cs typeface="Courier New" pitchFamily="49" charset="0"/>
              </a:rPr>
              <a:t>8</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0</a:t>
            </a:r>
            <a:r>
              <a:rPr lang="fr-FR" sz="2000" dirty="0">
                <a:solidFill>
                  <a:schemeClr val="bg2">
                    <a:lumMod val="75000"/>
                  </a:schemeClr>
                </a:solidFill>
                <a:latin typeface="Courier New" pitchFamily="49" charset="0"/>
                <a:cs typeface="Courier New" pitchFamily="49" charset="0"/>
              </a:rPr>
              <a:t>5</a:t>
            </a:r>
            <a:r>
              <a:rPr lang="fr-FR" sz="2000" dirty="0">
                <a:solidFill>
                  <a:schemeClr val="accent5">
                    <a:lumMod val="50000"/>
                  </a:schemeClr>
                </a:solidFill>
                <a:latin typeface="Courier New" pitchFamily="49" charset="0"/>
                <a:cs typeface="Courier New" pitchFamily="49" charset="0"/>
              </a:rPr>
              <a:t>6</a:t>
            </a:r>
            <a:r>
              <a:rPr lang="fr-FR" sz="2000" dirty="0">
                <a:solidFill>
                  <a:schemeClr val="bg2">
                    <a:lumMod val="50000"/>
                  </a:schemeClr>
                </a:solidFill>
                <a:latin typeface="Courier New" pitchFamily="49" charset="0"/>
                <a:cs typeface="Courier New" pitchFamily="49" charset="0"/>
              </a:rPr>
              <a:t>7</a:t>
            </a:r>
            <a:r>
              <a:rPr lang="fr-FR" sz="2000" dirty="0">
                <a:solidFill>
                  <a:schemeClr val="accent5">
                    <a:lumMod val="50000"/>
                  </a:schemeClr>
                </a:solidFill>
                <a:latin typeface="Courier New" pitchFamily="49" charset="0"/>
                <a:cs typeface="Courier New" pitchFamily="49" charset="0"/>
              </a:rPr>
              <a:t>4</a:t>
            </a:r>
            <a:r>
              <a:rPr lang="fr-FR" sz="2000" dirty="0">
                <a:solidFill>
                  <a:schemeClr val="bg2">
                    <a:lumMod val="75000"/>
                  </a:schemeClr>
                </a:solidFill>
                <a:latin typeface="Courier New" pitchFamily="49" charset="0"/>
                <a:cs typeface="Courier New" pitchFamily="49" charset="0"/>
              </a:rPr>
              <a:t>84</a:t>
            </a:r>
            <a:r>
              <a:rPr lang="fr-FR" sz="2000" dirty="0">
                <a:solidFill>
                  <a:schemeClr val="bg2">
                    <a:lumMod val="50000"/>
                  </a:schemeClr>
                </a:solidFill>
                <a:latin typeface="Courier New" pitchFamily="49" charset="0"/>
                <a:cs typeface="Courier New" pitchFamily="49" charset="0"/>
              </a:rPr>
              <a:t>024</a:t>
            </a:r>
            <a:r>
              <a:rPr lang="fr-FR" sz="2000" dirty="0">
                <a:solidFill>
                  <a:schemeClr val="accent5">
                    <a:lumMod val="50000"/>
                  </a:schemeClr>
                </a:solidFill>
                <a:latin typeface="Courier New" pitchFamily="49" charset="0"/>
                <a:cs typeface="Courier New" pitchFamily="49" charset="0"/>
              </a:rPr>
              <a:t>8</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0</a:t>
            </a:r>
            <a:r>
              <a:rPr lang="fr-FR" sz="2000" dirty="0">
                <a:solidFill>
                  <a:schemeClr val="bg2">
                    <a:lumMod val="50000"/>
                  </a:schemeClr>
                </a:solidFill>
                <a:latin typeface="Courier New" pitchFamily="49" charset="0"/>
                <a:cs typeface="Courier New" pitchFamily="49" charset="0"/>
              </a:rPr>
              <a:t>8056</a:t>
            </a:r>
            <a:r>
              <a:rPr lang="fr-FR" sz="2000" dirty="0">
                <a:solidFill>
                  <a:schemeClr val="accent5">
                    <a:lumMod val="50000"/>
                  </a:schemeClr>
                </a:solidFill>
                <a:latin typeface="Courier New" pitchFamily="49" charset="0"/>
                <a:cs typeface="Courier New" pitchFamily="49" charset="0"/>
              </a:rPr>
              <a:t>3</a:t>
            </a:r>
            <a:r>
              <a:rPr lang="fr-FR" sz="2000" dirty="0">
                <a:solidFill>
                  <a:schemeClr val="bg2">
                    <a:lumMod val="75000"/>
                  </a:schemeClr>
                </a:solidFill>
                <a:latin typeface="Courier New" pitchFamily="49" charset="0"/>
                <a:cs typeface="Courier New" pitchFamily="49" charset="0"/>
              </a:rPr>
              <a:t>0</a:t>
            </a:r>
            <a:r>
              <a:rPr lang="fr-FR" sz="2000" dirty="0">
                <a:solidFill>
                  <a:schemeClr val="bg2">
                    <a:lumMod val="50000"/>
                  </a:schemeClr>
                </a:solidFill>
                <a:latin typeface="Courier New" pitchFamily="49" charset="0"/>
                <a:cs typeface="Courier New" pitchFamily="49" charset="0"/>
              </a:rPr>
              <a:t>9 </a:t>
            </a:r>
            <a:r>
              <a:rPr lang="fr-FR" sz="2000" dirty="0">
                <a:solidFill>
                  <a:schemeClr val="accent5">
                    <a:lumMod val="50000"/>
                  </a:schemeClr>
                </a:solidFill>
                <a:latin typeface="Courier New" pitchFamily="49" charset="0"/>
                <a:cs typeface="Courier New" pitchFamily="49" charset="0"/>
              </a:rPr>
              <a:t>80</a:t>
            </a:r>
            <a:r>
              <a:rPr lang="fr-FR" sz="2000" dirty="0">
                <a:solidFill>
                  <a:schemeClr val="bg2">
                    <a:lumMod val="75000"/>
                  </a:schemeClr>
                </a:solidFill>
                <a:latin typeface="Courier New" pitchFamily="49" charset="0"/>
                <a:cs typeface="Courier New" pitchFamily="49" charset="0"/>
              </a:rPr>
              <a:t>749</a:t>
            </a:r>
            <a:r>
              <a:rPr lang="fr-FR" sz="2000" dirty="0">
                <a:solidFill>
                  <a:schemeClr val="accent5">
                    <a:lumMod val="50000"/>
                  </a:schemeClr>
                </a:solidFill>
                <a:latin typeface="Courier New" pitchFamily="49" charset="0"/>
                <a:cs typeface="Courier New" pitchFamily="49" charset="0"/>
              </a:rPr>
              <a:t>8</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080</a:t>
            </a:r>
            <a:r>
              <a:rPr lang="fr-FR" sz="2000" dirty="0">
                <a:solidFill>
                  <a:schemeClr val="bg2">
                    <a:lumMod val="50000"/>
                  </a:schemeClr>
                </a:solidFill>
                <a:latin typeface="Courier New" pitchFamily="49" charset="0"/>
                <a:cs typeface="Courier New" pitchFamily="49" charset="0"/>
              </a:rPr>
              <a:t>8</a:t>
            </a:r>
            <a:r>
              <a:rPr lang="fr-FR" sz="2000" dirty="0">
                <a:solidFill>
                  <a:schemeClr val="bg2">
                    <a:lumMod val="75000"/>
                  </a:schemeClr>
                </a:solidFill>
                <a:latin typeface="Courier New" pitchFamily="49" charset="0"/>
                <a:cs typeface="Courier New" pitchFamily="49" charset="0"/>
              </a:rPr>
              <a:t>901</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3</a:t>
            </a:r>
            <a:r>
              <a:rPr lang="fr-FR" sz="2000" dirty="0">
                <a:solidFill>
                  <a:schemeClr val="accent5">
                    <a:lumMod val="50000"/>
                  </a:schemeClr>
                </a:solidFill>
                <a:latin typeface="Courier New" pitchFamily="49" charset="0"/>
                <a:cs typeface="Courier New" pitchFamily="49" charset="0"/>
              </a:rPr>
              <a:t>8</a:t>
            </a:r>
            <a:r>
              <a:rPr lang="fr-FR" sz="2000" dirty="0">
                <a:solidFill>
                  <a:schemeClr val="bg2">
                    <a:lumMod val="50000"/>
                  </a:schemeClr>
                </a:solidFill>
                <a:latin typeface="Courier New" pitchFamily="49" charset="0"/>
                <a:cs typeface="Courier New" pitchFamily="49" charset="0"/>
              </a:rPr>
              <a:t>400</a:t>
            </a:r>
            <a:r>
              <a:rPr lang="fr-FR" sz="2000" dirty="0">
                <a:solidFill>
                  <a:schemeClr val="accent5">
                    <a:lumMod val="75000"/>
                  </a:schemeClr>
                </a:solidFill>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6</a:t>
            </a:r>
            <a:r>
              <a:rPr lang="fr-FR" sz="2000" dirty="0">
                <a:solidFill>
                  <a:schemeClr val="accent5">
                    <a:lumMod val="50000"/>
                  </a:schemeClr>
                </a:solidFill>
                <a:latin typeface="Courier New" pitchFamily="49" charset="0"/>
                <a:cs typeface="Courier New" pitchFamily="49" charset="0"/>
              </a:rPr>
              <a:t>4</a:t>
            </a:r>
            <a:r>
              <a:rPr lang="fr-FR" sz="2000" dirty="0">
                <a:solidFill>
                  <a:schemeClr val="bg2">
                    <a:lumMod val="75000"/>
                  </a:schemeClr>
                </a:solidFill>
                <a:latin typeface="Courier New" pitchFamily="49" charset="0"/>
                <a:cs typeface="Courier New" pitchFamily="49" charset="0"/>
              </a:rPr>
              <a:t>06</a:t>
            </a:r>
            <a:r>
              <a:rPr lang="fr-FR" sz="2000" dirty="0">
                <a:solidFill>
                  <a:schemeClr val="accent5">
                    <a:lumMod val="50000"/>
                  </a:schemeClr>
                </a:solidFill>
                <a:latin typeface="Courier New" pitchFamily="49" charset="0"/>
                <a:cs typeface="Courier New" pitchFamily="49" charset="0"/>
              </a:rPr>
              <a:t>4</a:t>
            </a:r>
            <a:r>
              <a:rPr lang="fr-FR" sz="2000" dirty="0">
                <a:solidFill>
                  <a:schemeClr val="bg2">
                    <a:lumMod val="75000"/>
                  </a:schemeClr>
                </a:solidFill>
                <a:latin typeface="Courier New" pitchFamily="49" charset="0"/>
                <a:cs typeface="Courier New" pitchFamily="49" charset="0"/>
              </a:rPr>
              <a:t>7 </a:t>
            </a:r>
            <a:r>
              <a:rPr lang="fr-FR" sz="2000" dirty="0">
                <a:solidFill>
                  <a:schemeClr val="accent5">
                    <a:lumMod val="50000"/>
                  </a:schemeClr>
                </a:solidFill>
                <a:latin typeface="Courier New" pitchFamily="49" charset="0"/>
                <a:cs typeface="Courier New" pitchFamily="49" charset="0"/>
              </a:rPr>
              <a:t>0545</a:t>
            </a:r>
            <a:r>
              <a:rPr lang="fr-FR" sz="2000" dirty="0">
                <a:solidFill>
                  <a:schemeClr val="bg2">
                    <a:lumMod val="75000"/>
                  </a:schemeClr>
                </a:solidFill>
                <a:latin typeface="Courier New" pitchFamily="49" charset="0"/>
                <a:cs typeface="Courier New" pitchFamily="49" charset="0"/>
              </a:rPr>
              <a:t>6</a:t>
            </a:r>
            <a:r>
              <a:rPr lang="fr-FR" sz="2000" dirty="0">
                <a:solidFill>
                  <a:schemeClr val="accent5">
                    <a:lumMod val="50000"/>
                  </a:schemeClr>
                </a:solidFill>
                <a:latin typeface="Courier New" pitchFamily="49" charset="0"/>
                <a:cs typeface="Courier New" pitchFamily="49" charset="0"/>
              </a:rPr>
              <a:t>48</a:t>
            </a:r>
            <a:r>
              <a:rPr lang="fr-FR" sz="2000" dirty="0">
                <a:solidFill>
                  <a:schemeClr val="bg2">
                    <a:lumMod val="75000"/>
                  </a:schemeClr>
                </a:solidFill>
                <a:latin typeface="Courier New" pitchFamily="49" charset="0"/>
                <a:cs typeface="Courier New" pitchFamily="49" charset="0"/>
              </a:rPr>
              <a:t>9</a:t>
            </a:r>
            <a:r>
              <a:rPr lang="fr-FR" sz="2000" dirty="0">
                <a:solidFill>
                  <a:schemeClr val="accent1">
                    <a:lumMod val="50000"/>
                  </a:schemeClr>
                </a:solidFill>
                <a:latin typeface="Courier New" pitchFamily="49" charset="0"/>
                <a:cs typeface="Courier New" pitchFamily="49" charset="0"/>
              </a:rPr>
              <a:t>&amp;</a:t>
            </a:r>
            <a:r>
              <a:rPr lang="fr-FR" sz="2000" dirty="0">
                <a:solidFill>
                  <a:schemeClr val="bg2">
                    <a:lumMod val="75000"/>
                  </a:schemeClr>
                </a:solidFill>
                <a:latin typeface="Courier New" pitchFamily="49" charset="0"/>
                <a:cs typeface="Courier New" pitchFamily="49" charset="0"/>
              </a:rPr>
              <a:t>12214 </a:t>
            </a:r>
            <a:r>
              <a:rPr lang="fr-FR" sz="2000" dirty="0">
                <a:solidFill>
                  <a:schemeClr val="accent1">
                    <a:lumMod val="50000"/>
                  </a:schemeClr>
                </a:solidFill>
                <a:latin typeface="Courier New" pitchFamily="49" charset="0"/>
                <a:cs typeface="Courier New" pitchFamily="49" charset="0"/>
              </a:rPr>
              <a:t>28072005AD</a:t>
            </a:r>
            <a:r>
              <a:rPr lang="fr-FR" sz="2000" dirty="0">
                <a:solidFill>
                  <a:schemeClr val="accent5">
                    <a:lumMod val="50000"/>
                  </a:schemeClr>
                </a:solidFill>
                <a:latin typeface="Courier New" pitchFamily="49" charset="0"/>
                <a:cs typeface="Courier New" pitchFamily="49" charset="0"/>
              </a:rPr>
              <a:t> </a:t>
            </a:r>
            <a:r>
              <a:rPr lang="fr-FR" sz="2000" dirty="0">
                <a:solidFill>
                  <a:srgbClr val="0D1D31"/>
                </a:solidFill>
                <a:latin typeface="Courier New" pitchFamily="49" charset="0"/>
                <a:cs typeface="Courier New" pitchFamily="49" charset="0"/>
              </a:rPr>
              <a:t>.</a:t>
            </a:r>
            <a:r>
              <a:rPr lang="fr-FR" sz="2000" dirty="0">
                <a:solidFill>
                  <a:schemeClr val="bg2">
                    <a:lumMod val="75000"/>
                  </a:schemeClr>
                </a:solidFill>
                <a:latin typeface="Courier New" pitchFamily="49" charset="0"/>
                <a:cs typeface="Courier New" pitchFamily="49" charset="0"/>
              </a:rPr>
              <a:t>08</a:t>
            </a:r>
            <a:r>
              <a:rPr lang="fr-FR" sz="2000" dirty="0">
                <a:solidFill>
                  <a:schemeClr val="accent5">
                    <a:lumMod val="50000"/>
                  </a:schemeClr>
                </a:solidFill>
                <a:latin typeface="Courier New" pitchFamily="49" charset="0"/>
                <a:cs typeface="Courier New" pitchFamily="49" charset="0"/>
              </a:rPr>
              <a:t>93</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64</a:t>
            </a:r>
            <a:r>
              <a:rPr lang="fr-FR" sz="2000" dirty="0">
                <a:solidFill>
                  <a:schemeClr val="bg2">
                    <a:lumMod val="75000"/>
                  </a:schemeClr>
                </a:solidFill>
                <a:latin typeface="Courier New" pitchFamily="49" charset="0"/>
                <a:cs typeface="Courier New" pitchFamily="49" charset="0"/>
              </a:rPr>
              <a:t>0</a:t>
            </a:r>
            <a:r>
              <a:rPr lang="fr-FR" sz="2000" dirty="0">
                <a:solidFill>
                  <a:schemeClr val="bg2">
                    <a:lumMod val="50000"/>
                  </a:schemeClr>
                </a:solidFill>
                <a:latin typeface="Courier New" pitchFamily="49" charset="0"/>
                <a:cs typeface="Courier New" pitchFamily="49" charset="0"/>
              </a:rPr>
              <a:t>8</a:t>
            </a:r>
            <a:r>
              <a:rPr lang="fr-FR" sz="2000" dirty="0">
                <a:solidFill>
                  <a:schemeClr val="accent5">
                    <a:lumMod val="50000"/>
                  </a:schemeClr>
                </a:solidFill>
                <a:latin typeface="Courier New" pitchFamily="49" charset="0"/>
                <a:cs typeface="Courier New" pitchFamily="49" charset="0"/>
              </a:rPr>
              <a:t>891</a:t>
            </a:r>
            <a:r>
              <a:rPr lang="fr-FR" sz="2000" dirty="0">
                <a:solidFill>
                  <a:srgbClr val="0D1D31"/>
                </a:solidFill>
                <a:latin typeface="Courier New" pitchFamily="49" charset="0"/>
                <a:cs typeface="Courier New" pitchFamily="49" charset="0"/>
              </a:rPr>
              <a:t>!</a:t>
            </a:r>
            <a:r>
              <a:rPr lang="fr-FR" sz="2000" dirty="0">
                <a:solidFill>
                  <a:schemeClr val="accent5">
                    <a:lumMod val="50000"/>
                  </a:schemeClr>
                </a:solidFill>
                <a:latin typeface="Courier New" pitchFamily="49" charset="0"/>
                <a:cs typeface="Courier New" pitchFamily="49" charset="0"/>
              </a:rPr>
              <a:t>38</a:t>
            </a:r>
            <a:r>
              <a:rPr lang="fr-FR" sz="2000" dirty="0">
                <a:solidFill>
                  <a:srgbClr val="FF0000"/>
                </a:solidFill>
                <a:latin typeface="Courier New" pitchFamily="49" charset="0"/>
                <a:cs typeface="Courier New" pitchFamily="49" charset="0"/>
              </a:rPr>
              <a:t>?</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59</a:t>
            </a:r>
            <a:r>
              <a:rPr lang="fr-FR" sz="2000" dirty="0">
                <a:solidFill>
                  <a:schemeClr val="bg2">
                    <a:lumMod val="75000"/>
                  </a:schemeClr>
                </a:solidFill>
                <a:latin typeface="Courier New" pitchFamily="49" charset="0"/>
                <a:cs typeface="Courier New" pitchFamily="49" charset="0"/>
              </a:rPr>
              <a:t>80</a:t>
            </a:r>
            <a:r>
              <a:rPr lang="fr-FR" sz="2000" dirty="0">
                <a:solidFill>
                  <a:schemeClr val="accent5">
                    <a:lumMod val="50000"/>
                  </a:schemeClr>
                </a:solidFill>
                <a:latin typeface="Courier New" pitchFamily="49" charset="0"/>
                <a:cs typeface="Courier New" pitchFamily="49" charset="0"/>
              </a:rPr>
              <a:t>36</a:t>
            </a:r>
            <a:r>
              <a:rPr lang="fr-FR" sz="2000" dirty="0">
                <a:solidFill>
                  <a:schemeClr val="accent5">
                    <a:lumMod val="75000"/>
                  </a:schemeClr>
                </a:solidFill>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7</a:t>
            </a:r>
            <a:r>
              <a:rPr lang="fr-FR" sz="2000" dirty="0">
                <a:solidFill>
                  <a:schemeClr val="bg2">
                    <a:lumMod val="75000"/>
                  </a:schemeClr>
                </a:solidFill>
                <a:latin typeface="Courier New" pitchFamily="49" charset="0"/>
                <a:cs typeface="Courier New" pitchFamily="49" charset="0"/>
              </a:rPr>
              <a:t>3</a:t>
            </a:r>
            <a:r>
              <a:rPr lang="fr-FR" sz="2000" dirty="0">
                <a:solidFill>
                  <a:schemeClr val="bg2">
                    <a:lumMod val="50000"/>
                  </a:schemeClr>
                </a:solidFill>
                <a:latin typeface="Courier New" pitchFamily="49" charset="0"/>
                <a:cs typeface="Courier New" pitchFamily="49" charset="0"/>
              </a:rPr>
              <a:t>2</a:t>
            </a:r>
            <a:r>
              <a:rPr lang="fr-FR" sz="2000" dirty="0">
                <a:solidFill>
                  <a:schemeClr val="bg2">
                    <a:lumMod val="75000"/>
                  </a:schemeClr>
                </a:solidFill>
                <a:latin typeface="Courier New" pitchFamily="49" charset="0"/>
                <a:cs typeface="Courier New" pitchFamily="49" charset="0"/>
              </a:rPr>
              <a:t>086</a:t>
            </a:r>
            <a:r>
              <a:rPr lang="fr-FR" sz="2000" dirty="0">
                <a:solidFill>
                  <a:schemeClr val="accent5">
                    <a:lumMod val="50000"/>
                  </a:schemeClr>
                </a:solidFill>
                <a:latin typeface="Courier New" pitchFamily="49" charset="0"/>
                <a:cs typeface="Courier New" pitchFamily="49" charset="0"/>
              </a:rPr>
              <a:t>72</a:t>
            </a:r>
            <a:r>
              <a:rPr lang="fr-FR" sz="2000" dirty="0">
                <a:solidFill>
                  <a:schemeClr val="bg2">
                    <a:lumMod val="50000"/>
                  </a:schemeClr>
                </a:solidFill>
                <a:latin typeface="Courier New" pitchFamily="49" charset="0"/>
                <a:cs typeface="Courier New" pitchFamily="49" charset="0"/>
              </a:rPr>
              <a:t>1</a:t>
            </a:r>
            <a:r>
              <a:rPr lang="fr-FR" sz="2000" dirty="0">
                <a:solidFill>
                  <a:schemeClr val="bg2">
                    <a:lumMod val="75000"/>
                  </a:schemeClr>
                </a:solidFill>
                <a:latin typeface="Courier New" pitchFamily="49" charset="0"/>
                <a:cs typeface="Courier New" pitchFamily="49" charset="0"/>
              </a:rPr>
              <a:t>23</a:t>
            </a:r>
            <a:r>
              <a:rPr lang="fr-FR" sz="2000" dirty="0">
                <a:solidFill>
                  <a:schemeClr val="bg2">
                    <a:lumMod val="50000"/>
                  </a:schemeClr>
                </a:solidFill>
                <a:latin typeface="Courier New" pitchFamily="49" charset="0"/>
                <a:cs typeface="Courier New" pitchFamily="49" charset="0"/>
              </a:rPr>
              <a:t>4</a:t>
            </a:r>
            <a:r>
              <a:rPr lang="fr-FR" sz="2000" dirty="0">
                <a:solidFill>
                  <a:schemeClr val="accent5">
                    <a:lumMod val="75000"/>
                  </a:schemeClr>
                </a:solidFill>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23</a:t>
            </a:r>
            <a:r>
              <a:rPr lang="fr-FR" sz="2000" dirty="0">
                <a:solidFill>
                  <a:schemeClr val="bg2">
                    <a:lumMod val="50000"/>
                  </a:schemeClr>
                </a:solidFill>
                <a:latin typeface="Courier New" pitchFamily="49" charset="0"/>
                <a:cs typeface="Courier New" pitchFamily="49" charset="0"/>
              </a:rPr>
              <a:t>406</a:t>
            </a:r>
            <a:r>
              <a:rPr lang="fr-FR" sz="2000" dirty="0">
                <a:solidFill>
                  <a:schemeClr val="bg2">
                    <a:lumMod val="75000"/>
                  </a:schemeClr>
                </a:solidFill>
                <a:latin typeface="Courier New" pitchFamily="49" charset="0"/>
                <a:cs typeface="Courier New" pitchFamily="49" charset="0"/>
              </a:rPr>
              <a:t>0196</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a:t>
            </a:r>
            <a:r>
              <a:rPr lang="fr-FR" sz="2000" dirty="0">
                <a:solidFill>
                  <a:schemeClr val="bg2">
                    <a:lumMod val="75000"/>
                  </a:schemeClr>
                </a:solidFill>
                <a:latin typeface="Courier New" pitchFamily="49" charset="0"/>
                <a:cs typeface="Courier New" pitchFamily="49" charset="0"/>
              </a:rPr>
              <a:t>317</a:t>
            </a:r>
            <a:r>
              <a:rPr lang="fr-FR" sz="2000" dirty="0">
                <a:solidFill>
                  <a:schemeClr val="accent5">
                    <a:lumMod val="50000"/>
                  </a:schemeClr>
                </a:solidFill>
                <a:latin typeface="Courier New" pitchFamily="49" charset="0"/>
                <a:cs typeface="Courier New" pitchFamily="49" charset="0"/>
              </a:rPr>
              <a:t>6F</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D</a:t>
            </a:r>
            <a:r>
              <a:rPr lang="fr-FR" sz="2000" dirty="0">
                <a:solidFill>
                  <a:schemeClr val="bg2">
                    <a:lumMod val="50000"/>
                  </a:schemeClr>
                </a:solidFill>
                <a:latin typeface="Courier New" pitchFamily="49" charset="0"/>
                <a:cs typeface="Courier New" pitchFamily="49" charset="0"/>
              </a:rPr>
              <a:t>57</a:t>
            </a:r>
            <a:r>
              <a:rPr lang="fr-FR" sz="2000" dirty="0">
                <a:solidFill>
                  <a:schemeClr val="accent5">
                    <a:lumMod val="50000"/>
                  </a:schemeClr>
                </a:solidFill>
                <a:latin typeface="Courier New" pitchFamily="49" charset="0"/>
                <a:cs typeface="Courier New" pitchFamily="49" charset="0"/>
              </a:rPr>
              <a:t>0</a:t>
            </a:r>
            <a:r>
              <a:rPr lang="fr-FR" sz="2000" dirty="0">
                <a:solidFill>
                  <a:schemeClr val="bg2">
                    <a:lumMod val="75000"/>
                  </a:schemeClr>
                </a:solidFill>
                <a:latin typeface="Courier New" pitchFamily="49" charset="0"/>
                <a:cs typeface="Courier New" pitchFamily="49" charset="0"/>
              </a:rPr>
              <a:t>024</a:t>
            </a:r>
            <a:r>
              <a:rPr lang="fr-FR" sz="2000" dirty="0">
                <a:solidFill>
                  <a:schemeClr val="accent5">
                    <a:lumMod val="50000"/>
                  </a:schemeClr>
                </a:solidFill>
                <a:latin typeface="Courier New" pitchFamily="49" charset="0"/>
                <a:cs typeface="Courier New" pitchFamily="49" charset="0"/>
              </a:rPr>
              <a:t>0</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02</a:t>
            </a:r>
            <a:r>
              <a:rPr lang="fr-FR" sz="2000" dirty="0">
                <a:solidFill>
                  <a:schemeClr val="bg2">
                    <a:lumMod val="75000"/>
                  </a:schemeClr>
                </a:solidFill>
                <a:latin typeface="Courier New" pitchFamily="49" charset="0"/>
                <a:cs typeface="Courier New" pitchFamily="49" charset="0"/>
              </a:rPr>
              <a:t>415</a:t>
            </a:r>
            <a:r>
              <a:rPr lang="fr-FR" sz="2000" dirty="0">
                <a:solidFill>
                  <a:schemeClr val="accent5">
                    <a:lumMod val="50000"/>
                  </a:schemeClr>
                </a:solidFill>
                <a:latin typeface="Courier New" pitchFamily="49" charset="0"/>
                <a:cs typeface="Courier New" pitchFamily="49" charset="0"/>
              </a:rPr>
              <a:t>7 24</a:t>
            </a:r>
            <a:r>
              <a:rPr lang="fr-FR" sz="2000" dirty="0">
                <a:solidFill>
                  <a:schemeClr val="bg2">
                    <a:lumMod val="75000"/>
                  </a:schemeClr>
                </a:solidFill>
                <a:latin typeface="Courier New" pitchFamily="49" charset="0"/>
                <a:cs typeface="Courier New" pitchFamily="49" charset="0"/>
              </a:rPr>
              <a:t>54</a:t>
            </a:r>
            <a:r>
              <a:rPr lang="fr-FR" sz="2000" dirty="0">
                <a:solidFill>
                  <a:schemeClr val="accent5">
                    <a:lumMod val="50000"/>
                  </a:schemeClr>
                </a:solidFill>
                <a:latin typeface="Courier New" pitchFamily="49" charset="0"/>
                <a:cs typeface="Courier New" pitchFamily="49" charset="0"/>
              </a:rPr>
              <a:t>60</a:t>
            </a:r>
            <a:r>
              <a:rPr lang="fr-FR" sz="2000" dirty="0">
                <a:solidFill>
                  <a:schemeClr val="bg2">
                    <a:lumMod val="75000"/>
                  </a:schemeClr>
                </a:solidFill>
                <a:latin typeface="Courier New" pitchFamily="49" charset="0"/>
                <a:cs typeface="Courier New" pitchFamily="49" charset="0"/>
              </a:rPr>
              <a:t>10</a:t>
            </a:r>
            <a:r>
              <a:rPr lang="fr-FR" sz="2000" dirty="0">
                <a:solidFill>
                  <a:schemeClr val="accent5">
                    <a:lumMod val="50000"/>
                  </a:schemeClr>
                </a:solidFill>
                <a:latin typeface="Courier New" pitchFamily="49" charset="0"/>
                <a:cs typeface="Courier New" pitchFamily="49" charset="0"/>
              </a:rPr>
              <a:t> 04</a:t>
            </a:r>
            <a:r>
              <a:rPr lang="fr-FR" sz="2000" dirty="0">
                <a:solidFill>
                  <a:schemeClr val="bg2">
                    <a:lumMod val="75000"/>
                  </a:schemeClr>
                </a:solidFill>
                <a:latin typeface="Courier New" pitchFamily="49" charset="0"/>
                <a:cs typeface="Courier New" pitchFamily="49" charset="0"/>
              </a:rPr>
              <a:t>464</a:t>
            </a:r>
            <a:r>
              <a:rPr lang="fr-FR" sz="2000" dirty="0">
                <a:solidFill>
                  <a:schemeClr val="accent5">
                    <a:lumMod val="50000"/>
                  </a:schemeClr>
                </a:solidFill>
                <a:latin typeface="Courier New" pitchFamily="49" charset="0"/>
                <a:cs typeface="Courier New" pitchFamily="49" charset="0"/>
              </a:rPr>
              <a:t>654 </a:t>
            </a:r>
            <a:r>
              <a:rPr lang="fr-FR" sz="2000" dirty="0">
                <a:solidFill>
                  <a:schemeClr val="bg2">
                    <a:lumMod val="75000"/>
                  </a:schemeClr>
                </a:solidFill>
                <a:latin typeface="Courier New" pitchFamily="49" charset="0"/>
                <a:cs typeface="Courier New" pitchFamily="49" charset="0"/>
              </a:rPr>
              <a:t>6</a:t>
            </a:r>
            <a:r>
              <a:rPr lang="fr-FR" sz="2000" dirty="0">
                <a:solidFill>
                  <a:schemeClr val="bg2">
                    <a:lumMod val="50000"/>
                  </a:schemeClr>
                </a:solidFill>
                <a:latin typeface="Courier New" pitchFamily="49" charset="0"/>
                <a:cs typeface="Courier New" pitchFamily="49" charset="0"/>
              </a:rPr>
              <a:t>3.</a:t>
            </a:r>
            <a:r>
              <a:rPr lang="fr-FR" sz="2000" dirty="0">
                <a:solidFill>
                  <a:schemeClr val="accent5">
                    <a:lumMod val="50000"/>
                  </a:schemeClr>
                </a:solidFill>
                <a:latin typeface="Courier New" pitchFamily="49" charset="0"/>
                <a:cs typeface="Courier New" pitchFamily="49" charset="0"/>
              </a:rPr>
              <a:t>85</a:t>
            </a:r>
            <a:r>
              <a:rPr lang="fr-FR" sz="2000" dirty="0">
                <a:solidFill>
                  <a:schemeClr val="bg2">
                    <a:lumMod val="50000"/>
                  </a:schemeClr>
                </a:solidFill>
                <a:latin typeface="Courier New" pitchFamily="49" charset="0"/>
                <a:cs typeface="Courier New" pitchFamily="49" charset="0"/>
              </a:rPr>
              <a:t>4</a:t>
            </a:r>
            <a:r>
              <a:rPr lang="fr-FR" sz="2000" dirty="0">
                <a:solidFill>
                  <a:schemeClr val="accent5">
                    <a:lumMod val="50000"/>
                  </a:schemeClr>
                </a:solidFill>
                <a:latin typeface="Courier New" pitchFamily="49" charset="0"/>
                <a:cs typeface="Courier New" pitchFamily="49" charset="0"/>
              </a:rPr>
              <a:t>63</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45</a:t>
            </a:r>
            <a:r>
              <a:rPr lang="fr-FR" sz="2000" dirty="0">
                <a:solidFill>
                  <a:schemeClr val="accent5">
                    <a:lumMod val="60000"/>
                    <a:lumOff val="40000"/>
                  </a:schemeClr>
                </a:solidFill>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9A</a:t>
            </a:r>
            <a:r>
              <a:rPr lang="fr-FR" sz="2000" dirty="0">
                <a:solidFill>
                  <a:schemeClr val="accent5">
                    <a:lumMod val="50000"/>
                  </a:schemeClr>
                </a:solidFill>
                <a:latin typeface="Courier New" pitchFamily="49" charset="0"/>
                <a:cs typeface="Courier New" pitchFamily="49" charset="0"/>
              </a:rPr>
              <a:t>78.</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23</a:t>
            </a:r>
            <a:r>
              <a:rPr lang="fr-FR" sz="2000" dirty="0">
                <a:latin typeface="Courier New" pitchFamily="49" charset="0"/>
                <a:cs typeface="Courier New" pitchFamily="49" charset="0"/>
              </a:rPr>
              <a:t> </a:t>
            </a:r>
            <a:r>
              <a:rPr lang="fr-FR" sz="2000" dirty="0">
                <a:solidFill>
                  <a:srgbClr val="0D1D31"/>
                </a:solidFill>
                <a:latin typeface="Courier New" pitchFamily="49" charset="0"/>
                <a:cs typeface="Courier New" pitchFamily="49" charset="0"/>
              </a:rPr>
              <a:t>.</a:t>
            </a:r>
            <a:r>
              <a:rPr lang="fr-FR" sz="2000" dirty="0">
                <a:solidFill>
                  <a:schemeClr val="bg2">
                    <a:lumMod val="75000"/>
                  </a:schemeClr>
                </a:solidFill>
                <a:latin typeface="Courier New" pitchFamily="49" charset="0"/>
                <a:cs typeface="Courier New" pitchFamily="49" charset="0"/>
              </a:rPr>
              <a:t>64</a:t>
            </a:r>
            <a:r>
              <a:rPr lang="fr-FR" sz="2000" dirty="0">
                <a:solidFill>
                  <a:schemeClr val="accent5">
                    <a:lumMod val="50000"/>
                  </a:schemeClr>
                </a:solidFill>
                <a:latin typeface="Courier New" pitchFamily="49" charset="0"/>
                <a:cs typeface="Courier New" pitchFamily="49" charset="0"/>
              </a:rPr>
              <a:t>063</a:t>
            </a:r>
            <a:r>
              <a:rPr lang="fr-FR" sz="2000" dirty="0">
                <a:solidFill>
                  <a:schemeClr val="bg2">
                    <a:lumMod val="50000"/>
                  </a:schemeClr>
                </a:solidFill>
                <a:latin typeface="Courier New" pitchFamily="49" charset="0"/>
                <a:cs typeface="Courier New" pitchFamily="49" charset="0"/>
              </a:rPr>
              <a:t>4</a:t>
            </a:r>
            <a:r>
              <a:rPr lang="fr-FR" sz="2000" dirty="0">
                <a:solidFill>
                  <a:schemeClr val="bg2">
                    <a:lumMod val="75000"/>
                  </a:schemeClr>
                </a:solidFill>
                <a:latin typeface="Courier New" pitchFamily="49" charset="0"/>
                <a:cs typeface="Courier New" pitchFamily="49" charset="0"/>
              </a:rPr>
              <a:t>70</a:t>
            </a:r>
            <a:r>
              <a:rPr lang="fr-FR" sz="2000" dirty="0">
                <a:solidFill>
                  <a:schemeClr val="accent5">
                    <a:lumMod val="50000"/>
                  </a:schemeClr>
                </a:solidFill>
                <a:latin typeface="Courier New" pitchFamily="49" charset="0"/>
                <a:cs typeface="Courier New" pitchFamily="49" charset="0"/>
              </a:rPr>
              <a:t>005</a:t>
            </a:r>
            <a:r>
              <a:rPr lang="fr-FR" sz="2000" dirty="0">
                <a:solidFill>
                  <a:schemeClr val="bg2">
                    <a:lumMod val="50000"/>
                  </a:schemeClr>
                </a:solidFill>
                <a:latin typeface="Courier New" pitchFamily="49" charset="0"/>
                <a:cs typeface="Courier New" pitchFamily="49" charset="0"/>
              </a:rPr>
              <a:t>4</a:t>
            </a:r>
            <a:r>
              <a:rPr lang="fr-FR" sz="2000" dirty="0">
                <a:solidFill>
                  <a:schemeClr val="bg2">
                    <a:lumMod val="75000"/>
                  </a:schemeClr>
                </a:solidFill>
                <a:latin typeface="Courier New" pitchFamily="49" charset="0"/>
                <a:cs typeface="Courier New" pitchFamily="49" charset="0"/>
              </a:rPr>
              <a:t>0</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72</a:t>
            </a:r>
            <a:r>
              <a:rPr lang="fr-FR" sz="2000" dirty="0">
                <a:solidFill>
                  <a:schemeClr val="bg2">
                    <a:lumMod val="75000"/>
                  </a:schemeClr>
                </a:solidFill>
                <a:latin typeface="Courier New" pitchFamily="49" charset="0"/>
                <a:cs typeface="Courier New" pitchFamily="49" charset="0"/>
              </a:rPr>
              <a:t>30</a:t>
            </a:r>
            <a:r>
              <a:rPr lang="fr-FR" sz="2000" dirty="0">
                <a:solidFill>
                  <a:schemeClr val="accent5">
                    <a:lumMod val="50000"/>
                  </a:schemeClr>
                </a:solidFill>
                <a:latin typeface="Courier New" pitchFamily="49" charset="0"/>
                <a:cs typeface="Courier New" pitchFamily="49" charset="0"/>
              </a:rPr>
              <a:t>772</a:t>
            </a:r>
            <a:r>
              <a:rPr lang="fr-FR" sz="2000" dirty="0">
                <a:solidFill>
                  <a:schemeClr val="bg2">
                    <a:lumMod val="75000"/>
                  </a:schemeClr>
                </a:solidFill>
                <a:latin typeface="Courier New" pitchFamily="49" charset="0"/>
                <a:cs typeface="Courier New" pitchFamily="49" charset="0"/>
              </a:rPr>
              <a:t>1500</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694</a:t>
            </a:r>
            <a:r>
              <a:rPr lang="fr-FR" sz="2000" dirty="0">
                <a:solidFill>
                  <a:schemeClr val="bg2">
                    <a:lumMod val="50000"/>
                  </a:schemeClr>
                </a:solidFill>
                <a:latin typeface="Courier New" pitchFamily="49" charset="0"/>
                <a:cs typeface="Courier New" pitchFamily="49" charset="0"/>
              </a:rPr>
              <a:t>E</a:t>
            </a:r>
            <a:r>
              <a:rPr lang="fr-FR" sz="2000" dirty="0">
                <a:solidFill>
                  <a:schemeClr val="bg2">
                    <a:lumMod val="75000"/>
                  </a:schemeClr>
                </a:solidFill>
                <a:latin typeface="Courier New" pitchFamily="49" charset="0"/>
                <a:cs typeface="Courier New" pitchFamily="49" charset="0"/>
              </a:rPr>
              <a:t>F</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06</a:t>
            </a:r>
            <a:r>
              <a:rPr lang="fr-FR" sz="2000" dirty="0">
                <a:solidFill>
                  <a:schemeClr val="accent5">
                    <a:lumMod val="50000"/>
                  </a:schemeClr>
                </a:solidFill>
                <a:latin typeface="Courier New" pitchFamily="49" charset="0"/>
                <a:cs typeface="Courier New" pitchFamily="49" charset="0"/>
              </a:rPr>
              <a:t>46</a:t>
            </a:r>
            <a:r>
              <a:rPr lang="fr-FR" sz="2000" dirty="0">
                <a:solidFill>
                  <a:schemeClr val="bg2">
                    <a:lumMod val="75000"/>
                  </a:schemeClr>
                </a:solidFill>
                <a:latin typeface="Courier New" pitchFamily="49" charset="0"/>
                <a:cs typeface="Courier New" pitchFamily="49" charset="0"/>
              </a:rPr>
              <a:t>1</a:t>
            </a:r>
            <a:r>
              <a:rPr lang="fr-FR" sz="2000" dirty="0">
                <a:solidFill>
                  <a:schemeClr val="bg2">
                    <a:lumMod val="50000"/>
                  </a:schemeClr>
                </a:solidFill>
                <a:latin typeface="Courier New" pitchFamily="49" charset="0"/>
                <a:cs typeface="Courier New" pitchFamily="49" charset="0"/>
              </a:rPr>
              <a:t>.</a:t>
            </a:r>
            <a:r>
              <a:rPr lang="fr-FR" sz="2000" dirty="0">
                <a:solidFill>
                  <a:srgbClr val="FF0000"/>
                </a:solidFill>
                <a:latin typeface="Courier New" pitchFamily="49" charset="0"/>
                <a:cs typeface="Courier New" pitchFamily="49" charset="0"/>
              </a:rPr>
              <a:t>?</a:t>
            </a:r>
            <a:r>
              <a:rPr lang="fr-FR" sz="2000" dirty="0">
                <a:solidFill>
                  <a:schemeClr val="accent5">
                    <a:lumMod val="50000"/>
                  </a:schemeClr>
                </a:solidFill>
                <a:latin typeface="Courier New" pitchFamily="49" charset="0"/>
                <a:cs typeface="Courier New" pitchFamily="49" charset="0"/>
              </a:rPr>
              <a:t>E</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0</a:t>
            </a:r>
            <a:r>
              <a:rPr lang="fr-FR" sz="2000" dirty="0">
                <a:solidFill>
                  <a:schemeClr val="bg2">
                    <a:lumMod val="50000"/>
                  </a:schemeClr>
                </a:solidFill>
                <a:latin typeface="Courier New" pitchFamily="49" charset="0"/>
                <a:cs typeface="Courier New" pitchFamily="49" charset="0"/>
              </a:rPr>
              <a:t>08</a:t>
            </a:r>
            <a:r>
              <a:rPr lang="fr-FR" sz="2000" dirty="0">
                <a:solidFill>
                  <a:schemeClr val="bg2">
                    <a:lumMod val="75000"/>
                  </a:schemeClr>
                </a:solidFill>
                <a:latin typeface="Courier New" pitchFamily="49" charset="0"/>
                <a:cs typeface="Courier New" pitchFamily="49" charset="0"/>
              </a:rPr>
              <a:t>7</a:t>
            </a:r>
            <a:r>
              <a:rPr lang="fr-FR" sz="2000" dirty="0">
                <a:solidFill>
                  <a:schemeClr val="accent5">
                    <a:lumMod val="50000"/>
                  </a:schemeClr>
                </a:solidFill>
                <a:latin typeface="Courier New" pitchFamily="49" charset="0"/>
                <a:cs typeface="Courier New" pitchFamily="49" charset="0"/>
              </a:rPr>
              <a:t>12A</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607</a:t>
            </a:r>
            <a:r>
              <a:rPr lang="fr-FR" sz="2000" dirty="0">
                <a:solidFill>
                  <a:schemeClr val="accent5">
                    <a:lumMod val="50000"/>
                  </a:schemeClr>
                </a:solidFill>
                <a:latin typeface="Courier New" pitchFamily="49" charset="0"/>
                <a:cs typeface="Courier New" pitchFamily="49" charset="0"/>
              </a:rPr>
              <a:t>85</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52</a:t>
            </a:r>
            <a:r>
              <a:rPr lang="fr-FR" sz="2000" dirty="0">
                <a:solidFill>
                  <a:schemeClr val="bg2">
                    <a:lumMod val="75000"/>
                  </a:schemeClr>
                </a:solidFill>
                <a:latin typeface="Courier New" pitchFamily="49" charset="0"/>
                <a:cs typeface="Courier New" pitchFamily="49" charset="0"/>
              </a:rPr>
              <a:t>016</a:t>
            </a:r>
            <a:r>
              <a:rPr lang="fr-FR" sz="2000" dirty="0">
                <a:solidFill>
                  <a:schemeClr val="accent5">
                    <a:lumMod val="50000"/>
                  </a:schemeClr>
                </a:solidFill>
                <a:latin typeface="Courier New" pitchFamily="49" charset="0"/>
                <a:cs typeface="Courier New" pitchFamily="49" charset="0"/>
              </a:rPr>
              <a:t>016</a:t>
            </a:r>
            <a:r>
              <a:rPr lang="fr-FR" sz="2000" dirty="0">
                <a:solidFill>
                  <a:schemeClr val="bg2">
                    <a:lumMod val="75000"/>
                  </a:schemeClr>
                </a:solidFill>
                <a:latin typeface="Courier New" pitchFamily="49" charset="0"/>
                <a:cs typeface="Courier New" pitchFamily="49" charset="0"/>
              </a:rPr>
              <a:t>C</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&amp;400</a:t>
            </a:r>
            <a:r>
              <a:rPr lang="fr-FR" sz="2000" dirty="0">
                <a:solidFill>
                  <a:schemeClr val="accent5">
                    <a:lumMod val="50000"/>
                  </a:schemeClr>
                </a:solidFill>
                <a:latin typeface="Courier New" pitchFamily="49" charset="0"/>
                <a:cs typeface="Courier New" pitchFamily="49" charset="0"/>
              </a:rPr>
              <a:t>4</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4049</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10</a:t>
            </a:r>
            <a:r>
              <a:rPr lang="fr-FR" sz="2000" dirty="0">
                <a:solidFill>
                  <a:schemeClr val="bg2">
                    <a:lumMod val="75000"/>
                  </a:schemeClr>
                </a:solidFill>
                <a:latin typeface="Courier New" pitchFamily="49" charset="0"/>
                <a:cs typeface="Courier New" pitchFamily="49" charset="0"/>
              </a:rPr>
              <a:t>05</a:t>
            </a:r>
            <a:r>
              <a:rPr lang="fr-FR" sz="2000" dirty="0">
                <a:latin typeface="Courier New" pitchFamily="49" charset="0"/>
                <a:cs typeface="Courier New" pitchFamily="49" charset="0"/>
              </a:rPr>
              <a:t> </a:t>
            </a:r>
            <a:r>
              <a:rPr lang="fr-FR" sz="2000" dirty="0">
                <a:solidFill>
                  <a:schemeClr val="accent1">
                    <a:lumMod val="50000"/>
                  </a:schemeClr>
                </a:solidFill>
                <a:latin typeface="Courier New" pitchFamily="49" charset="0"/>
                <a:cs typeface="Courier New" pitchFamily="49" charset="0"/>
              </a:rPr>
              <a:t>01102005DEAF</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6405</a:t>
            </a:r>
            <a:r>
              <a:rPr lang="fr-FR" sz="2000" dirty="0">
                <a:solidFill>
                  <a:schemeClr val="accent5">
                    <a:lumMod val="50000"/>
                  </a:schemeClr>
                </a:solidFill>
                <a:latin typeface="Courier New" pitchFamily="49" charset="0"/>
                <a:cs typeface="Courier New" pitchFamily="49" charset="0"/>
              </a:rPr>
              <a:t>67</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0</a:t>
            </a:r>
            <a:r>
              <a:rPr lang="fr-FR" sz="2000" dirty="0">
                <a:solidFill>
                  <a:schemeClr val="bg2">
                    <a:lumMod val="75000"/>
                  </a:schemeClr>
                </a:solidFill>
                <a:latin typeface="Courier New" pitchFamily="49" charset="0"/>
                <a:cs typeface="Courier New" pitchFamily="49" charset="0"/>
              </a:rPr>
              <a:t>A40</a:t>
            </a:r>
            <a:r>
              <a:rPr lang="fr-FR" sz="2000" dirty="0">
                <a:solidFill>
                  <a:schemeClr val="accent5">
                    <a:lumMod val="50000"/>
                  </a:schemeClr>
                </a:solidFill>
                <a:latin typeface="Courier New" pitchFamily="49" charset="0"/>
                <a:cs typeface="Courier New" pitchFamily="49" charset="0"/>
              </a:rPr>
              <a:t>9</a:t>
            </a:r>
            <a:r>
              <a:rPr lang="fr-FR" sz="2000" dirty="0">
                <a:solidFill>
                  <a:schemeClr val="bg2">
                    <a:lumMod val="50000"/>
                  </a:schemeClr>
                </a:solidFill>
                <a:latin typeface="Courier New" pitchFamily="49" charset="0"/>
                <a:cs typeface="Courier New" pitchFamily="49" charset="0"/>
              </a:rPr>
              <a:t>8.</a:t>
            </a:r>
            <a:r>
              <a:rPr lang="fr-FR" sz="2000" dirty="0">
                <a:solidFill>
                  <a:schemeClr val="accent5">
                    <a:lumMod val="50000"/>
                  </a:schemeClr>
                </a:solidFill>
                <a:latin typeface="Courier New" pitchFamily="49" charset="0"/>
                <a:cs typeface="Courier New" pitchFamily="49" charset="0"/>
              </a:rPr>
              <a:t>0</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05</a:t>
            </a:r>
            <a:r>
              <a:rPr lang="fr-FR" sz="2000" dirty="0">
                <a:solidFill>
                  <a:schemeClr val="bg2">
                    <a:lumMod val="75000"/>
                  </a:schemeClr>
                </a:solidFill>
                <a:latin typeface="Courier New" pitchFamily="49" charset="0"/>
                <a:cs typeface="Courier New" pitchFamily="49" charset="0"/>
              </a:rPr>
              <a:t>69</a:t>
            </a:r>
            <a:r>
              <a:rPr lang="fr-FR" sz="2000" dirty="0">
                <a:solidFill>
                  <a:srgbClr val="0D1D31"/>
                </a:solidFill>
                <a:latin typeface="Courier New" pitchFamily="49" charset="0"/>
                <a:cs typeface="Courier New" pitchFamily="49" charset="0"/>
              </a:rPr>
              <a:t>!</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1</a:t>
            </a:r>
            <a:r>
              <a:rPr lang="fr-FR" sz="2000" dirty="0">
                <a:solidFill>
                  <a:srgbClr val="F5870F"/>
                </a:solidFill>
                <a:effectLst/>
                <a:latin typeface="Courier New" pitchFamily="49" charset="0"/>
                <a:cs typeface="Courier New" pitchFamily="49" charset="0"/>
              </a:rPr>
              <a:t>Information</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41</a:t>
            </a:r>
            <a:r>
              <a:rPr lang="fr-FR" sz="2000" dirty="0">
                <a:solidFill>
                  <a:schemeClr val="accent5">
                    <a:lumMod val="50000"/>
                  </a:schemeClr>
                </a:solidFill>
                <a:latin typeface="Courier New" pitchFamily="49" charset="0"/>
                <a:cs typeface="Courier New" pitchFamily="49" charset="0"/>
              </a:rPr>
              <a:t>697</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24</a:t>
            </a:r>
            <a:r>
              <a:rPr lang="fr-FR" sz="2000" dirty="0">
                <a:solidFill>
                  <a:schemeClr val="accent5">
                    <a:lumMod val="50000"/>
                  </a:schemeClr>
                </a:solidFill>
                <a:latin typeface="Courier New" pitchFamily="49" charset="0"/>
                <a:cs typeface="Courier New" pitchFamily="49" charset="0"/>
              </a:rPr>
              <a:t>45</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68</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0</a:t>
            </a:r>
            <a:r>
              <a:rPr lang="fr-FR" sz="2000" dirty="0">
                <a:solidFill>
                  <a:schemeClr val="bg2">
                    <a:lumMod val="75000"/>
                  </a:schemeClr>
                </a:solidFill>
                <a:latin typeface="Courier New" pitchFamily="49" charset="0"/>
                <a:cs typeface="Courier New" pitchFamily="49" charset="0"/>
              </a:rPr>
              <a:t>6</a:t>
            </a:r>
            <a:r>
              <a:rPr lang="fr-FR" sz="2000" dirty="0">
                <a:solidFill>
                  <a:schemeClr val="accent5">
                    <a:lumMod val="50000"/>
                  </a:schemeClr>
                </a:solidFill>
                <a:latin typeface="Courier New" pitchFamily="49" charset="0"/>
                <a:cs typeface="Courier New" pitchFamily="49" charset="0"/>
              </a:rPr>
              <a:t>46</a:t>
            </a:r>
            <a:r>
              <a:rPr lang="fr-FR" sz="2000" dirty="0">
                <a:solidFill>
                  <a:schemeClr val="bg2">
                    <a:lumMod val="75000"/>
                  </a:schemeClr>
                </a:solidFill>
                <a:latin typeface="Courier New" pitchFamily="49" charset="0"/>
                <a:cs typeface="Courier New" pitchFamily="49" charset="0"/>
              </a:rPr>
              <a:t>48</a:t>
            </a:r>
            <a:r>
              <a:rPr lang="fr-FR" sz="2000" dirty="0">
                <a:solidFill>
                  <a:schemeClr val="bg2">
                    <a:lumMod val="50000"/>
                  </a:schemeClr>
                </a:solidFill>
                <a:latin typeface="Courier New" pitchFamily="49" charset="0"/>
                <a:cs typeface="Courier New" pitchFamily="49" charset="0"/>
              </a:rPr>
              <a:t>6</a:t>
            </a:r>
            <a:r>
              <a:rPr lang="fr-FR" sz="2000" dirty="0">
                <a:solidFill>
                  <a:schemeClr val="bg2">
                    <a:lumMod val="75000"/>
                  </a:schemeClr>
                </a:solidFill>
                <a:latin typeface="Courier New" pitchFamily="49" charset="0"/>
                <a:cs typeface="Courier New" pitchFamily="49" charset="0"/>
              </a:rPr>
              <a:t>9</a:t>
            </a:r>
            <a:r>
              <a:rPr lang="fr-FR" sz="2000" dirty="0">
                <a:solidFill>
                  <a:schemeClr val="accent5">
                    <a:lumMod val="50000"/>
                  </a:schemeClr>
                </a:solidFill>
                <a:latin typeface="Courier New" pitchFamily="49" charset="0"/>
                <a:cs typeface="Courier New" pitchFamily="49" charset="0"/>
              </a:rPr>
              <a:t>065</a:t>
            </a:r>
            <a:r>
              <a:rPr lang="fr-FR" sz="2000" dirty="0">
                <a:solidFill>
                  <a:schemeClr val="bg2">
                    <a:lumMod val="50000"/>
                  </a:schemeClr>
                </a:solidFill>
                <a:latin typeface="Courier New" pitchFamily="49" charset="0"/>
                <a:cs typeface="Courier New" pitchFamily="49" charset="0"/>
              </a:rPr>
              <a:t>4</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0</a:t>
            </a:r>
            <a:r>
              <a:rPr lang="fr-FR" sz="2000" dirty="0">
                <a:solidFill>
                  <a:schemeClr val="accent5">
                    <a:lumMod val="50000"/>
                  </a:schemeClr>
                </a:solidFill>
                <a:latin typeface="Courier New" pitchFamily="49" charset="0"/>
                <a:cs typeface="Courier New" pitchFamily="49" charset="0"/>
              </a:rPr>
              <a:t>409</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a:t>
            </a:r>
            <a:r>
              <a:rPr lang="fr-FR" sz="2000" dirty="0">
                <a:solidFill>
                  <a:schemeClr val="bg2">
                    <a:lumMod val="75000"/>
                  </a:schemeClr>
                </a:solidFill>
                <a:latin typeface="Courier New" pitchFamily="49" charset="0"/>
                <a:cs typeface="Courier New" pitchFamily="49" charset="0"/>
              </a:rPr>
              <a:t>27</a:t>
            </a:r>
            <a:r>
              <a:rPr lang="fr-FR" sz="2000" dirty="0">
                <a:latin typeface="Courier New" pitchFamily="49" charset="0"/>
                <a:cs typeface="Courier New" pitchFamily="49" charset="0"/>
              </a:rPr>
              <a:t> </a:t>
            </a:r>
            <a:r>
              <a:rPr lang="fr-FR" sz="2000" dirty="0">
                <a:solidFill>
                  <a:srgbClr val="0D1D31"/>
                </a:solidFill>
                <a:latin typeface="Courier New" pitchFamily="49" charset="0"/>
                <a:cs typeface="Courier New" pitchFamily="49" charset="0"/>
              </a:rPr>
              <a:t>1</a:t>
            </a:r>
            <a:r>
              <a:rPr lang="fr-FR" sz="2000" dirty="0">
                <a:solidFill>
                  <a:schemeClr val="accent5">
                    <a:lumMod val="50000"/>
                  </a:schemeClr>
                </a:solidFill>
                <a:latin typeface="Courier New" pitchFamily="49" charset="0"/>
                <a:cs typeface="Courier New" pitchFamily="49" charset="0"/>
              </a:rPr>
              <a:t>23</a:t>
            </a:r>
            <a:r>
              <a:rPr lang="fr-FR" sz="2000" dirty="0">
                <a:solidFill>
                  <a:schemeClr val="bg2">
                    <a:lumMod val="75000"/>
                  </a:schemeClr>
                </a:solidFill>
                <a:latin typeface="Courier New" pitchFamily="49" charset="0"/>
                <a:cs typeface="Courier New" pitchFamily="49" charset="0"/>
              </a:rPr>
              <a:t>054</a:t>
            </a:r>
            <a:r>
              <a:rPr lang="fr-FR" sz="2000" dirty="0">
                <a:solidFill>
                  <a:schemeClr val="bg2">
                    <a:lumMod val="50000"/>
                  </a:schemeClr>
                </a:solidFill>
                <a:latin typeface="Courier New" pitchFamily="49" charset="0"/>
                <a:cs typeface="Courier New" pitchFamily="49" charset="0"/>
              </a:rPr>
              <a:t>8</a:t>
            </a:r>
            <a:r>
              <a:rPr lang="fr-FR" sz="2000" dirty="0">
                <a:solidFill>
                  <a:schemeClr val="accent5">
                    <a:lumMod val="50000"/>
                  </a:schemeClr>
                </a:solidFill>
                <a:latin typeface="Courier New" pitchFamily="49" charset="0"/>
                <a:cs typeface="Courier New" pitchFamily="49" charset="0"/>
              </a:rPr>
              <a:t>99</a:t>
            </a:r>
            <a:r>
              <a:rPr lang="fr-FR" sz="2000" dirty="0">
                <a:solidFill>
                  <a:schemeClr val="bg2">
                    <a:lumMod val="75000"/>
                  </a:schemeClr>
                </a:solidFill>
                <a:latin typeface="Courier New" pitchFamily="49" charset="0"/>
                <a:cs typeface="Courier New" pitchFamily="49" charset="0"/>
              </a:rPr>
              <a:t>07</a:t>
            </a:r>
            <a:r>
              <a:rPr lang="fr-FR" sz="2000" dirty="0">
                <a:solidFill>
                  <a:schemeClr val="bg2">
                    <a:lumMod val="50000"/>
                  </a:schemeClr>
                </a:solidFill>
                <a:latin typeface="Courier New" pitchFamily="49" charset="0"/>
                <a:cs typeface="Courier New" pitchFamily="49" charset="0"/>
              </a:rPr>
              <a:t>8</a:t>
            </a:r>
            <a:r>
              <a:rPr lang="fr-FR" sz="2000" dirty="0">
                <a:solidFill>
                  <a:schemeClr val="accent5">
                    <a:lumMod val="50000"/>
                  </a:schemeClr>
                </a:solidFill>
                <a:latin typeface="Courier New" pitchFamily="49" charset="0"/>
                <a:cs typeface="Courier New" pitchFamily="49" charset="0"/>
              </a:rPr>
              <a:t>70</a:t>
            </a:r>
            <a:r>
              <a:rPr lang="fr-FR" sz="2000" dirty="0">
                <a:solidFill>
                  <a:schemeClr val="bg2">
                    <a:lumMod val="50000"/>
                  </a:schemeClr>
                </a:solidFill>
                <a:latin typeface="Courier New" pitchFamily="49" charset="0"/>
                <a:cs typeface="Courier New" pitchFamily="49" charset="0"/>
              </a:rPr>
              <a:t>8</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32</a:t>
            </a:r>
            <a:r>
              <a:rPr lang="fr-FR" sz="2000" dirty="0">
                <a:solidFill>
                  <a:schemeClr val="bg2">
                    <a:lumMod val="75000"/>
                  </a:schemeClr>
                </a:solidFill>
                <a:latin typeface="Courier New" pitchFamily="49" charset="0"/>
                <a:cs typeface="Courier New" pitchFamily="49" charset="0"/>
              </a:rPr>
              <a:t>05</a:t>
            </a:r>
            <a:r>
              <a:rPr lang="fr-FR" sz="2000" dirty="0">
                <a:solidFill>
                  <a:schemeClr val="accent6"/>
                </a:solidFill>
                <a:latin typeface="Courier New" pitchFamily="49" charset="0"/>
                <a:cs typeface="Courier New" pitchFamily="49" charset="0"/>
              </a:rPr>
              <a:t>AND</a:t>
            </a:r>
            <a:r>
              <a:rPr lang="fr-FR" sz="2000" dirty="0">
                <a:solidFill>
                  <a:schemeClr val="bg2">
                    <a:lumMod val="50000"/>
                  </a:schemeClr>
                </a:solidFill>
                <a:latin typeface="Courier New" pitchFamily="49" charset="0"/>
                <a:cs typeface="Courier New" pitchFamily="49" charset="0"/>
              </a:rPr>
              <a:t>4</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616</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2</a:t>
            </a:r>
            <a:r>
              <a:rPr lang="fr-FR" sz="2000" dirty="0">
                <a:solidFill>
                  <a:schemeClr val="accent5">
                    <a:lumMod val="50000"/>
                  </a:schemeClr>
                </a:solidFill>
                <a:latin typeface="Courier New" pitchFamily="49" charset="0"/>
                <a:cs typeface="Courier New" pitchFamily="49" charset="0"/>
              </a:rPr>
              <a:t>157</a:t>
            </a:r>
            <a:r>
              <a:rPr lang="fr-FR" sz="2000" dirty="0">
                <a:solidFill>
                  <a:schemeClr val="bg2">
                    <a:lumMod val="50000"/>
                  </a:schemeClr>
                </a:solidFill>
                <a:latin typeface="Courier New" pitchFamily="49" charset="0"/>
                <a:cs typeface="Courier New" pitchFamily="49" charset="0"/>
              </a:rPr>
              <a:t>7</a:t>
            </a:r>
            <a:r>
              <a:rPr lang="fr-FR" sz="2000" dirty="0">
                <a:solidFill>
                  <a:schemeClr val="bg2">
                    <a:lumMod val="75000"/>
                  </a:schemeClr>
                </a:solidFill>
                <a:latin typeface="Courier New" pitchFamily="49" charset="0"/>
                <a:cs typeface="Courier New" pitchFamily="49" charset="0"/>
              </a:rPr>
              <a:t>215</a:t>
            </a:r>
            <a:r>
              <a:rPr lang="fr-FR" sz="2000" dirty="0">
                <a:solidFill>
                  <a:schemeClr val="accent5">
                    <a:lumMod val="50000"/>
                  </a:schemeClr>
                </a:solidFill>
                <a:latin typeface="Courier New" pitchFamily="49" charset="0"/>
                <a:cs typeface="Courier New" pitchFamily="49" charset="0"/>
              </a:rPr>
              <a:t>62</a:t>
            </a:r>
            <a:r>
              <a:rPr lang="fr-FR" sz="2000" dirty="0">
                <a:solidFill>
                  <a:schemeClr val="bg2">
                    <a:lumMod val="50000"/>
                  </a:schemeClr>
                </a:solidFill>
                <a:latin typeface="Courier New" pitchFamily="49" charset="0"/>
                <a:cs typeface="Courier New" pitchFamily="49" charset="0"/>
              </a:rPr>
              <a:t>74</a:t>
            </a:r>
            <a:r>
              <a:rPr lang="fr-FR" sz="2000" dirty="0">
                <a:solidFill>
                  <a:schemeClr val="bg2">
                    <a:lumMod val="75000"/>
                  </a:schemeClr>
                </a:solidFill>
                <a:latin typeface="Courier New" pitchFamily="49" charset="0"/>
                <a:cs typeface="Courier New" pitchFamily="49" charset="0"/>
              </a:rPr>
              <a:t>A</a:t>
            </a:r>
            <a:r>
              <a:rPr lang="fr-FR" sz="2000" dirty="0">
                <a:solidFill>
                  <a:schemeClr val="accent5">
                    <a:lumMod val="50000"/>
                  </a:schemeClr>
                </a:solidFill>
                <a:latin typeface="Courier New" pitchFamily="49" charset="0"/>
                <a:cs typeface="Courier New" pitchFamily="49" charset="0"/>
              </a:rPr>
              <a:t>C5</a:t>
            </a:r>
            <a:r>
              <a:rPr lang="fr-FR" sz="2000" dirty="0">
                <a:solidFill>
                  <a:schemeClr val="bg2">
                    <a:lumMod val="75000"/>
                  </a:schemeClr>
                </a:solidFill>
                <a:latin typeface="Courier New" pitchFamily="49" charset="0"/>
                <a:cs typeface="Courier New" pitchFamily="49" charset="0"/>
              </a:rPr>
              <a:t>4</a:t>
            </a:r>
            <a:r>
              <a:rPr lang="fr-FR" sz="2000" dirty="0">
                <a:solidFill>
                  <a:schemeClr val="accent5">
                    <a:lumMod val="50000"/>
                  </a:schemeClr>
                </a:solidFill>
                <a:latin typeface="Courier New" pitchFamily="49" charset="0"/>
                <a:cs typeface="Courier New" pitchFamily="49" charset="0"/>
              </a:rPr>
              <a:t>87</a:t>
            </a:r>
            <a:r>
              <a:rPr lang="fr-FR" sz="2000" dirty="0">
                <a:solidFill>
                  <a:schemeClr val="bg2">
                    <a:lumMod val="50000"/>
                  </a:schemeClr>
                </a:solidFill>
                <a:latin typeface="Courier New" pitchFamily="49" charset="0"/>
                <a:cs typeface="Courier New" pitchFamily="49" charset="0"/>
              </a:rPr>
              <a:t>8</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B60</a:t>
            </a:r>
            <a:r>
              <a:rPr lang="fr-FR" sz="2000" dirty="0">
                <a:solidFill>
                  <a:schemeClr val="bg2">
                    <a:lumMod val="75000"/>
                  </a:schemeClr>
                </a:solidFill>
                <a:latin typeface="Courier New" pitchFamily="49" charset="0"/>
                <a:cs typeface="Courier New" pitchFamily="49" charset="0"/>
              </a:rPr>
              <a:t>89B</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6048</a:t>
            </a:r>
            <a:r>
              <a:rPr lang="fr-FR" sz="2000" dirty="0">
                <a:solidFill>
                  <a:schemeClr val="bg2">
                    <a:lumMod val="50000"/>
                  </a:schemeClr>
                </a:solidFill>
                <a:latin typeface="Courier New" pitchFamily="49" charset="0"/>
                <a:cs typeface="Courier New" pitchFamily="49" charset="0"/>
              </a:rPr>
              <a:t>97</a:t>
            </a:r>
            <a:r>
              <a:rPr lang="fr-FR" sz="2000" dirty="0">
                <a:solidFill>
                  <a:schemeClr val="bg2">
                    <a:lumMod val="75000"/>
                  </a:schemeClr>
                </a:solidFill>
                <a:latin typeface="Courier New" pitchFamily="49" charset="0"/>
                <a:cs typeface="Courier New" pitchFamily="49" charset="0"/>
              </a:rPr>
              <a:t>F68</a:t>
            </a:r>
            <a:r>
              <a:rPr lang="fr-FR" sz="2000" dirty="0">
                <a:solidFill>
                  <a:schemeClr val="bg2">
                    <a:lumMod val="50000"/>
                  </a:schemeClr>
                </a:solidFill>
                <a:latin typeface="Courier New" pitchFamily="49" charset="0"/>
                <a:cs typeface="Courier New" pitchFamily="49" charset="0"/>
              </a:rPr>
              <a:t>8</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9.4</a:t>
            </a:r>
            <a:r>
              <a:rPr lang="fr-FR" sz="2000" dirty="0">
                <a:solidFill>
                  <a:schemeClr val="accent5">
                    <a:lumMod val="50000"/>
                  </a:schemeClr>
                </a:solidFill>
                <a:latin typeface="Courier New" pitchFamily="49" charset="0"/>
                <a:cs typeface="Courier New" pitchFamily="49" charset="0"/>
              </a:rPr>
              <a:t>81</a:t>
            </a:r>
            <a:r>
              <a:rPr lang="fr-FR" sz="2000" dirty="0">
                <a:latin typeface="Courier New" pitchFamily="49" charset="0"/>
                <a:cs typeface="Courier New" pitchFamily="49" charset="0"/>
              </a:rPr>
              <a:t> </a:t>
            </a:r>
            <a:r>
              <a:rPr lang="fr-FR" sz="2000" dirty="0">
                <a:solidFill>
                  <a:schemeClr val="accent6"/>
                </a:solidFill>
                <a:latin typeface="Courier New" pitchFamily="49" charset="0"/>
                <a:cs typeface="Courier New" pitchFamily="49" charset="0"/>
              </a:rPr>
              <a:t>Communication</a:t>
            </a:r>
            <a:r>
              <a:rPr lang="fr-FR" sz="2000" dirty="0">
                <a:solidFill>
                  <a:schemeClr val="bg2">
                    <a:lumMod val="75000"/>
                  </a:schemeClr>
                </a:solidFill>
                <a:latin typeface="Courier New" pitchFamily="49" charset="0"/>
                <a:cs typeface="Courier New" pitchFamily="49" charset="0"/>
              </a:rPr>
              <a:t>324</a:t>
            </a:r>
            <a:r>
              <a:rPr lang="fr-FR" sz="2000" dirty="0">
                <a:solidFill>
                  <a:schemeClr val="accent5">
                    <a:lumMod val="50000"/>
                  </a:schemeClr>
                </a:solidFill>
                <a:latin typeface="Courier New" pitchFamily="49" charset="0"/>
                <a:cs typeface="Courier New" pitchFamily="49" charset="0"/>
              </a:rPr>
              <a:t>98</a:t>
            </a:r>
            <a:r>
              <a:rPr lang="fr-FR" sz="2000" dirty="0">
                <a:solidFill>
                  <a:schemeClr val="bg2">
                    <a:lumMod val="50000"/>
                  </a:schemeClr>
                </a:solidFill>
                <a:latin typeface="Courier New" pitchFamily="49" charset="0"/>
                <a:cs typeface="Courier New" pitchFamily="49" charset="0"/>
              </a:rPr>
              <a:t>50</a:t>
            </a:r>
            <a:r>
              <a:rPr lang="fr-FR" sz="2000" dirty="0">
                <a:solidFill>
                  <a:schemeClr val="accent5">
                    <a:lumMod val="50000"/>
                  </a:schemeClr>
                </a:solidFill>
                <a:latin typeface="Courier New" pitchFamily="49" charset="0"/>
                <a:cs typeface="Courier New" pitchFamily="49" charset="0"/>
              </a:rPr>
              <a:t>5441</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00</a:t>
            </a:r>
            <a:r>
              <a:rPr lang="fr-FR" sz="2000" dirty="0">
                <a:solidFill>
                  <a:schemeClr val="accent5">
                    <a:lumMod val="50000"/>
                  </a:schemeClr>
                </a:solidFill>
                <a:latin typeface="Courier New" pitchFamily="49" charset="0"/>
                <a:cs typeface="Courier New" pitchFamily="49" charset="0"/>
              </a:rPr>
              <a:t>0</a:t>
            </a:r>
            <a:r>
              <a:rPr lang="fr-FR" sz="2000" dirty="0">
                <a:solidFill>
                  <a:schemeClr val="bg2">
                    <a:lumMod val="50000"/>
                  </a:schemeClr>
                </a:solidFill>
                <a:latin typeface="Courier New" pitchFamily="49" charset="0"/>
                <a:cs typeface="Courier New" pitchFamily="49" charset="0"/>
              </a:rPr>
              <a:t>54602</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01</a:t>
            </a:r>
            <a:r>
              <a:rPr lang="fr-FR" sz="2000" dirty="0">
                <a:solidFill>
                  <a:schemeClr val="accent5">
                    <a:lumMod val="50000"/>
                  </a:schemeClr>
                </a:solidFill>
                <a:latin typeface="Courier New" pitchFamily="49" charset="0"/>
                <a:cs typeface="Courier New" pitchFamily="49" charset="0"/>
              </a:rPr>
              <a:t>1</a:t>
            </a:r>
            <a:r>
              <a:rPr lang="fr-FR" sz="2000" dirty="0">
                <a:latin typeface="Courier New" pitchFamily="49" charset="0"/>
                <a:cs typeface="Courier New" pitchFamily="49" charset="0"/>
              </a:rPr>
              <a:t> </a:t>
            </a:r>
            <a:r>
              <a:rPr lang="fr-FR" sz="2000" dirty="0">
                <a:solidFill>
                  <a:srgbClr val="0D1D31"/>
                </a:solidFill>
                <a:latin typeface="Courier New" pitchFamily="49" charset="0"/>
                <a:cs typeface="Courier New" pitchFamily="49" charset="0"/>
              </a:rPr>
              <a:t>3</a:t>
            </a:r>
            <a:r>
              <a:rPr lang="fr-FR" sz="2000" dirty="0">
                <a:solidFill>
                  <a:schemeClr val="bg2">
                    <a:lumMod val="50000"/>
                  </a:schemeClr>
                </a:solidFill>
                <a:latin typeface="Courier New" pitchFamily="49" charset="0"/>
                <a:cs typeface="Courier New" pitchFamily="49" charset="0"/>
              </a:rPr>
              <a:t>4</a:t>
            </a:r>
            <a:r>
              <a:rPr lang="fr-FR" sz="2000" dirty="0">
                <a:solidFill>
                  <a:schemeClr val="accent5">
                    <a:lumMod val="50000"/>
                  </a:schemeClr>
                </a:solidFill>
                <a:latin typeface="Courier New" pitchFamily="49" charset="0"/>
                <a:cs typeface="Courier New" pitchFamily="49" charset="0"/>
              </a:rPr>
              <a:t>69</a:t>
            </a:r>
            <a:r>
              <a:rPr lang="fr-FR" sz="2000" dirty="0">
                <a:solidFill>
                  <a:schemeClr val="bg2">
                    <a:lumMod val="75000"/>
                  </a:schemeClr>
                </a:solidFill>
                <a:latin typeface="Courier New" pitchFamily="49" charset="0"/>
                <a:cs typeface="Courier New" pitchFamily="49" charset="0"/>
              </a:rPr>
              <a:t>88</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940</a:t>
            </a:r>
            <a:r>
              <a:rPr lang="fr-FR" sz="2000" dirty="0">
                <a:solidFill>
                  <a:schemeClr val="bg2">
                    <a:lumMod val="75000"/>
                  </a:schemeClr>
                </a:solidFill>
                <a:latin typeface="Courier New" pitchFamily="49" charset="0"/>
                <a:cs typeface="Courier New" pitchFamily="49" charset="0"/>
              </a:rPr>
              <a:t>5407</a:t>
            </a:r>
            <a:r>
              <a:rPr lang="fr-FR" sz="2000" dirty="0">
                <a:solidFill>
                  <a:schemeClr val="bg2">
                    <a:lumMod val="50000"/>
                  </a:schemeClr>
                </a:solidFill>
                <a:latin typeface="Courier New" pitchFamily="49" charset="0"/>
                <a:cs typeface="Courier New" pitchFamily="49" charset="0"/>
              </a:rPr>
              <a:t>80</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23489</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98</a:t>
            </a:r>
            <a:r>
              <a:rPr lang="fr-FR" sz="2000" dirty="0">
                <a:solidFill>
                  <a:schemeClr val="bg2">
                    <a:lumMod val="50000"/>
                  </a:schemeClr>
                </a:solidFill>
                <a:latin typeface="Courier New" pitchFamily="49" charset="0"/>
                <a:cs typeface="Courier New" pitchFamily="49" charset="0"/>
              </a:rPr>
              <a:t>A6</a:t>
            </a:r>
            <a:r>
              <a:rPr lang="fr-FR" sz="2000" dirty="0">
                <a:solidFill>
                  <a:schemeClr val="accent5">
                    <a:lumMod val="50000"/>
                  </a:schemeClr>
                </a:solidFill>
                <a:latin typeface="Courier New" pitchFamily="49" charset="0"/>
                <a:cs typeface="Courier New" pitchFamily="49" charset="0"/>
              </a:rPr>
              <a:t>097C</a:t>
            </a:r>
            <a:r>
              <a:rPr lang="fr-FR" sz="2000" dirty="0">
                <a:solidFill>
                  <a:schemeClr val="bg2">
                    <a:lumMod val="50000"/>
                  </a:schemeClr>
                </a:solidFill>
                <a:latin typeface="Courier New" pitchFamily="49" charset="0"/>
                <a:cs typeface="Courier New" pitchFamily="49" charset="0"/>
              </a:rPr>
              <a:t>6</a:t>
            </a:r>
            <a:r>
              <a:rPr lang="fr-FR" sz="2000" dirty="0">
                <a:solidFill>
                  <a:schemeClr val="bg2">
                    <a:lumMod val="75000"/>
                  </a:schemeClr>
                </a:solidFill>
                <a:latin typeface="Courier New" pitchFamily="49" charset="0"/>
                <a:cs typeface="Courier New" pitchFamily="49" charset="0"/>
              </a:rPr>
              <a:t>0F 6970</a:t>
            </a:r>
            <a:r>
              <a:rPr lang="fr-FR" sz="2000" dirty="0">
                <a:solidFill>
                  <a:schemeClr val="accent5">
                    <a:lumMod val="50000"/>
                  </a:schemeClr>
                </a:solidFill>
                <a:latin typeface="Courier New" pitchFamily="49" charset="0"/>
                <a:cs typeface="Courier New" pitchFamily="49" charset="0"/>
              </a:rPr>
              <a:t>87E</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255</a:t>
            </a:r>
            <a:r>
              <a:rPr lang="fr-FR" sz="2000" dirty="0">
                <a:solidFill>
                  <a:schemeClr val="accent5">
                    <a:lumMod val="50000"/>
                  </a:schemeClr>
                </a:solidFill>
                <a:latin typeface="Courier New" pitchFamily="49" charset="0"/>
                <a:cs typeface="Courier New" pitchFamily="49" charset="0"/>
              </a:rPr>
              <a:t>55</a:t>
            </a:r>
            <a:r>
              <a:rPr lang="fr-FR" sz="2000" dirty="0">
                <a:solidFill>
                  <a:schemeClr val="bg2">
                    <a:lumMod val="50000"/>
                  </a:schemeClr>
                </a:solidFill>
                <a:latin typeface="Courier New" pitchFamily="49" charset="0"/>
                <a:cs typeface="Courier New" pitchFamily="49" charset="0"/>
              </a:rPr>
              <a:t>6</a:t>
            </a:r>
            <a:r>
              <a:rPr lang="fr-FR" sz="2000" dirty="0">
                <a:solidFill>
                  <a:schemeClr val="bg2">
                    <a:lumMod val="75000"/>
                  </a:schemeClr>
                </a:solidFill>
                <a:latin typeface="Courier New" pitchFamily="49" charset="0"/>
                <a:cs typeface="Courier New" pitchFamily="49" charset="0"/>
              </a:rPr>
              <a:t>7</a:t>
            </a:r>
            <a:r>
              <a:rPr lang="fr-FR" sz="2000" dirty="0">
                <a:solidFill>
                  <a:schemeClr val="bg2">
                    <a:lumMod val="50000"/>
                  </a:schemeClr>
                </a:solidFill>
                <a:latin typeface="Courier New" pitchFamily="49" charset="0"/>
                <a:cs typeface="Courier New" pitchFamily="49" charset="0"/>
              </a:rPr>
              <a:t>0</a:t>
            </a:r>
            <a:r>
              <a:rPr lang="fr-FR" sz="2000" dirty="0">
                <a:solidFill>
                  <a:schemeClr val="accent5">
                    <a:lumMod val="50000"/>
                  </a:schemeClr>
                </a:solidFill>
                <a:latin typeface="Courier New" pitchFamily="49" charset="0"/>
                <a:cs typeface="Courier New" pitchFamily="49" charset="0"/>
              </a:rPr>
              <a:t>1</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 </a:t>
            </a:r>
            <a:r>
              <a:rPr lang="fr-FR" sz="2000" dirty="0">
                <a:solidFill>
                  <a:srgbClr val="0D1D31"/>
                </a:solidFill>
                <a:latin typeface="Courier New" pitchFamily="49" charset="0"/>
                <a:cs typeface="Courier New" pitchFamily="49" charset="0"/>
              </a:rPr>
              <a:t>3</a:t>
            </a:r>
            <a:r>
              <a:rPr lang="fr-FR" sz="2000" dirty="0">
                <a:solidFill>
                  <a:schemeClr val="bg2">
                    <a:lumMod val="50000"/>
                  </a:schemeClr>
                </a:solidFill>
                <a:latin typeface="Courier New" pitchFamily="49" charset="0"/>
                <a:cs typeface="Courier New" pitchFamily="49" charset="0"/>
              </a:rPr>
              <a:t> 061</a:t>
            </a:r>
            <a:r>
              <a:rPr lang="fr-FR" sz="2000" dirty="0">
                <a:solidFill>
                  <a:schemeClr val="accent5">
                    <a:lumMod val="50000"/>
                  </a:schemeClr>
                </a:solidFill>
                <a:latin typeface="Courier New" pitchFamily="49" charset="0"/>
                <a:cs typeface="Courier New" pitchFamily="49" charset="0"/>
              </a:rPr>
              <a:t>1A</a:t>
            </a:r>
            <a:r>
              <a:rPr lang="fr-FR" sz="2000" dirty="0">
                <a:solidFill>
                  <a:schemeClr val="bg2">
                    <a:lumMod val="75000"/>
                  </a:schemeClr>
                </a:solidFill>
                <a:latin typeface="Courier New" pitchFamily="49" charset="0"/>
                <a:cs typeface="Courier New" pitchFamily="49" charset="0"/>
              </a:rPr>
              <a:t>E72</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482</a:t>
            </a:r>
            <a:r>
              <a:rPr lang="fr-FR" sz="2000" dirty="0">
                <a:solidFill>
                  <a:schemeClr val="bg2">
                    <a:lumMod val="50000"/>
                  </a:schemeClr>
                </a:solidFill>
                <a:latin typeface="Courier New" pitchFamily="49" charset="0"/>
                <a:cs typeface="Courier New" pitchFamily="49" charset="0"/>
              </a:rPr>
              <a:t>54</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98</a:t>
            </a:r>
            <a:r>
              <a:rPr lang="fr-FR" sz="2000" dirty="0">
                <a:solidFill>
                  <a:schemeClr val="accent5">
                    <a:lumMod val="50000"/>
                  </a:schemeClr>
                </a:solidFill>
                <a:latin typeface="Courier New" pitchFamily="49" charset="0"/>
                <a:cs typeface="Courier New" pitchFamily="49" charset="0"/>
              </a:rPr>
              <a:t>F06</a:t>
            </a:r>
            <a:r>
              <a:rPr lang="fr-FR" sz="2000" dirty="0">
                <a:latin typeface="Courier New" pitchFamily="49" charset="0"/>
                <a:cs typeface="Courier New" pitchFamily="49" charset="0"/>
              </a:rPr>
              <a:t> </a:t>
            </a:r>
            <a:r>
              <a:rPr lang="fr-FR" sz="2000" dirty="0">
                <a:solidFill>
                  <a:schemeClr val="accent6"/>
                </a:solidFill>
                <a:latin typeface="Courier New" pitchFamily="49" charset="0"/>
                <a:cs typeface="Courier New" pitchFamily="49" charset="0"/>
              </a:rPr>
              <a:t>TCHNOLOGY</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6</a:t>
            </a:r>
            <a:r>
              <a:rPr lang="fr-FR" sz="2000" dirty="0">
                <a:solidFill>
                  <a:schemeClr val="bg2">
                    <a:lumMod val="75000"/>
                  </a:schemeClr>
                </a:solidFill>
                <a:latin typeface="Courier New" pitchFamily="49" charset="0"/>
                <a:cs typeface="Courier New" pitchFamily="49" charset="0"/>
              </a:rPr>
              <a:t>896</a:t>
            </a:r>
            <a:r>
              <a:rPr lang="fr-FR" sz="2000" dirty="0">
                <a:solidFill>
                  <a:schemeClr val="accent5">
                    <a:lumMod val="50000"/>
                  </a:schemeClr>
                </a:solidFill>
                <a:latin typeface="Courier New" pitchFamily="49" charset="0"/>
                <a:cs typeface="Courier New" pitchFamily="49" charset="0"/>
              </a:rPr>
              <a:t>55</a:t>
            </a:r>
            <a:r>
              <a:rPr lang="fr-FR" sz="2000" dirty="0">
                <a:solidFill>
                  <a:schemeClr val="bg2">
                    <a:lumMod val="75000"/>
                  </a:schemeClr>
                </a:solidFill>
                <a:latin typeface="Courier New" pitchFamily="49" charset="0"/>
                <a:cs typeface="Courier New" pitchFamily="49" charset="0"/>
              </a:rPr>
              <a:t>25</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00</a:t>
            </a:r>
            <a:r>
              <a:rPr lang="fr-FR" sz="2000" dirty="0">
                <a:solidFill>
                  <a:schemeClr val="accent5">
                    <a:lumMod val="50000"/>
                  </a:schemeClr>
                </a:solidFill>
                <a:latin typeface="Courier New" pitchFamily="49" charset="0"/>
                <a:cs typeface="Courier New" pitchFamily="49" charset="0"/>
              </a:rPr>
              <a:t>11</a:t>
            </a:r>
            <a:r>
              <a:rPr lang="fr-FR" sz="2000" dirty="0">
                <a:solidFill>
                  <a:schemeClr val="bg2">
                    <a:lumMod val="50000"/>
                  </a:schemeClr>
                </a:solidFill>
                <a:latin typeface="Courier New" pitchFamily="49" charset="0"/>
                <a:cs typeface="Courier New" pitchFamily="49" charset="0"/>
              </a:rPr>
              <a:t>81</a:t>
            </a:r>
            <a:r>
              <a:rPr lang="fr-FR" sz="2000" dirty="0">
                <a:solidFill>
                  <a:schemeClr val="bg2">
                    <a:lumMod val="75000"/>
                  </a:schemeClr>
                </a:solidFill>
                <a:latin typeface="Courier New" pitchFamily="49" charset="0"/>
                <a:cs typeface="Courier New" pitchFamily="49" charset="0"/>
              </a:rPr>
              <a:t>12</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3</a:t>
            </a:r>
            <a:r>
              <a:rPr lang="fr-FR" sz="2000" dirty="0">
                <a:solidFill>
                  <a:schemeClr val="accent5">
                    <a:lumMod val="50000"/>
                  </a:schemeClr>
                </a:solidFill>
                <a:latin typeface="Courier New" pitchFamily="49" charset="0"/>
                <a:cs typeface="Courier New" pitchFamily="49" charset="0"/>
              </a:rPr>
              <a:t>56</a:t>
            </a:r>
            <a:r>
              <a:rPr lang="fr-FR" sz="2000" dirty="0">
                <a:solidFill>
                  <a:schemeClr val="bg2">
                    <a:lumMod val="75000"/>
                  </a:schemeClr>
                </a:solidFill>
                <a:latin typeface="Courier New" pitchFamily="49" charset="0"/>
                <a:cs typeface="Courier New" pitchFamily="49" charset="0"/>
              </a:rPr>
              <a:t>3</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AB</a:t>
            </a:r>
            <a:r>
              <a:rPr lang="fr-FR" sz="2000" dirty="0">
                <a:solidFill>
                  <a:schemeClr val="bg2">
                    <a:lumMod val="50000"/>
                  </a:schemeClr>
                </a:solidFill>
                <a:latin typeface="Courier New" pitchFamily="49" charset="0"/>
                <a:cs typeface="Courier New" pitchFamily="49" charset="0"/>
              </a:rPr>
              <a:t>2</a:t>
            </a:r>
            <a:r>
              <a:rPr lang="fr-FR" sz="2000" dirty="0">
                <a:solidFill>
                  <a:schemeClr val="bg2">
                    <a:lumMod val="75000"/>
                  </a:schemeClr>
                </a:solidFill>
                <a:latin typeface="Courier New" pitchFamily="49" charset="0"/>
                <a:cs typeface="Courier New" pitchFamily="49" charset="0"/>
              </a:rPr>
              <a:t>15F</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04</a:t>
            </a:r>
            <a:r>
              <a:rPr lang="fr-FR" sz="2000" dirty="0">
                <a:solidFill>
                  <a:schemeClr val="accent5">
                    <a:lumMod val="50000"/>
                  </a:schemeClr>
                </a:solidFill>
                <a:latin typeface="Courier New" pitchFamily="49" charset="0"/>
                <a:cs typeface="Courier New" pitchFamily="49" charset="0"/>
              </a:rPr>
              <a:t>BC</a:t>
            </a:r>
            <a:r>
              <a:rPr lang="fr-FR" sz="2000" dirty="0">
                <a:solidFill>
                  <a:schemeClr val="accent1">
                    <a:lumMod val="50000"/>
                  </a:schemeClr>
                </a:solidFill>
                <a:latin typeface="Courier New" pitchFamily="49" charset="0"/>
                <a:cs typeface="Courier New" pitchFamily="49" charset="0"/>
              </a:rPr>
              <a:t>&amp;</a:t>
            </a:r>
            <a:r>
              <a:rPr lang="fr-FR" sz="2000" dirty="0">
                <a:solidFill>
                  <a:schemeClr val="bg2">
                    <a:lumMod val="75000"/>
                  </a:schemeClr>
                </a:solidFill>
                <a:latin typeface="Courier New" pitchFamily="49" charset="0"/>
                <a:cs typeface="Courier New" pitchFamily="49" charset="0"/>
              </a:rPr>
              <a:t>0156</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04570</a:t>
            </a:r>
            <a:r>
              <a:rPr lang="fr-FR" sz="2000" dirty="0">
                <a:solidFill>
                  <a:schemeClr val="accent5">
                    <a:lumMod val="50000"/>
                  </a:schemeClr>
                </a:solidFill>
                <a:latin typeface="Courier New" pitchFamily="49" charset="0"/>
                <a:cs typeface="Courier New" pitchFamily="49" charset="0"/>
              </a:rPr>
              <a:t>42F</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0</a:t>
            </a:r>
            <a:r>
              <a:rPr lang="fr-FR" sz="2000" dirty="0">
                <a:solidFill>
                  <a:schemeClr val="accent5">
                    <a:lumMod val="50000"/>
                  </a:schemeClr>
                </a:solidFill>
                <a:latin typeface="Courier New" pitchFamily="49" charset="0"/>
                <a:cs typeface="Courier New" pitchFamily="49" charset="0"/>
              </a:rPr>
              <a:t>47E876 </a:t>
            </a:r>
            <a:r>
              <a:rPr lang="fr-FR" sz="2000" dirty="0">
                <a:solidFill>
                  <a:schemeClr val="accent1">
                    <a:lumMod val="50000"/>
                  </a:schemeClr>
                </a:solidFill>
                <a:latin typeface="Courier New" pitchFamily="49" charset="0"/>
                <a:cs typeface="Courier New" pitchFamily="49" charset="0"/>
              </a:rPr>
              <a:t>22102005BEAD</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00</a:t>
            </a:r>
            <a:r>
              <a:rPr lang="fr-FR" sz="2000" dirty="0">
                <a:solidFill>
                  <a:schemeClr val="accent5">
                    <a:lumMod val="50000"/>
                  </a:schemeClr>
                </a:solidFill>
                <a:latin typeface="Courier New" pitchFamily="49" charset="0"/>
                <a:cs typeface="Courier New" pitchFamily="49" charset="0"/>
              </a:rPr>
              <a:t>119</a:t>
            </a:r>
            <a:r>
              <a:rPr lang="fr-FR" sz="2000" dirty="0">
                <a:solidFill>
                  <a:schemeClr val="bg2">
                    <a:lumMod val="50000"/>
                  </a:schemeClr>
                </a:solidFill>
                <a:latin typeface="Courier New" pitchFamily="49" charset="0"/>
                <a:cs typeface="Courier New" pitchFamily="49" charset="0"/>
              </a:rPr>
              <a:t>0</a:t>
            </a:r>
            <a:r>
              <a:rPr lang="fr-FR" sz="2000" dirty="0">
                <a:solidFill>
                  <a:schemeClr val="bg2">
                    <a:lumMod val="75000"/>
                  </a:schemeClr>
                </a:solidFill>
                <a:latin typeface="Courier New" pitchFamily="49" charset="0"/>
                <a:cs typeface="Courier New" pitchFamily="49" charset="0"/>
              </a:rPr>
              <a:t>2</a:t>
            </a:r>
            <a:r>
              <a:rPr lang="fr-FR" sz="2000" dirty="0">
                <a:latin typeface="Courier New" pitchFamily="49" charset="0"/>
                <a:cs typeface="Courier New" pitchFamily="49" charset="0"/>
              </a:rPr>
              <a:t> </a:t>
            </a:r>
            <a:r>
              <a:rPr lang="fr-FR" sz="2000" dirty="0">
                <a:solidFill>
                  <a:srgbClr val="0D1D31"/>
                </a:solidFill>
                <a:latin typeface="Courier New" pitchFamily="49" charset="0"/>
                <a:cs typeface="Courier New" pitchFamily="49" charset="0"/>
              </a:rPr>
              <a:t>1</a:t>
            </a:r>
            <a:r>
              <a:rPr lang="fr-FR" sz="2000" dirty="0">
                <a:solidFill>
                  <a:schemeClr val="accent5">
                    <a:lumMod val="50000"/>
                  </a:schemeClr>
                </a:solidFill>
                <a:latin typeface="Courier New" pitchFamily="49" charset="0"/>
                <a:cs typeface="Courier New" pitchFamily="49" charset="0"/>
              </a:rPr>
              <a:t>025.6</a:t>
            </a:r>
            <a:r>
              <a:rPr lang="fr-FR" sz="2000" dirty="0">
                <a:solidFill>
                  <a:srgbClr val="FF0000"/>
                </a:solidFill>
                <a:latin typeface="Courier New" pitchFamily="49" charset="0"/>
                <a:cs typeface="Courier New" pitchFamily="49" charset="0"/>
              </a:rPr>
              <a:t>?</a:t>
            </a:r>
            <a:r>
              <a:rPr lang="fr-FR" sz="2000" dirty="0">
                <a:solidFill>
                  <a:schemeClr val="bg2">
                    <a:lumMod val="75000"/>
                  </a:schemeClr>
                </a:solidFill>
                <a:latin typeface="Courier New" pitchFamily="49" charset="0"/>
                <a:cs typeface="Courier New" pitchFamily="49" charset="0"/>
              </a:rPr>
              <a:t>C</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601</a:t>
            </a:r>
            <a:r>
              <a:rPr lang="fr-FR" sz="2000" dirty="0">
                <a:solidFill>
                  <a:schemeClr val="bg2">
                    <a:lumMod val="50000"/>
                  </a:schemeClr>
                </a:solidFill>
                <a:latin typeface="Courier New" pitchFamily="49" charset="0"/>
                <a:cs typeface="Courier New" pitchFamily="49" charset="0"/>
              </a:rPr>
              <a:t>34563A47</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12</a:t>
            </a:r>
            <a:r>
              <a:rPr lang="fr-FR" sz="2000" dirty="0">
                <a:solidFill>
                  <a:schemeClr val="accent5">
                    <a:lumMod val="50000"/>
                  </a:schemeClr>
                </a:solidFill>
                <a:latin typeface="Courier New" pitchFamily="49" charset="0"/>
                <a:cs typeface="Courier New" pitchFamily="49" charset="0"/>
              </a:rPr>
              <a:t>12</a:t>
            </a:r>
            <a:r>
              <a:rPr lang="fr-FR" sz="2000" dirty="0">
                <a:solidFill>
                  <a:schemeClr val="bg2">
                    <a:lumMod val="75000"/>
                  </a:schemeClr>
                </a:solidFill>
                <a:latin typeface="Courier New" pitchFamily="49" charset="0"/>
                <a:cs typeface="Courier New" pitchFamily="49" charset="0"/>
              </a:rPr>
              <a:t>8</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4067</a:t>
            </a:r>
            <a:r>
              <a:rPr lang="fr-FR" sz="2000" dirty="0">
                <a:solidFill>
                  <a:schemeClr val="accent5">
                    <a:lumMod val="50000"/>
                  </a:schemeClr>
                </a:solidFill>
                <a:latin typeface="Courier New" pitchFamily="49" charset="0"/>
                <a:cs typeface="Courier New" pitchFamily="49" charset="0"/>
              </a:rPr>
              <a:t>80</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1</a:t>
            </a:r>
            <a:r>
              <a:rPr lang="fr-FR" sz="2000" dirty="0">
                <a:solidFill>
                  <a:schemeClr val="bg2">
                    <a:lumMod val="50000"/>
                  </a:schemeClr>
                </a:solidFill>
                <a:latin typeface="Courier New" pitchFamily="49" charset="0"/>
                <a:cs typeface="Courier New" pitchFamily="49" charset="0"/>
              </a:rPr>
              <a:t>56</a:t>
            </a:r>
            <a:r>
              <a:rPr lang="fr-FR" sz="2000" dirty="0">
                <a:solidFill>
                  <a:schemeClr val="accent5">
                    <a:lumMod val="50000"/>
                  </a:schemeClr>
                </a:solidFill>
                <a:latin typeface="Courier New" pitchFamily="49" charset="0"/>
                <a:cs typeface="Courier New" pitchFamily="49" charset="0"/>
              </a:rPr>
              <a:t>08</a:t>
            </a:r>
            <a:r>
              <a:rPr lang="fr-FR" sz="2000" dirty="0">
                <a:solidFill>
                  <a:schemeClr val="bg2">
                    <a:lumMod val="50000"/>
                  </a:schemeClr>
                </a:solidFill>
                <a:latin typeface="Courier New" pitchFamily="49" charset="0"/>
                <a:cs typeface="Courier New" pitchFamily="49" charset="0"/>
              </a:rPr>
              <a:t>9</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122711AEB7</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7156</a:t>
            </a:r>
            <a:r>
              <a:rPr lang="fr-FR" sz="2000" dirty="0">
                <a:solidFill>
                  <a:schemeClr val="accent5">
                    <a:lumMod val="50000"/>
                  </a:schemeClr>
                </a:solidFill>
                <a:latin typeface="Courier New" pitchFamily="49" charset="0"/>
                <a:cs typeface="Courier New" pitchFamily="49" charset="0"/>
              </a:rPr>
              <a:t>489</a:t>
            </a:r>
            <a:r>
              <a:rPr lang="fr-FR" sz="2000" dirty="0">
                <a:latin typeface="Courier New" pitchFamily="49" charset="0"/>
                <a:cs typeface="Courier New" pitchFamily="49" charset="0"/>
              </a:rPr>
              <a:t> </a:t>
            </a:r>
            <a:r>
              <a:rPr lang="fr-FR" sz="2000" dirty="0">
                <a:solidFill>
                  <a:srgbClr val="0D1D31"/>
                </a:solidFill>
                <a:latin typeface="Courier New" pitchFamily="49" charset="0"/>
                <a:cs typeface="Courier New" pitchFamily="49" charset="0"/>
              </a:rPr>
              <a:t>27</a:t>
            </a:r>
            <a:r>
              <a:rPr lang="fr-FR" sz="2000" dirty="0">
                <a:solidFill>
                  <a:schemeClr val="bg2">
                    <a:lumMod val="50000"/>
                  </a:schemeClr>
                </a:solidFill>
                <a:latin typeface="Courier New" pitchFamily="49" charset="0"/>
                <a:cs typeface="Courier New" pitchFamily="49" charset="0"/>
              </a:rPr>
              <a:t>750</a:t>
            </a:r>
            <a:r>
              <a:rPr lang="fr-FR" sz="2000" dirty="0">
                <a:solidFill>
                  <a:schemeClr val="accent5">
                    <a:lumMod val="50000"/>
                  </a:schemeClr>
                </a:solidFill>
                <a:latin typeface="Courier New" pitchFamily="49" charset="0"/>
                <a:cs typeface="Courier New" pitchFamily="49" charset="0"/>
              </a:rPr>
              <a:t>01C2</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23</a:t>
            </a:r>
            <a:r>
              <a:rPr lang="fr-FR" sz="2000" dirty="0">
                <a:solidFill>
                  <a:schemeClr val="bg2">
                    <a:lumMod val="75000"/>
                  </a:schemeClr>
                </a:solidFill>
                <a:latin typeface="Courier New" pitchFamily="49" charset="0"/>
                <a:cs typeface="Courier New" pitchFamily="49" charset="0"/>
              </a:rPr>
              <a:t>F6997</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015</a:t>
            </a:r>
            <a:r>
              <a:rPr lang="fr-FR" sz="2000" dirty="0">
                <a:solidFill>
                  <a:srgbClr val="0D1D31"/>
                </a:solidFill>
                <a:latin typeface="Courier New" pitchFamily="49" charset="0"/>
                <a:cs typeface="Courier New" pitchFamily="49" charset="0"/>
              </a:rPr>
              <a:t>!</a:t>
            </a:r>
            <a:r>
              <a:rPr lang="fr-FR" sz="2000" dirty="0">
                <a:solidFill>
                  <a:schemeClr val="accent5">
                    <a:lumMod val="50000"/>
                  </a:schemeClr>
                </a:solidFill>
                <a:latin typeface="Courier New" pitchFamily="49" charset="0"/>
                <a:cs typeface="Courier New" pitchFamily="49" charset="0"/>
              </a:rPr>
              <a:t>487</a:t>
            </a:r>
            <a:r>
              <a:rPr lang="fr-FR" sz="2000" dirty="0">
                <a:solidFill>
                  <a:schemeClr val="bg2">
                    <a:lumMod val="50000"/>
                  </a:schemeClr>
                </a:solidFill>
                <a:latin typeface="Courier New" pitchFamily="49" charset="0"/>
                <a:cs typeface="Courier New" pitchFamily="49" charset="0"/>
              </a:rPr>
              <a:t>471</a:t>
            </a:r>
            <a:r>
              <a:rPr lang="fr-FR" sz="2000" dirty="0">
                <a:solidFill>
                  <a:schemeClr val="accent5">
                    <a:lumMod val="50000"/>
                  </a:schemeClr>
                </a:solidFill>
                <a:latin typeface="Courier New" pitchFamily="49" charset="0"/>
                <a:cs typeface="Courier New" pitchFamily="49" charset="0"/>
              </a:rPr>
              <a:t>97CB </a:t>
            </a:r>
            <a:r>
              <a:rPr lang="fr-FR" sz="2000" dirty="0">
                <a:solidFill>
                  <a:schemeClr val="bg2">
                    <a:lumMod val="75000"/>
                  </a:schemeClr>
                </a:solidFill>
                <a:latin typeface="Courier New" pitchFamily="49" charset="0"/>
                <a:cs typeface="Courier New" pitchFamily="49" charset="0"/>
              </a:rPr>
              <a:t>44</a:t>
            </a:r>
            <a:r>
              <a:rPr lang="fr-FR" sz="2000" dirty="0">
                <a:solidFill>
                  <a:schemeClr val="bg2">
                    <a:lumMod val="50000"/>
                  </a:schemeClr>
                </a:solidFill>
                <a:latin typeface="Courier New" pitchFamily="49" charset="0"/>
                <a:cs typeface="Courier New" pitchFamily="49" charset="0"/>
              </a:rPr>
              <a:t>004</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10</a:t>
            </a:r>
            <a:r>
              <a:rPr lang="fr-FR" sz="2000" dirty="0">
                <a:solidFill>
                  <a:schemeClr val="bg2">
                    <a:lumMod val="75000"/>
                  </a:schemeClr>
                </a:solidFill>
                <a:latin typeface="Courier New" pitchFamily="49" charset="0"/>
                <a:cs typeface="Courier New" pitchFamily="49" charset="0"/>
              </a:rPr>
              <a:t>13</a:t>
            </a:r>
            <a:r>
              <a:rPr lang="fr-FR" sz="2000" dirty="0">
                <a:solidFill>
                  <a:schemeClr val="accent5">
                    <a:lumMod val="50000"/>
                  </a:schemeClr>
                </a:solidFill>
                <a:latin typeface="Courier New" pitchFamily="49" charset="0"/>
                <a:cs typeface="Courier New" pitchFamily="49" charset="0"/>
              </a:rPr>
              <a:t>3</a:t>
            </a:r>
            <a:r>
              <a:rPr lang="fr-FR" sz="2000" dirty="0">
                <a:solidFill>
                  <a:schemeClr val="bg2">
                    <a:lumMod val="75000"/>
                  </a:schemeClr>
                </a:solidFill>
                <a:latin typeface="Courier New" pitchFamily="49" charset="0"/>
                <a:cs typeface="Courier New" pitchFamily="49" charset="0"/>
              </a:rPr>
              <a:t>7</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69</a:t>
            </a:r>
            <a:r>
              <a:rPr lang="fr-FR" sz="2000" dirty="0">
                <a:solidFill>
                  <a:schemeClr val="bg2">
                    <a:lumMod val="75000"/>
                  </a:schemeClr>
                </a:solidFill>
                <a:latin typeface="Courier New" pitchFamily="49" charset="0"/>
                <a:cs typeface="Courier New" pitchFamily="49" charset="0"/>
              </a:rPr>
              <a:t>0</a:t>
            </a:r>
            <a:r>
              <a:rPr lang="fr-FR" sz="2000" dirty="0">
                <a:solidFill>
                  <a:schemeClr val="bg2">
                    <a:lumMod val="50000"/>
                  </a:schemeClr>
                </a:solidFill>
                <a:latin typeface="Courier New" pitchFamily="49" charset="0"/>
                <a:cs typeface="Courier New" pitchFamily="49" charset="0"/>
              </a:rPr>
              <a:t>0</a:t>
            </a:r>
            <a:r>
              <a:rPr lang="fr-FR" sz="2000" dirty="0">
                <a:solidFill>
                  <a:schemeClr val="accent1">
                    <a:lumMod val="50000"/>
                  </a:schemeClr>
                </a:solidFill>
                <a:latin typeface="Courier New" pitchFamily="49" charset="0"/>
                <a:cs typeface="Courier New" pitchFamily="49" charset="0"/>
              </a:rPr>
              <a:t>&amp;</a:t>
            </a:r>
            <a:r>
              <a:rPr lang="fr-FR" sz="2000" dirty="0">
                <a:solidFill>
                  <a:schemeClr val="accent5">
                    <a:lumMod val="50000"/>
                  </a:schemeClr>
                </a:solidFill>
                <a:latin typeface="Courier New" pitchFamily="49" charset="0"/>
                <a:cs typeface="Courier New" pitchFamily="49" charset="0"/>
              </a:rPr>
              <a:t>7</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13</a:t>
            </a:r>
            <a:r>
              <a:rPr lang="fr-FR" sz="2000" dirty="0">
                <a:latin typeface="Courier New" pitchFamily="49" charset="0"/>
                <a:cs typeface="Courier New" pitchFamily="49" charset="0"/>
              </a:rPr>
              <a:t> </a:t>
            </a:r>
            <a:r>
              <a:rPr lang="fr-FR" sz="2000" dirty="0">
                <a:solidFill>
                  <a:schemeClr val="accent1">
                    <a:lumMod val="50000"/>
                  </a:schemeClr>
                </a:solidFill>
                <a:latin typeface="Courier New" pitchFamily="49" charset="0"/>
                <a:cs typeface="Courier New" pitchFamily="49" charset="0"/>
              </a:rPr>
              <a:t>28112005BE</a:t>
            </a:r>
            <a:r>
              <a:rPr lang="fr-FR" sz="2000" dirty="0">
                <a:solidFill>
                  <a:schemeClr val="bg2">
                    <a:lumMod val="75000"/>
                  </a:schemeClr>
                </a:solidFill>
                <a:latin typeface="Courier New" pitchFamily="49" charset="0"/>
                <a:cs typeface="Courier New" pitchFamily="49" charset="0"/>
              </a:rPr>
              <a:t> 11</a:t>
            </a:r>
            <a:r>
              <a:rPr lang="fr-FR" sz="2000" dirty="0">
                <a:solidFill>
                  <a:schemeClr val="accent5">
                    <a:lumMod val="50000"/>
                  </a:schemeClr>
                </a:solidFill>
                <a:latin typeface="Courier New" pitchFamily="49" charset="0"/>
                <a:cs typeface="Courier New" pitchFamily="49" charset="0"/>
              </a:rPr>
              <a:t>E</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5</a:t>
            </a:r>
            <a:r>
              <a:rPr lang="fr-FR" sz="2000" dirty="0">
                <a:solidFill>
                  <a:schemeClr val="bg2">
                    <a:lumMod val="50000"/>
                  </a:schemeClr>
                </a:solidFill>
                <a:latin typeface="Courier New" pitchFamily="49" charset="0"/>
                <a:cs typeface="Courier New" pitchFamily="49" charset="0"/>
              </a:rPr>
              <a:t>04</a:t>
            </a:r>
            <a:r>
              <a:rPr lang="fr-FR" sz="2000" dirty="0">
                <a:solidFill>
                  <a:schemeClr val="accent5">
                    <a:lumMod val="50000"/>
                  </a:schemeClr>
                </a:solidFill>
                <a:latin typeface="Courier New" pitchFamily="49" charset="0"/>
                <a:cs typeface="Courier New" pitchFamily="49" charset="0"/>
              </a:rPr>
              <a:t>8</a:t>
            </a:r>
            <a:r>
              <a:rPr lang="fr-FR" sz="2000" dirty="0">
                <a:solidFill>
                  <a:schemeClr val="bg2">
                    <a:lumMod val="50000"/>
                  </a:schemeClr>
                </a:solidFill>
                <a:latin typeface="Courier New" pitchFamily="49" charset="0"/>
                <a:cs typeface="Courier New" pitchFamily="49" charset="0"/>
              </a:rPr>
              <a:t>7791</a:t>
            </a:r>
            <a:r>
              <a:rPr lang="fr-FR" sz="2000" dirty="0">
                <a:solidFill>
                  <a:schemeClr val="bg2">
                    <a:lumMod val="75000"/>
                  </a:schemeClr>
                </a:solidFill>
                <a:latin typeface="Courier New" pitchFamily="49" charset="0"/>
                <a:cs typeface="Courier New" pitchFamily="49" charset="0"/>
              </a:rPr>
              <a:t>F</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60</a:t>
            </a:r>
            <a:r>
              <a:rPr lang="fr-FR" sz="2000" dirty="0">
                <a:solidFill>
                  <a:schemeClr val="bg2">
                    <a:lumMod val="50000"/>
                  </a:schemeClr>
                </a:solidFill>
                <a:latin typeface="Courier New" pitchFamily="49" charset="0"/>
                <a:cs typeface="Courier New" pitchFamily="49" charset="0"/>
              </a:rPr>
              <a:t>7</a:t>
            </a:r>
            <a:r>
              <a:rPr lang="fr-FR" sz="2000" dirty="0">
                <a:solidFill>
                  <a:schemeClr val="bg2">
                    <a:lumMod val="75000"/>
                  </a:schemeClr>
                </a:solidFill>
                <a:latin typeface="Courier New" pitchFamily="49" charset="0"/>
                <a:cs typeface="Courier New" pitchFamily="49" charset="0"/>
              </a:rPr>
              <a:t>8</a:t>
            </a:r>
            <a:r>
              <a:rPr lang="fr-FR" sz="2000" dirty="0">
                <a:solidFill>
                  <a:schemeClr val="accent5">
                    <a:lumMod val="50000"/>
                  </a:schemeClr>
                </a:solidFill>
                <a:latin typeface="Courier New" pitchFamily="49" charset="0"/>
                <a:cs typeface="Courier New" pitchFamily="49" charset="0"/>
              </a:rPr>
              <a:t>CF90</a:t>
            </a:r>
            <a:r>
              <a:rPr lang="fr-FR" sz="2000" dirty="0">
                <a:latin typeface="Courier New" pitchFamily="49" charset="0"/>
                <a:cs typeface="Courier New" pitchFamily="49" charset="0"/>
              </a:rPr>
              <a:t> </a:t>
            </a:r>
            <a:r>
              <a:rPr lang="fr-FR" sz="2000" dirty="0">
                <a:solidFill>
                  <a:srgbClr val="0D1D31"/>
                </a:solidFill>
                <a:latin typeface="Courier New" pitchFamily="49" charset="0"/>
                <a:cs typeface="Courier New" pitchFamily="49" charset="0"/>
              </a:rPr>
              <a:t>9</a:t>
            </a:r>
            <a:r>
              <a:rPr lang="fr-FR" sz="2000" dirty="0">
                <a:solidFill>
                  <a:schemeClr val="bg2">
                    <a:lumMod val="75000"/>
                  </a:schemeClr>
                </a:solidFill>
                <a:latin typeface="Courier New" pitchFamily="49" charset="0"/>
                <a:cs typeface="Courier New" pitchFamily="49" charset="0"/>
              </a:rPr>
              <a:t>70</a:t>
            </a:r>
            <a:r>
              <a:rPr lang="fr-FR" sz="2000" dirty="0">
                <a:solidFill>
                  <a:schemeClr val="accent5">
                    <a:lumMod val="50000"/>
                  </a:schemeClr>
                </a:solidFill>
                <a:latin typeface="Courier New" pitchFamily="49" charset="0"/>
                <a:cs typeface="Courier New" pitchFamily="49" charset="0"/>
              </a:rPr>
              <a:t>4B</a:t>
            </a:r>
            <a:r>
              <a:rPr lang="fr-FR" sz="2000" dirty="0">
                <a:solidFill>
                  <a:schemeClr val="bg2">
                    <a:lumMod val="75000"/>
                  </a:schemeClr>
                </a:solidFill>
                <a:latin typeface="Courier New" pitchFamily="49" charset="0"/>
                <a:cs typeface="Courier New" pitchFamily="49" charset="0"/>
              </a:rPr>
              <a:t>0</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48</a:t>
            </a:r>
            <a:r>
              <a:rPr lang="fr-FR" sz="2000" dirty="0">
                <a:solidFill>
                  <a:schemeClr val="accent5">
                    <a:lumMod val="50000"/>
                  </a:schemeClr>
                </a:solidFill>
                <a:latin typeface="Courier New" pitchFamily="49" charset="0"/>
                <a:cs typeface="Courier New" pitchFamily="49" charset="0"/>
              </a:rPr>
              <a:t>A</a:t>
            </a:r>
            <a:r>
              <a:rPr lang="fr-FR" sz="2000" dirty="0">
                <a:latin typeface="Courier New" pitchFamily="49" charset="0"/>
                <a:cs typeface="Courier New" pitchFamily="49" charset="0"/>
              </a:rPr>
              <a:t> </a:t>
            </a:r>
            <a:r>
              <a:rPr lang="fr-FR" sz="2000" dirty="0">
                <a:solidFill>
                  <a:srgbClr val="0D1D31"/>
                </a:solidFill>
                <a:latin typeface="Courier New" pitchFamily="49" charset="0"/>
                <a:cs typeface="Courier New" pitchFamily="49" charset="0"/>
              </a:rPr>
              <a:t>0</a:t>
            </a:r>
            <a:r>
              <a:rPr lang="fr-FR" sz="2000" dirty="0">
                <a:solidFill>
                  <a:schemeClr val="accent5">
                    <a:lumMod val="50000"/>
                  </a:schemeClr>
                </a:solidFill>
                <a:latin typeface="Courier New" pitchFamily="49" charset="0"/>
                <a:cs typeface="Courier New" pitchFamily="49" charset="0"/>
              </a:rPr>
              <a:t>9848</a:t>
            </a:r>
            <a:r>
              <a:rPr lang="fr-FR" sz="2000" dirty="0">
                <a:solidFill>
                  <a:schemeClr val="bg2">
                    <a:lumMod val="75000"/>
                  </a:schemeClr>
                </a:solidFill>
                <a:latin typeface="Courier New" pitchFamily="49" charset="0"/>
                <a:cs typeface="Courier New" pitchFamily="49" charset="0"/>
              </a:rPr>
              <a:t>AE</a:t>
            </a:r>
            <a:r>
              <a:rPr lang="fr-FR" sz="2000" dirty="0">
                <a:latin typeface="Courier New" pitchFamily="49" charset="0"/>
                <a:cs typeface="Courier New" pitchFamily="49" charset="0"/>
              </a:rPr>
              <a:t> </a:t>
            </a:r>
            <a:r>
              <a:rPr lang="fr-FR" sz="2000" dirty="0">
                <a:solidFill>
                  <a:srgbClr val="0D1D31"/>
                </a:solidFill>
                <a:latin typeface="Courier New" pitchFamily="49" charset="0"/>
                <a:cs typeface="Courier New" pitchFamily="49" charset="0"/>
              </a:rPr>
              <a:t>5</a:t>
            </a:r>
            <a:r>
              <a:rPr lang="fr-FR" sz="2000" dirty="0">
                <a:solidFill>
                  <a:schemeClr val="accent5">
                    <a:lumMod val="50000"/>
                  </a:schemeClr>
                </a:solidFill>
                <a:latin typeface="Courier New" pitchFamily="49" charset="0"/>
                <a:cs typeface="Courier New" pitchFamily="49" charset="0"/>
              </a:rPr>
              <a:t>489</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8700A B</a:t>
            </a:r>
            <a:r>
              <a:rPr lang="fr-FR" sz="2000" dirty="0">
                <a:solidFill>
                  <a:schemeClr val="bg2">
                    <a:lumMod val="50000"/>
                  </a:schemeClr>
                </a:solidFill>
                <a:latin typeface="Courier New" pitchFamily="49" charset="0"/>
                <a:cs typeface="Courier New" pitchFamily="49" charset="0"/>
              </a:rPr>
              <a:t>01</a:t>
            </a:r>
            <a:r>
              <a:rPr lang="fr-FR" sz="2000" dirty="0">
                <a:solidFill>
                  <a:schemeClr val="accent5">
                    <a:lumMod val="50000"/>
                  </a:schemeClr>
                </a:solidFill>
                <a:latin typeface="Courier New" pitchFamily="49" charset="0"/>
                <a:cs typeface="Courier New" pitchFamily="49" charset="0"/>
              </a:rPr>
              <a:t>112</a:t>
            </a:r>
            <a:r>
              <a:rPr lang="fr-FR" sz="2000" dirty="0">
                <a:solidFill>
                  <a:schemeClr val="bg2">
                    <a:lumMod val="50000"/>
                  </a:schemeClr>
                </a:solidFill>
                <a:latin typeface="Courier New" pitchFamily="49" charset="0"/>
                <a:cs typeface="Courier New" pitchFamily="49" charset="0"/>
              </a:rPr>
              <a:t>45</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2</a:t>
            </a:r>
            <a:r>
              <a:rPr lang="fr-FR" sz="2000" dirty="0">
                <a:solidFill>
                  <a:schemeClr val="accent5">
                    <a:lumMod val="50000"/>
                  </a:schemeClr>
                </a:solidFill>
                <a:latin typeface="Courier New" pitchFamily="49" charset="0"/>
                <a:cs typeface="Courier New" pitchFamily="49" charset="0"/>
              </a:rPr>
              <a:t>5709</a:t>
            </a:r>
            <a:r>
              <a:rPr lang="fr-FR" sz="2000" dirty="0">
                <a:solidFill>
                  <a:schemeClr val="bg2">
                    <a:lumMod val="75000"/>
                  </a:schemeClr>
                </a:solidFill>
                <a:latin typeface="Courier New" pitchFamily="49" charset="0"/>
                <a:cs typeface="Courier New" pitchFamily="49" charset="0"/>
              </a:rPr>
              <a:t>97891</a:t>
            </a:r>
            <a:r>
              <a:rPr lang="fr-FR" sz="2000" dirty="0">
                <a:solidFill>
                  <a:schemeClr val="accent5">
                    <a:lumMod val="50000"/>
                  </a:schemeClr>
                </a:solidFill>
                <a:latin typeface="Courier New" pitchFamily="49" charset="0"/>
                <a:cs typeface="Courier New" pitchFamily="49" charset="0"/>
              </a:rPr>
              <a:t>87</a:t>
            </a:r>
            <a:r>
              <a:rPr lang="fr-FR" sz="2000" dirty="0">
                <a:latin typeface="Courier New" pitchFamily="49" charset="0"/>
                <a:cs typeface="Courier New" pitchFamily="49" charset="0"/>
              </a:rPr>
              <a:t>   </a:t>
            </a:r>
            <a:r>
              <a:rPr lang="fr-FR" sz="2000" dirty="0">
                <a:solidFill>
                  <a:srgbClr val="0D1D31"/>
                </a:solidFill>
                <a:latin typeface="Courier New" pitchFamily="49" charset="0"/>
                <a:cs typeface="Courier New" pitchFamily="49" charset="0"/>
              </a:rPr>
              <a:t>!</a:t>
            </a:r>
            <a:r>
              <a:rPr lang="fr-FR" sz="2000" dirty="0">
                <a:solidFill>
                  <a:schemeClr val="bg2">
                    <a:lumMod val="50000"/>
                  </a:schemeClr>
                </a:solidFill>
                <a:latin typeface="Courier New" pitchFamily="49" charset="0"/>
                <a:cs typeface="Courier New" pitchFamily="49" charset="0"/>
              </a:rPr>
              <a:t>4</a:t>
            </a:r>
            <a:r>
              <a:rPr lang="fr-FR" sz="2000" dirty="0">
                <a:solidFill>
                  <a:schemeClr val="accent5">
                    <a:lumMod val="50000"/>
                  </a:schemeClr>
                </a:solidFill>
                <a:latin typeface="Courier New" pitchFamily="49" charset="0"/>
                <a:cs typeface="Courier New" pitchFamily="49" charset="0"/>
              </a:rPr>
              <a:t>7571</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C4</a:t>
            </a:r>
            <a:r>
              <a:rPr lang="fr-FR" sz="2000" dirty="0">
                <a:solidFill>
                  <a:schemeClr val="bg2">
                    <a:lumMod val="75000"/>
                  </a:schemeClr>
                </a:solidFill>
                <a:latin typeface="Courier New" pitchFamily="49" charset="0"/>
                <a:cs typeface="Courier New" pitchFamily="49" charset="0"/>
              </a:rPr>
              <a:t>54</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02</a:t>
            </a:r>
            <a:r>
              <a:rPr lang="fr-FR" sz="2000" dirty="0">
                <a:solidFill>
                  <a:schemeClr val="accent5">
                    <a:lumMod val="50000"/>
                  </a:schemeClr>
                </a:solidFill>
                <a:latin typeface="Courier New" pitchFamily="49" charset="0"/>
                <a:cs typeface="Courier New" pitchFamily="49" charset="0"/>
              </a:rPr>
              <a:t>215</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32</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010</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0</a:t>
            </a:r>
            <a:r>
              <a:rPr lang="fr-FR" sz="2000" dirty="0">
                <a:solidFill>
                  <a:schemeClr val="bg2">
                    <a:lumMod val="50000"/>
                  </a:schemeClr>
                </a:solidFill>
                <a:latin typeface="Courier New" pitchFamily="49" charset="0"/>
                <a:cs typeface="Courier New" pitchFamily="49" charset="0"/>
              </a:rPr>
              <a:t>2234</a:t>
            </a:r>
            <a:r>
              <a:rPr lang="fr-FR" sz="2000" dirty="0">
                <a:solidFill>
                  <a:schemeClr val="bg2">
                    <a:lumMod val="75000"/>
                  </a:schemeClr>
                </a:solidFill>
                <a:latin typeface="Courier New" pitchFamily="49" charset="0"/>
                <a:cs typeface="Courier New" pitchFamily="49" charset="0"/>
              </a:rPr>
              <a:t>6</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064</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D0564</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04</a:t>
            </a:r>
            <a:r>
              <a:rPr lang="fr-FR" sz="2000" dirty="0">
                <a:solidFill>
                  <a:schemeClr val="bg2">
                    <a:lumMod val="75000"/>
                  </a:schemeClr>
                </a:solidFill>
                <a:latin typeface="Courier New" pitchFamily="49" charset="0"/>
                <a:cs typeface="Courier New" pitchFamily="49" charset="0"/>
              </a:rPr>
              <a:t>454E</a:t>
            </a:r>
            <a:r>
              <a:rPr lang="fr-FR" sz="2000" dirty="0">
                <a:latin typeface="Courier New" pitchFamily="49" charset="0"/>
                <a:cs typeface="Courier New" pitchFamily="49" charset="0"/>
              </a:rPr>
              <a:t> </a:t>
            </a:r>
            <a:r>
              <a:rPr lang="fr-FR" sz="2000" dirty="0">
                <a:solidFill>
                  <a:srgbClr val="0D1D31"/>
                </a:solidFill>
                <a:latin typeface="Courier New" pitchFamily="49" charset="0"/>
                <a:cs typeface="Courier New" pitchFamily="49" charset="0"/>
              </a:rPr>
              <a:t>48</a:t>
            </a:r>
            <a:r>
              <a:rPr lang="fr-FR" sz="2000" dirty="0">
                <a:solidFill>
                  <a:schemeClr val="accent5">
                    <a:lumMod val="50000"/>
                  </a:schemeClr>
                </a:solidFill>
                <a:latin typeface="Courier New" pitchFamily="49" charset="0"/>
                <a:cs typeface="Courier New" pitchFamily="49" charset="0"/>
              </a:rPr>
              <a:t>9779</a:t>
            </a:r>
            <a:r>
              <a:rPr lang="fr-FR" sz="2000" dirty="0">
                <a:solidFill>
                  <a:schemeClr val="bg2">
                    <a:lumMod val="75000"/>
                  </a:schemeClr>
                </a:solidFill>
                <a:latin typeface="Courier New" pitchFamily="49" charset="0"/>
                <a:cs typeface="Courier New" pitchFamily="49" charset="0"/>
              </a:rPr>
              <a:t>8F</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649</a:t>
            </a:r>
            <a:r>
              <a:rPr lang="fr-FR" sz="2000" dirty="0">
                <a:solidFill>
                  <a:schemeClr val="accent5">
                    <a:lumMod val="50000"/>
                  </a:schemeClr>
                </a:solidFill>
                <a:latin typeface="Courier New" pitchFamily="49" charset="0"/>
                <a:cs typeface="Courier New" pitchFamily="49" charset="0"/>
              </a:rPr>
              <a:t>78</a:t>
            </a:r>
            <a:r>
              <a:rPr lang="fr-FR" sz="2000" dirty="0">
                <a:solidFill>
                  <a:schemeClr val="bg2">
                    <a:lumMod val="75000"/>
                  </a:schemeClr>
                </a:solidFill>
                <a:latin typeface="Courier New" pitchFamily="49" charset="0"/>
                <a:cs typeface="Courier New" pitchFamily="49" charset="0"/>
              </a:rPr>
              <a:t>50</a:t>
            </a:r>
            <a:r>
              <a:rPr lang="fr-FR" sz="2000" dirty="0">
                <a:solidFill>
                  <a:schemeClr val="accent5">
                    <a:lumMod val="50000"/>
                  </a:schemeClr>
                </a:solidFill>
                <a:latin typeface="Courier New" pitchFamily="49" charset="0"/>
                <a:cs typeface="Courier New" pitchFamily="49" charset="0"/>
              </a:rPr>
              <a:t>7</a:t>
            </a:r>
            <a:r>
              <a:rPr lang="fr-FR" sz="2000" dirty="0">
                <a:solidFill>
                  <a:schemeClr val="bg2">
                    <a:lumMod val="75000"/>
                  </a:schemeClr>
                </a:solidFill>
                <a:latin typeface="Courier New" pitchFamily="49" charset="0"/>
                <a:cs typeface="Courier New" pitchFamily="49" charset="0"/>
              </a:rPr>
              <a:t>0</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11</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4</a:t>
            </a:r>
            <a:r>
              <a:rPr lang="fr-FR" sz="2000" dirty="0">
                <a:solidFill>
                  <a:schemeClr val="bg2">
                    <a:lumMod val="75000"/>
                  </a:schemeClr>
                </a:solidFill>
                <a:latin typeface="Courier New" pitchFamily="49" charset="0"/>
                <a:cs typeface="Courier New" pitchFamily="49" charset="0"/>
              </a:rPr>
              <a:t>687</a:t>
            </a:r>
            <a:r>
              <a:rPr lang="fr-FR" sz="2000" dirty="0">
                <a:latin typeface="Courier New" pitchFamily="49" charset="0"/>
                <a:cs typeface="Courier New" pitchFamily="49" charset="0"/>
              </a:rPr>
              <a:t> </a:t>
            </a:r>
            <a:r>
              <a:rPr lang="fr-FR" sz="2000" dirty="0">
                <a:solidFill>
                  <a:schemeClr val="accent1">
                    <a:lumMod val="50000"/>
                  </a:schemeClr>
                </a:solidFill>
                <a:latin typeface="Courier New" pitchFamily="49" charset="0"/>
                <a:cs typeface="Courier New" pitchFamily="49" charset="0"/>
              </a:rPr>
              <a:t>&amp;</a:t>
            </a:r>
            <a:r>
              <a:rPr lang="fr-FR" sz="2000" dirty="0">
                <a:solidFill>
                  <a:schemeClr val="bg2">
                    <a:lumMod val="50000"/>
                  </a:schemeClr>
                </a:solidFill>
                <a:latin typeface="Courier New" pitchFamily="49" charset="0"/>
                <a:cs typeface="Courier New" pitchFamily="49" charset="0"/>
              </a:rPr>
              <a:t>5</a:t>
            </a:r>
            <a:r>
              <a:rPr lang="fr-FR" sz="2000" dirty="0">
                <a:solidFill>
                  <a:schemeClr val="accent5">
                    <a:lumMod val="50000"/>
                  </a:schemeClr>
                </a:solidFill>
                <a:latin typeface="Courier New" pitchFamily="49" charset="0"/>
                <a:cs typeface="Courier New" pitchFamily="49" charset="0"/>
              </a:rPr>
              <a:t>646</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20124</a:t>
            </a:r>
            <a:r>
              <a:rPr lang="fr-FR" sz="2000" dirty="0">
                <a:solidFill>
                  <a:schemeClr val="accent5">
                    <a:lumMod val="50000"/>
                  </a:schemeClr>
                </a:solidFill>
                <a:latin typeface="Courier New" pitchFamily="49" charset="0"/>
                <a:cs typeface="Courier New" pitchFamily="49" charset="0"/>
              </a:rPr>
              <a:t>78678</a:t>
            </a:r>
            <a:r>
              <a:rPr lang="fr-FR" sz="2000" dirty="0">
                <a:latin typeface="Courier New" pitchFamily="49" charset="0"/>
                <a:cs typeface="Courier New" pitchFamily="49" charset="0"/>
              </a:rPr>
              <a:t> </a:t>
            </a:r>
            <a:r>
              <a:rPr lang="fr-FR" sz="2000" dirty="0">
                <a:solidFill>
                  <a:schemeClr val="accent1">
                    <a:lumMod val="50000"/>
                  </a:schemeClr>
                </a:solidFill>
                <a:latin typeface="Courier New" pitchFamily="49" charset="0"/>
                <a:cs typeface="Courier New" pitchFamily="49" charset="0"/>
              </a:rPr>
              <a:t>15092005EFAD</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10</a:t>
            </a:r>
            <a:r>
              <a:rPr lang="fr-FR" sz="2000" dirty="0">
                <a:solidFill>
                  <a:schemeClr val="accent5">
                    <a:lumMod val="50000"/>
                  </a:schemeClr>
                </a:solidFill>
                <a:latin typeface="Courier New" pitchFamily="49" charset="0"/>
                <a:cs typeface="Courier New" pitchFamily="49" charset="0"/>
              </a:rPr>
              <a:t>670.</a:t>
            </a:r>
            <a:r>
              <a:rPr lang="fr-FR" sz="2000" dirty="0">
                <a:solidFill>
                  <a:schemeClr val="bg2">
                    <a:lumMod val="50000"/>
                  </a:schemeClr>
                </a:solidFill>
                <a:latin typeface="Courier New" pitchFamily="49" charset="0"/>
                <a:cs typeface="Courier New" pitchFamily="49" charset="0"/>
              </a:rPr>
              <a:t>46</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400</a:t>
            </a:r>
            <a:r>
              <a:rPr lang="fr-FR" sz="2000" dirty="0">
                <a:solidFill>
                  <a:schemeClr val="bg2">
                    <a:lumMod val="50000"/>
                  </a:schemeClr>
                </a:solidFill>
                <a:latin typeface="Courier New" pitchFamily="49" charset="0"/>
                <a:cs typeface="Courier New" pitchFamily="49" charset="0"/>
              </a:rPr>
              <a:t>89</a:t>
            </a:r>
            <a:r>
              <a:rPr lang="fr-FR" sz="2000" dirty="0">
                <a:solidFill>
                  <a:schemeClr val="accent5">
                    <a:lumMod val="50000"/>
                  </a:schemeClr>
                </a:solidFill>
                <a:latin typeface="Courier New" pitchFamily="49" charset="0"/>
                <a:cs typeface="Courier New" pitchFamily="49" charset="0"/>
              </a:rPr>
              <a:t>AC</a:t>
            </a:r>
            <a:r>
              <a:rPr lang="fr-FR" sz="2000" dirty="0">
                <a:latin typeface="Courier New" pitchFamily="49" charset="0"/>
                <a:cs typeface="Courier New" pitchFamily="49" charset="0"/>
              </a:rPr>
              <a:t> </a:t>
            </a:r>
            <a:r>
              <a:rPr lang="fr-FR" sz="2000" dirty="0">
                <a:solidFill>
                  <a:schemeClr val="accent1">
                    <a:lumMod val="50000"/>
                  </a:schemeClr>
                </a:solidFill>
                <a:latin typeface="Courier New" pitchFamily="49" charset="0"/>
                <a:cs typeface="Courier New" pitchFamily="49" charset="0"/>
              </a:rPr>
              <a:t>2B</a:t>
            </a:r>
            <a:r>
              <a:rPr lang="fr-FR" sz="2000" dirty="0">
                <a:solidFill>
                  <a:schemeClr val="bg2">
                    <a:lumMod val="75000"/>
                  </a:schemeClr>
                </a:solidFill>
                <a:latin typeface="Courier New" pitchFamily="49" charset="0"/>
                <a:cs typeface="Courier New" pitchFamily="49" charset="0"/>
              </a:rPr>
              <a:t>08</a:t>
            </a:r>
            <a:r>
              <a:rPr lang="fr-FR" sz="2000" dirty="0">
                <a:solidFill>
                  <a:schemeClr val="accent5">
                    <a:lumMod val="50000"/>
                  </a:schemeClr>
                </a:solidFill>
                <a:latin typeface="Courier New" pitchFamily="49" charset="0"/>
                <a:cs typeface="Courier New" pitchFamily="49" charset="0"/>
              </a:rPr>
              <a:t>C</a:t>
            </a:r>
            <a:r>
              <a:rPr lang="fr-FR" sz="2000" dirty="0">
                <a:solidFill>
                  <a:srgbClr val="0D1D31"/>
                </a:solidFill>
                <a:latin typeface="Courier New" pitchFamily="49" charset="0"/>
                <a:cs typeface="Courier New" pitchFamily="49" charset="0"/>
              </a:rPr>
              <a:t>.</a:t>
            </a:r>
            <a:r>
              <a:rPr lang="fr-FR" sz="2000" dirty="0">
                <a:solidFill>
                  <a:schemeClr val="bg2">
                    <a:lumMod val="75000"/>
                  </a:schemeClr>
                </a:solidFill>
                <a:latin typeface="Courier New" pitchFamily="49" charset="0"/>
                <a:cs typeface="Courier New" pitchFamily="49" charset="0"/>
              </a:rPr>
              <a:t>87</a:t>
            </a:r>
            <a:r>
              <a:rPr lang="fr-FR" sz="2000" dirty="0">
                <a:solidFill>
                  <a:schemeClr val="accent5">
                    <a:lumMod val="50000"/>
                  </a:schemeClr>
                </a:solidFill>
                <a:latin typeface="Courier New" pitchFamily="49" charset="0"/>
                <a:cs typeface="Courier New" pitchFamily="49" charset="0"/>
              </a:rPr>
              <a:t>0889</a:t>
            </a:r>
            <a:r>
              <a:rPr lang="fr-FR" sz="2000" dirty="0">
                <a:solidFill>
                  <a:schemeClr val="bg2">
                    <a:lumMod val="50000"/>
                  </a:schemeClr>
                </a:solidFill>
                <a:latin typeface="Courier New" pitchFamily="49" charset="0"/>
                <a:cs typeface="Courier New" pitchFamily="49" charset="0"/>
              </a:rPr>
              <a:t>4</a:t>
            </a:r>
            <a:r>
              <a:rPr lang="fr-FR" sz="2000" dirty="0">
                <a:solidFill>
                  <a:schemeClr val="bg2">
                    <a:lumMod val="75000"/>
                  </a:schemeClr>
                </a:solidFill>
                <a:latin typeface="Courier New" pitchFamily="49" charset="0"/>
                <a:cs typeface="Courier New" pitchFamily="49" charset="0"/>
              </a:rPr>
              <a:t>06</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54</a:t>
            </a:r>
            <a:r>
              <a:rPr lang="fr-FR" sz="2000" dirty="0">
                <a:solidFill>
                  <a:schemeClr val="accent5">
                    <a:lumMod val="50000"/>
                  </a:schemeClr>
                </a:solidFill>
                <a:latin typeface="Courier New" pitchFamily="49" charset="0"/>
                <a:cs typeface="Courier New" pitchFamily="49" charset="0"/>
              </a:rPr>
              <a:t>E</a:t>
            </a:r>
            <a:r>
              <a:rPr lang="fr-FR" sz="2000" dirty="0">
                <a:latin typeface="Courier New" pitchFamily="49" charset="0"/>
                <a:cs typeface="Courier New" pitchFamily="49" charset="0"/>
              </a:rPr>
              <a:t> </a:t>
            </a:r>
            <a:r>
              <a:rPr lang="fr-FR" sz="2000" dirty="0">
                <a:solidFill>
                  <a:schemeClr val="bg2">
                    <a:lumMod val="50000"/>
                  </a:schemeClr>
                </a:solidFill>
                <a:latin typeface="Courier New" pitchFamily="49" charset="0"/>
                <a:cs typeface="Courier New" pitchFamily="49" charset="0"/>
              </a:rPr>
              <a:t>7</a:t>
            </a:r>
            <a:r>
              <a:rPr lang="fr-FR" sz="2000" dirty="0">
                <a:solidFill>
                  <a:schemeClr val="accent5">
                    <a:lumMod val="50000"/>
                  </a:schemeClr>
                </a:solidFill>
                <a:latin typeface="Courier New" pitchFamily="49" charset="0"/>
                <a:cs typeface="Courier New" pitchFamily="49" charset="0"/>
              </a:rPr>
              <a:t>540</a:t>
            </a:r>
            <a:r>
              <a:rPr lang="fr-FR" sz="2000" dirty="0">
                <a:solidFill>
                  <a:schemeClr val="bg2">
                    <a:lumMod val="75000"/>
                  </a:schemeClr>
                </a:solidFill>
                <a:latin typeface="Courier New" pitchFamily="49" charset="0"/>
                <a:cs typeface="Courier New" pitchFamily="49" charset="0"/>
              </a:rPr>
              <a:t>4 84074 </a:t>
            </a:r>
            <a:r>
              <a:rPr lang="fr-FR" sz="2000" dirty="0">
                <a:solidFill>
                  <a:schemeClr val="bg2">
                    <a:lumMod val="50000"/>
                  </a:schemeClr>
                </a:solidFill>
                <a:latin typeface="Courier New" pitchFamily="49" charset="0"/>
                <a:cs typeface="Courier New" pitchFamily="49" charset="0"/>
              </a:rPr>
              <a:t>408</a:t>
            </a:r>
            <a:r>
              <a:rPr lang="fr-FR" sz="2000" dirty="0">
                <a:solidFill>
                  <a:schemeClr val="bg2">
                    <a:lumMod val="75000"/>
                  </a:schemeClr>
                </a:solidFill>
                <a:latin typeface="Courier New" pitchFamily="49" charset="0"/>
                <a:cs typeface="Courier New" pitchFamily="49" charset="0"/>
              </a:rPr>
              <a:t>9</a:t>
            </a:r>
            <a:r>
              <a:rPr lang="fr-FR" sz="2000" dirty="0">
                <a:solidFill>
                  <a:schemeClr val="accent5">
                    <a:lumMod val="50000"/>
                  </a:schemeClr>
                </a:solidFill>
                <a:latin typeface="Courier New" pitchFamily="49" charset="0"/>
                <a:cs typeface="Courier New" pitchFamily="49" charset="0"/>
              </a:rPr>
              <a:t>AF</a:t>
            </a:r>
            <a:r>
              <a:rPr lang="fr-FR" sz="2000" dirty="0">
                <a:latin typeface="Courier New" pitchFamily="49" charset="0"/>
                <a:cs typeface="Courier New" pitchFamily="49" charset="0"/>
              </a:rPr>
              <a:t> </a:t>
            </a:r>
            <a:r>
              <a:rPr lang="fr-FR" sz="2000" dirty="0">
                <a:solidFill>
                  <a:schemeClr val="bg2">
                    <a:lumMod val="75000"/>
                  </a:schemeClr>
                </a:solidFill>
                <a:latin typeface="Courier New" pitchFamily="49" charset="0"/>
                <a:cs typeface="Courier New" pitchFamily="49" charset="0"/>
              </a:rPr>
              <a:t>4</a:t>
            </a:r>
            <a:r>
              <a:rPr lang="fr-FR" sz="2000" dirty="0">
                <a:solidFill>
                  <a:schemeClr val="accent5">
                    <a:lumMod val="50000"/>
                  </a:schemeClr>
                </a:solidFill>
                <a:latin typeface="Courier New" pitchFamily="49" charset="0"/>
                <a:cs typeface="Courier New" pitchFamily="49" charset="0"/>
              </a:rPr>
              <a:t>78 9</a:t>
            </a:r>
            <a:r>
              <a:rPr lang="fr-FR" sz="2000" dirty="0">
                <a:solidFill>
                  <a:schemeClr val="bg2">
                    <a:lumMod val="50000"/>
                  </a:schemeClr>
                </a:solidFill>
                <a:latin typeface="Courier New" pitchFamily="49" charset="0"/>
                <a:cs typeface="Courier New" pitchFamily="49" charset="0"/>
              </a:rPr>
              <a:t>101</a:t>
            </a:r>
            <a:r>
              <a:rPr lang="fr-FR" sz="2000" dirty="0">
                <a:solidFill>
                  <a:schemeClr val="bg2">
                    <a:lumMod val="75000"/>
                  </a:schemeClr>
                </a:solidFill>
                <a:latin typeface="Courier New" pitchFamily="49" charset="0"/>
                <a:cs typeface="Courier New" pitchFamily="49" charset="0"/>
              </a:rPr>
              <a:t>78</a:t>
            </a:r>
            <a:r>
              <a:rPr lang="fr-FR" sz="2000" dirty="0">
                <a:latin typeface="Courier New" pitchFamily="49" charset="0"/>
                <a:cs typeface="Courier New" pitchFamily="49" charset="0"/>
              </a:rPr>
              <a:t> </a:t>
            </a:r>
            <a:r>
              <a:rPr lang="fr-FR" sz="2000" dirty="0">
                <a:solidFill>
                  <a:schemeClr val="accent5">
                    <a:lumMod val="50000"/>
                  </a:schemeClr>
                </a:solidFill>
                <a:latin typeface="Courier New" pitchFamily="49" charset="0"/>
                <a:cs typeface="Courier New" pitchFamily="49" charset="0"/>
              </a:rPr>
              <a:t>037</a:t>
            </a:r>
            <a:r>
              <a:rPr lang="fr-FR" sz="2000" dirty="0">
                <a:solidFill>
                  <a:schemeClr val="accent1">
                    <a:lumMod val="50000"/>
                  </a:schemeClr>
                </a:solidFill>
                <a:latin typeface="Courier New" pitchFamily="49" charset="0"/>
                <a:cs typeface="Courier New" pitchFamily="49" charset="0"/>
              </a:rPr>
              <a:t>B5</a:t>
            </a:r>
          </a:p>
        </p:txBody>
      </p:sp>
      <p:sp>
        <p:nvSpPr>
          <p:cNvPr id="19" name="Rectangle 18"/>
          <p:cNvSpPr/>
          <p:nvPr/>
        </p:nvSpPr>
        <p:spPr>
          <a:xfrm>
            <a:off x="2786050" y="1285860"/>
            <a:ext cx="214314" cy="357190"/>
          </a:xfrm>
          <a:prstGeom prst="rect">
            <a:avLst/>
          </a:prstGeom>
          <a:noFill/>
          <a:ln w="12700">
            <a:solidFill>
              <a:srgbClr val="FF0000"/>
            </a:solidFill>
          </a:ln>
          <a:effectLst>
            <a:glow rad="635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27"/>
          <p:cNvSpPr/>
          <p:nvPr/>
        </p:nvSpPr>
        <p:spPr>
          <a:xfrm>
            <a:off x="6286512" y="1928802"/>
            <a:ext cx="214314" cy="285752"/>
          </a:xfrm>
          <a:prstGeom prst="rect">
            <a:avLst/>
          </a:prstGeom>
          <a:noFill/>
          <a:ln w="12700">
            <a:solidFill>
              <a:srgbClr val="FF0000"/>
            </a:solidFill>
          </a:ln>
          <a:effectLst>
            <a:glow rad="635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p:cNvSpPr/>
          <p:nvPr/>
        </p:nvSpPr>
        <p:spPr>
          <a:xfrm>
            <a:off x="1259632" y="4357694"/>
            <a:ext cx="214314" cy="285752"/>
          </a:xfrm>
          <a:prstGeom prst="rect">
            <a:avLst/>
          </a:prstGeom>
          <a:noFill/>
          <a:ln w="12700">
            <a:solidFill>
              <a:srgbClr val="FF0000"/>
            </a:solidFill>
          </a:ln>
          <a:effectLst>
            <a:glow rad="635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428604"/>
            <a:ext cx="8143932" cy="6072230"/>
          </a:xfrm>
          <a:prstGeom prst="rect">
            <a:avLst/>
          </a:prstGeom>
          <a:solidFill>
            <a:srgbClr val="10243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70" name="Picture 26" descr="arow, arroe, arrow, arrow down, check, 화살표 "/>
          <p:cNvPicPr>
            <a:picLocks noChangeAspect="1" noChangeArrowheads="1"/>
          </p:cNvPicPr>
          <p:nvPr/>
        </p:nvPicPr>
        <p:blipFill>
          <a:blip r:embed="rId2"/>
          <a:srcRect/>
          <a:stretch>
            <a:fillRect/>
          </a:stretch>
        </p:blipFill>
        <p:spPr bwMode="auto">
          <a:xfrm>
            <a:off x="928662" y="571480"/>
            <a:ext cx="214314" cy="214314"/>
          </a:xfrm>
          <a:prstGeom prst="rect">
            <a:avLst/>
          </a:prstGeom>
          <a:noFill/>
        </p:spPr>
      </p:pic>
      <p:cxnSp>
        <p:nvCxnSpPr>
          <p:cNvPr id="41" name="Connecteur droit 40"/>
          <p:cNvCxnSpPr/>
          <p:nvPr/>
        </p:nvCxnSpPr>
        <p:spPr>
          <a:xfrm rot="5400000">
            <a:off x="5678495" y="3678239"/>
            <a:ext cx="5643602"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sp>
        <p:nvSpPr>
          <p:cNvPr id="42" name="Rectangle à coins arrondis 41"/>
          <p:cNvSpPr/>
          <p:nvPr/>
        </p:nvSpPr>
        <p:spPr>
          <a:xfrm>
            <a:off x="428596" y="5643578"/>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428596" y="428604"/>
            <a:ext cx="428628" cy="857256"/>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8" descr="definition, glass, interpretation, magnifying, meaning, sense "/>
          <p:cNvPicPr>
            <a:picLocks noChangeAspect="1" noChangeArrowheads="1"/>
          </p:cNvPicPr>
          <p:nvPr/>
        </p:nvPicPr>
        <p:blipFill>
          <a:blip r:embed="rId3">
            <a:grayscl/>
          </a:blip>
          <a:srcRect/>
          <a:stretch>
            <a:fillRect/>
          </a:stretch>
        </p:blipFill>
        <p:spPr bwMode="auto">
          <a:xfrm>
            <a:off x="500034" y="642918"/>
            <a:ext cx="357190" cy="357190"/>
          </a:xfrm>
          <a:prstGeom prst="rect">
            <a:avLst/>
          </a:prstGeom>
          <a:noFill/>
        </p:spPr>
      </p:pic>
      <p:cxnSp>
        <p:nvCxnSpPr>
          <p:cNvPr id="34" name="Connecteur droit 33"/>
          <p:cNvCxnSpPr/>
          <p:nvPr/>
        </p:nvCxnSpPr>
        <p:spPr>
          <a:xfrm>
            <a:off x="928662" y="857232"/>
            <a:ext cx="7929618"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pic>
        <p:nvPicPr>
          <p:cNvPr id="6166" name="Picture 22" descr="x, circle "/>
          <p:cNvPicPr>
            <a:picLocks noChangeAspect="1" noChangeArrowheads="1"/>
          </p:cNvPicPr>
          <p:nvPr/>
        </p:nvPicPr>
        <p:blipFill>
          <a:blip r:embed="rId4"/>
          <a:srcRect/>
          <a:stretch>
            <a:fillRect/>
          </a:stretch>
        </p:blipFill>
        <p:spPr bwMode="auto">
          <a:xfrm>
            <a:off x="8501090" y="500042"/>
            <a:ext cx="285752" cy="285752"/>
          </a:xfrm>
          <a:prstGeom prst="rect">
            <a:avLst/>
          </a:prstGeom>
          <a:noFill/>
        </p:spPr>
      </p:pic>
      <p:pic>
        <p:nvPicPr>
          <p:cNvPr id="44" name="Picture 28" descr="https://cdn0.iconfinder.com/data/icons/users-android-l-lollipop-icon-pack/24/group2-64.png"/>
          <p:cNvPicPr>
            <a:picLocks noChangeAspect="1" noChangeArrowheads="1"/>
          </p:cNvPicPr>
          <p:nvPr/>
        </p:nvPicPr>
        <p:blipFill>
          <a:blip r:embed="rId5"/>
          <a:srcRect/>
          <a:stretch>
            <a:fillRect/>
          </a:stretch>
        </p:blipFill>
        <p:spPr bwMode="auto">
          <a:xfrm>
            <a:off x="500034" y="5857892"/>
            <a:ext cx="285752" cy="285752"/>
          </a:xfrm>
          <a:prstGeom prst="rect">
            <a:avLst/>
          </a:prstGeom>
          <a:noFill/>
        </p:spPr>
      </p:pic>
      <p:pic>
        <p:nvPicPr>
          <p:cNvPr id="6172" name="Picture 28" descr="more, vertical, details, menu, options "/>
          <p:cNvPicPr>
            <a:picLocks noChangeAspect="1" noChangeArrowheads="1"/>
          </p:cNvPicPr>
          <p:nvPr/>
        </p:nvPicPr>
        <p:blipFill>
          <a:blip r:embed="rId6"/>
          <a:srcRect/>
          <a:stretch>
            <a:fillRect/>
          </a:stretch>
        </p:blipFill>
        <p:spPr bwMode="auto">
          <a:xfrm>
            <a:off x="8501090" y="928670"/>
            <a:ext cx="285752" cy="285752"/>
          </a:xfrm>
          <a:prstGeom prst="rect">
            <a:avLst/>
          </a:prstGeom>
          <a:noFill/>
        </p:spPr>
      </p:pic>
      <p:pic>
        <p:nvPicPr>
          <p:cNvPr id="46" name="Picture 10" descr="action, filter, parameters, params, preferences, setting, settings "/>
          <p:cNvPicPr>
            <a:picLocks noChangeAspect="1" noChangeArrowheads="1"/>
          </p:cNvPicPr>
          <p:nvPr/>
        </p:nvPicPr>
        <p:blipFill>
          <a:blip r:embed="rId7"/>
          <a:srcRect/>
          <a:stretch>
            <a:fillRect/>
          </a:stretch>
        </p:blipFill>
        <p:spPr bwMode="auto">
          <a:xfrm>
            <a:off x="8572528" y="1357298"/>
            <a:ext cx="214314" cy="214314"/>
          </a:xfrm>
          <a:prstGeom prst="rect">
            <a:avLst/>
          </a:prstGeom>
          <a:noFill/>
        </p:spPr>
      </p:pic>
      <p:sp>
        <p:nvSpPr>
          <p:cNvPr id="5" name="Rectangle à coins arrondis 4"/>
          <p:cNvSpPr/>
          <p:nvPr/>
        </p:nvSpPr>
        <p:spPr>
          <a:xfrm>
            <a:off x="428596" y="1142984"/>
            <a:ext cx="428628" cy="785818"/>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4" descr="evolution, history, hronology, milestones, project, timeframe, timeline, milestone "/>
          <p:cNvPicPr>
            <a:picLocks noChangeAspect="1" noChangeArrowheads="1"/>
          </p:cNvPicPr>
          <p:nvPr/>
        </p:nvPicPr>
        <p:blipFill>
          <a:blip r:embed="rId8"/>
          <a:srcRect/>
          <a:stretch>
            <a:fillRect/>
          </a:stretch>
        </p:blipFill>
        <p:spPr bwMode="auto">
          <a:xfrm>
            <a:off x="428596" y="1285860"/>
            <a:ext cx="428628" cy="428628"/>
          </a:xfrm>
          <a:prstGeom prst="rect">
            <a:avLst/>
          </a:prstGeom>
          <a:noFill/>
        </p:spPr>
      </p:pic>
      <p:sp>
        <p:nvSpPr>
          <p:cNvPr id="7" name="Rectangle à coins arrondis 6"/>
          <p:cNvSpPr/>
          <p:nvPr/>
        </p:nvSpPr>
        <p:spPr>
          <a:xfrm>
            <a:off x="428596" y="1714488"/>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48" name="Picture 4" descr="google, g "/>
          <p:cNvPicPr>
            <a:picLocks noChangeAspect="1" noChangeArrowheads="1"/>
          </p:cNvPicPr>
          <p:nvPr/>
        </p:nvPicPr>
        <p:blipFill>
          <a:blip r:embed="rId9">
            <a:biLevel thresh="50000"/>
          </a:blip>
          <a:srcRect/>
          <a:stretch>
            <a:fillRect/>
          </a:stretch>
        </p:blipFill>
        <p:spPr bwMode="auto">
          <a:xfrm>
            <a:off x="500034" y="1928802"/>
            <a:ext cx="285752" cy="285752"/>
          </a:xfrm>
          <a:prstGeom prst="rect">
            <a:avLst/>
          </a:prstGeom>
          <a:noFill/>
        </p:spPr>
      </p:pic>
      <p:sp>
        <p:nvSpPr>
          <p:cNvPr id="9" name="Rectangle à coins arrondis 8"/>
          <p:cNvSpPr/>
          <p:nvPr/>
        </p:nvSpPr>
        <p:spPr>
          <a:xfrm>
            <a:off x="428596" y="2357430"/>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3" name="Picture 30" descr="microsoft, windows "/>
          <p:cNvPicPr>
            <a:picLocks noChangeAspect="1" noChangeArrowheads="1"/>
          </p:cNvPicPr>
          <p:nvPr/>
        </p:nvPicPr>
        <p:blipFill>
          <a:blip r:embed="rId10"/>
          <a:srcRect/>
          <a:stretch>
            <a:fillRect/>
          </a:stretch>
        </p:blipFill>
        <p:spPr bwMode="auto">
          <a:xfrm>
            <a:off x="500034" y="2571744"/>
            <a:ext cx="285752" cy="285752"/>
          </a:xfrm>
          <a:prstGeom prst="rect">
            <a:avLst/>
          </a:prstGeom>
          <a:noFill/>
        </p:spPr>
      </p:pic>
      <p:sp>
        <p:nvSpPr>
          <p:cNvPr id="16" name="Rectangle à coins arrondis 15"/>
          <p:cNvSpPr/>
          <p:nvPr/>
        </p:nvSpPr>
        <p:spPr>
          <a:xfrm>
            <a:off x="428596" y="3000372"/>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2" name="Picture 10" descr="github "/>
          <p:cNvPicPr>
            <a:picLocks noChangeAspect="1" noChangeArrowheads="1"/>
          </p:cNvPicPr>
          <p:nvPr/>
        </p:nvPicPr>
        <p:blipFill>
          <a:blip r:embed="rId11"/>
          <a:srcRect/>
          <a:stretch>
            <a:fillRect/>
          </a:stretch>
        </p:blipFill>
        <p:spPr bwMode="auto">
          <a:xfrm>
            <a:off x="500034" y="3214686"/>
            <a:ext cx="285752" cy="285752"/>
          </a:xfrm>
          <a:prstGeom prst="rect">
            <a:avLst/>
          </a:prstGeom>
          <a:noFill/>
        </p:spPr>
      </p:pic>
      <p:sp>
        <p:nvSpPr>
          <p:cNvPr id="17" name="Rectangle à coins arrondis 16"/>
          <p:cNvSpPr/>
          <p:nvPr/>
        </p:nvSpPr>
        <p:spPr>
          <a:xfrm>
            <a:off x="428596" y="3643314"/>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8" name="Picture 2" descr="badge, css, css3, achievement, award, reward, trophy "/>
          <p:cNvPicPr>
            <a:picLocks noChangeAspect="1" noChangeArrowheads="1"/>
          </p:cNvPicPr>
          <p:nvPr/>
        </p:nvPicPr>
        <p:blipFill>
          <a:blip r:embed="rId12"/>
          <a:srcRect/>
          <a:stretch>
            <a:fillRect/>
          </a:stretch>
        </p:blipFill>
        <p:spPr bwMode="auto">
          <a:xfrm>
            <a:off x="500034" y="3929066"/>
            <a:ext cx="285752" cy="285752"/>
          </a:xfrm>
          <a:prstGeom prst="rect">
            <a:avLst/>
          </a:prstGeom>
          <a:noFill/>
        </p:spPr>
      </p:pic>
      <p:sp>
        <p:nvSpPr>
          <p:cNvPr id="20" name="Rectangle à coins arrondis 19"/>
          <p:cNvSpPr/>
          <p:nvPr/>
        </p:nvSpPr>
        <p:spPr>
          <a:xfrm>
            <a:off x="428596" y="4286256"/>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6" name="Picture 4" descr="leaf, fill "/>
          <p:cNvPicPr>
            <a:picLocks noChangeAspect="1" noChangeArrowheads="1"/>
          </p:cNvPicPr>
          <p:nvPr/>
        </p:nvPicPr>
        <p:blipFill>
          <a:blip r:embed="rId13"/>
          <a:srcRect/>
          <a:stretch>
            <a:fillRect/>
          </a:stretch>
        </p:blipFill>
        <p:spPr bwMode="auto">
          <a:xfrm>
            <a:off x="500034" y="4500570"/>
            <a:ext cx="285752" cy="285752"/>
          </a:xfrm>
          <a:prstGeom prst="rect">
            <a:avLst/>
          </a:prstGeom>
          <a:noFill/>
        </p:spPr>
      </p:pic>
      <p:sp>
        <p:nvSpPr>
          <p:cNvPr id="4" name="Rectangle à coins arrondis 3"/>
          <p:cNvSpPr/>
          <p:nvPr/>
        </p:nvSpPr>
        <p:spPr>
          <a:xfrm>
            <a:off x="285720" y="4857760"/>
            <a:ext cx="642942" cy="857256"/>
          </a:xfrm>
          <a:prstGeom prst="roundRect">
            <a:avLst/>
          </a:prstGeom>
          <a:solidFill>
            <a:srgbClr val="10243C"/>
          </a:solidFill>
          <a:ln>
            <a:solidFill>
              <a:srgbClr val="10243C"/>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1" name="Picture 26" descr="business, management, target icon"/>
          <p:cNvPicPr>
            <a:picLocks noChangeAspect="1" noChangeArrowheads="1"/>
          </p:cNvPicPr>
          <p:nvPr/>
        </p:nvPicPr>
        <p:blipFill>
          <a:blip r:embed="rId14"/>
          <a:srcRect/>
          <a:stretch>
            <a:fillRect/>
          </a:stretch>
        </p:blipFill>
        <p:spPr bwMode="auto">
          <a:xfrm>
            <a:off x="428596" y="5143512"/>
            <a:ext cx="357190" cy="357190"/>
          </a:xfrm>
          <a:prstGeom prst="rect">
            <a:avLst/>
          </a:prstGeom>
          <a:noFill/>
        </p:spPr>
      </p:pic>
      <p:pic>
        <p:nvPicPr>
          <p:cNvPr id="37" name="Image 36" descr="artificial-intelligence.jpg"/>
          <p:cNvPicPr>
            <a:picLocks noChangeAspect="1"/>
          </p:cNvPicPr>
          <p:nvPr/>
        </p:nvPicPr>
        <p:blipFill>
          <a:blip r:embed="rId15" cstate="print"/>
          <a:stretch>
            <a:fillRect/>
          </a:stretch>
        </p:blipFill>
        <p:spPr>
          <a:xfrm>
            <a:off x="4714876" y="1357298"/>
            <a:ext cx="1861203" cy="1326834"/>
          </a:xfrm>
          <a:prstGeom prst="rect">
            <a:avLst/>
          </a:prstGeom>
          <a:ln>
            <a:noFill/>
          </a:ln>
          <a:effectLst>
            <a:outerShdw blurRad="190500" algn="tl" rotWithShape="0">
              <a:srgbClr val="000000">
                <a:alpha val="70000"/>
              </a:srgbClr>
            </a:outerShdw>
          </a:effectLst>
        </p:spPr>
      </p:pic>
      <p:sp>
        <p:nvSpPr>
          <p:cNvPr id="43" name="ZoneTexte 42"/>
          <p:cNvSpPr txBox="1"/>
          <p:nvPr/>
        </p:nvSpPr>
        <p:spPr>
          <a:xfrm>
            <a:off x="1285852" y="928670"/>
            <a:ext cx="2714644" cy="5078313"/>
          </a:xfrm>
          <a:prstGeom prst="rect">
            <a:avLst/>
          </a:prstGeom>
          <a:noFill/>
        </p:spPr>
        <p:txBody>
          <a:bodyPr wrap="square" rtlCol="0">
            <a:spAutoFit/>
          </a:bodyPr>
          <a:lstStyle/>
          <a:p>
            <a:r>
              <a:rPr lang="fr-FR" dirty="0">
                <a:solidFill>
                  <a:schemeClr val="bg1">
                    <a:lumMod val="50000"/>
                    <a:lumOff val="50000"/>
                  </a:schemeClr>
                </a:solidFill>
                <a:latin typeface="Orbitron" pitchFamily="2" charset="0"/>
              </a:rPr>
              <a:t>Challenges :</a:t>
            </a:r>
            <a:r>
              <a:rPr lang="fr-FR" dirty="0">
                <a:solidFill>
                  <a:schemeClr val="bg1">
                    <a:lumMod val="65000"/>
                    <a:lumOff val="35000"/>
                  </a:schemeClr>
                </a:solidFill>
                <a:latin typeface="Orbitron" pitchFamily="2" charset="0"/>
              </a:rPr>
              <a:t> </a:t>
            </a:r>
          </a:p>
          <a:p>
            <a:endParaRPr lang="fr-FR" dirty="0"/>
          </a:p>
          <a:p>
            <a:r>
              <a:rPr lang="en-US" sz="1600" dirty="0">
                <a:latin typeface="Candara" pitchFamily="34" charset="0"/>
              </a:rPr>
              <a:t>   </a:t>
            </a:r>
            <a:r>
              <a:rPr lang="en-US" sz="1600" dirty="0">
                <a:solidFill>
                  <a:schemeClr val="tx1">
                    <a:lumMod val="85000"/>
                  </a:schemeClr>
                </a:solidFill>
                <a:latin typeface="Swis721 LtCn BT" pitchFamily="34" charset="0"/>
              </a:rPr>
              <a:t>Although ICT brings countless </a:t>
            </a:r>
          </a:p>
          <a:p>
            <a:r>
              <a:rPr lang="en-US" sz="1600" dirty="0">
                <a:solidFill>
                  <a:schemeClr val="tx1">
                    <a:lumMod val="85000"/>
                  </a:schemeClr>
                </a:solidFill>
                <a:latin typeface="Swis721 LtCn BT" pitchFamily="34" charset="0"/>
              </a:rPr>
              <a:t>benefits,</a:t>
            </a:r>
          </a:p>
          <a:p>
            <a:r>
              <a:rPr lang="en-US" sz="1600" dirty="0">
                <a:solidFill>
                  <a:schemeClr val="tx1">
                    <a:lumMod val="85000"/>
                  </a:schemeClr>
                </a:solidFill>
                <a:latin typeface="Swis721 LtCn BT" pitchFamily="34" charset="0"/>
              </a:rPr>
              <a:t> it also faces </a:t>
            </a:r>
          </a:p>
          <a:p>
            <a:r>
              <a:rPr lang="en-US" sz="1600" dirty="0">
                <a:solidFill>
                  <a:schemeClr val="tx1">
                    <a:lumMod val="85000"/>
                  </a:schemeClr>
                </a:solidFill>
                <a:latin typeface="Swis721 LtCn BT" pitchFamily="34" charset="0"/>
              </a:rPr>
              <a:t>challenges.</a:t>
            </a:r>
          </a:p>
          <a:p>
            <a:endParaRPr lang="en-US" sz="1600" dirty="0">
              <a:solidFill>
                <a:schemeClr val="tx1">
                  <a:lumMod val="85000"/>
                </a:schemeClr>
              </a:solidFill>
              <a:latin typeface="Swis721 LtCn BT" pitchFamily="34" charset="0"/>
            </a:endParaRPr>
          </a:p>
          <a:p>
            <a:r>
              <a:rPr lang="en-US" sz="1600" dirty="0">
                <a:solidFill>
                  <a:schemeClr val="tx1">
                    <a:lumMod val="85000"/>
                  </a:schemeClr>
                </a:solidFill>
                <a:latin typeface="Swis721 LtCn BT" pitchFamily="34" charset="0"/>
              </a:rPr>
              <a:t>  Cyber security Threats, digital divides and ethical considerations pose ongoing challenges, </a:t>
            </a:r>
          </a:p>
          <a:p>
            <a:r>
              <a:rPr lang="en-US" sz="1600" dirty="0">
                <a:solidFill>
                  <a:schemeClr val="tx1">
                    <a:lumMod val="85000"/>
                  </a:schemeClr>
                </a:solidFill>
                <a:latin typeface="Swis721 LtCn BT" pitchFamily="34" charset="0"/>
              </a:rPr>
              <a:t>Increasing connectivity of devices and systems requires continued vigilance and innovation in security measure. </a:t>
            </a:r>
          </a:p>
          <a:p>
            <a:r>
              <a:rPr lang="en-US" sz="1600" dirty="0">
                <a:solidFill>
                  <a:schemeClr val="tx1">
                    <a:lumMod val="85000"/>
                  </a:schemeClr>
                </a:solidFill>
                <a:latin typeface="Swis721 LtCn BT" pitchFamily="34" charset="0"/>
              </a:rPr>
              <a:t>  Ethical considerations, From data protection to responsible use of new technologies</a:t>
            </a:r>
            <a:endParaRPr lang="fr-FR" sz="1600" dirty="0">
              <a:solidFill>
                <a:schemeClr val="tx1">
                  <a:lumMod val="85000"/>
                </a:schemeClr>
              </a:solidFill>
              <a:latin typeface="Swis721 LtCn BT" pitchFamily="34" charset="0"/>
            </a:endParaRPr>
          </a:p>
        </p:txBody>
      </p:sp>
      <p:pic>
        <p:nvPicPr>
          <p:cNvPr id="45" name="Picture 2" descr="challenge, complete, flag, mountain, success, goal, target, achievement, peak "/>
          <p:cNvPicPr>
            <a:picLocks noChangeAspect="1" noChangeArrowheads="1"/>
          </p:cNvPicPr>
          <p:nvPr/>
        </p:nvPicPr>
        <p:blipFill>
          <a:blip r:embed="rId16"/>
          <a:srcRect/>
          <a:stretch>
            <a:fillRect/>
          </a:stretch>
        </p:blipFill>
        <p:spPr bwMode="auto">
          <a:xfrm>
            <a:off x="2928926" y="1928802"/>
            <a:ext cx="609600" cy="609600"/>
          </a:xfrm>
          <a:prstGeom prst="rect">
            <a:avLst/>
          </a:prstGeom>
          <a:noFill/>
        </p:spPr>
      </p:pic>
      <p:sp>
        <p:nvSpPr>
          <p:cNvPr id="47" name="ZoneTexte 46"/>
          <p:cNvSpPr txBox="1"/>
          <p:nvPr/>
        </p:nvSpPr>
        <p:spPr>
          <a:xfrm>
            <a:off x="4572000" y="857232"/>
            <a:ext cx="3214710" cy="5724644"/>
          </a:xfrm>
          <a:prstGeom prst="rect">
            <a:avLst/>
          </a:prstGeom>
          <a:noFill/>
        </p:spPr>
        <p:txBody>
          <a:bodyPr wrap="square" rtlCol="0">
            <a:spAutoFit/>
          </a:bodyPr>
          <a:lstStyle/>
          <a:p>
            <a:r>
              <a:rPr lang="fr-FR" dirty="0">
                <a:solidFill>
                  <a:schemeClr val="bg1">
                    <a:lumMod val="50000"/>
                    <a:lumOff val="50000"/>
                  </a:schemeClr>
                </a:solidFill>
                <a:latin typeface="Orbitron" pitchFamily="2" charset="0"/>
              </a:rPr>
              <a:t>Future Trends :</a:t>
            </a:r>
          </a:p>
          <a:p>
            <a:endParaRPr lang="fr-FR" dirty="0"/>
          </a:p>
          <a:p>
            <a:endParaRPr lang="fr-FR" dirty="0"/>
          </a:p>
          <a:p>
            <a:endParaRPr lang="fr-FR" dirty="0"/>
          </a:p>
          <a:p>
            <a:endParaRPr lang="fr-FR" dirty="0"/>
          </a:p>
          <a:p>
            <a:endParaRPr lang="fr-FR" dirty="0"/>
          </a:p>
          <a:p>
            <a:endParaRPr lang="fr-FR" dirty="0"/>
          </a:p>
          <a:p>
            <a:r>
              <a:rPr lang="en-US" sz="1600" dirty="0">
                <a:latin typeface="Swis721 LtCn BT" pitchFamily="34" charset="0"/>
              </a:rPr>
              <a:t> - Modern technologies such as artificial intelligence, 5G, and quantum with their ability to analyze massive amounts of data and make informed decisions, Computer scientists are ready to redefine the future of ICT. Promises to transform industries such as healthcare, finance and manufacturing.</a:t>
            </a:r>
          </a:p>
          <a:p>
            <a:r>
              <a:rPr lang="en-US" sz="1600" dirty="0">
                <a:latin typeface="Swis721 LtCn BT" pitchFamily="34" charset="0"/>
              </a:rPr>
              <a:t>Quantum computing is still in its early stages and has the potential to solve complex problems Speed ​​issues that classical computers cannot achieve,</a:t>
            </a:r>
            <a:endParaRPr lang="fr-FR" sz="1600" dirty="0">
              <a:latin typeface="Swis721 LtCn BT" pitchFamily="34" charset="0"/>
            </a:endParaRPr>
          </a:p>
        </p:txBody>
      </p:sp>
      <p:pic>
        <p:nvPicPr>
          <p:cNvPr id="48" name="Picture 14" descr="globe, international, internet, travel, world, language, global "/>
          <p:cNvPicPr>
            <a:picLocks noChangeAspect="1" noChangeArrowheads="1"/>
          </p:cNvPicPr>
          <p:nvPr/>
        </p:nvPicPr>
        <p:blipFill>
          <a:blip r:embed="rId17"/>
          <a:srcRect/>
          <a:stretch>
            <a:fillRect/>
          </a:stretch>
        </p:blipFill>
        <p:spPr bwMode="auto">
          <a:xfrm>
            <a:off x="8572528" y="1714488"/>
            <a:ext cx="214346" cy="21434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428604"/>
            <a:ext cx="8143932" cy="6072230"/>
          </a:xfrm>
          <a:prstGeom prst="rect">
            <a:avLst/>
          </a:prstGeom>
          <a:solidFill>
            <a:srgbClr val="10243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70" name="Picture 26" descr="arow, arroe, arrow, arrow down, check, 화살표 "/>
          <p:cNvPicPr>
            <a:picLocks noChangeAspect="1" noChangeArrowheads="1"/>
          </p:cNvPicPr>
          <p:nvPr/>
        </p:nvPicPr>
        <p:blipFill>
          <a:blip r:embed="rId2"/>
          <a:srcRect/>
          <a:stretch>
            <a:fillRect/>
          </a:stretch>
        </p:blipFill>
        <p:spPr bwMode="auto">
          <a:xfrm flipV="1">
            <a:off x="928662" y="571480"/>
            <a:ext cx="214314" cy="214314"/>
          </a:xfrm>
          <a:prstGeom prst="rect">
            <a:avLst/>
          </a:prstGeom>
          <a:noFill/>
        </p:spPr>
      </p:pic>
      <p:cxnSp>
        <p:nvCxnSpPr>
          <p:cNvPr id="41" name="Connecteur droit 40"/>
          <p:cNvCxnSpPr/>
          <p:nvPr/>
        </p:nvCxnSpPr>
        <p:spPr>
          <a:xfrm rot="5400000">
            <a:off x="5678495" y="3678239"/>
            <a:ext cx="5643602"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sp>
        <p:nvSpPr>
          <p:cNvPr id="8" name="Rectangle à coins arrondis 7"/>
          <p:cNvSpPr/>
          <p:nvPr/>
        </p:nvSpPr>
        <p:spPr>
          <a:xfrm>
            <a:off x="428596" y="428604"/>
            <a:ext cx="428628" cy="857256"/>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8" descr="definition, glass, interpretation, magnifying, meaning, sense "/>
          <p:cNvPicPr>
            <a:picLocks noChangeAspect="1" noChangeArrowheads="1"/>
          </p:cNvPicPr>
          <p:nvPr/>
        </p:nvPicPr>
        <p:blipFill>
          <a:blip r:embed="rId3">
            <a:grayscl/>
          </a:blip>
          <a:srcRect/>
          <a:stretch>
            <a:fillRect/>
          </a:stretch>
        </p:blipFill>
        <p:spPr bwMode="auto">
          <a:xfrm>
            <a:off x="500034" y="642918"/>
            <a:ext cx="357190" cy="357190"/>
          </a:xfrm>
          <a:prstGeom prst="rect">
            <a:avLst/>
          </a:prstGeom>
          <a:noFill/>
        </p:spPr>
      </p:pic>
      <p:cxnSp>
        <p:nvCxnSpPr>
          <p:cNvPr id="34" name="Connecteur droit 33"/>
          <p:cNvCxnSpPr/>
          <p:nvPr/>
        </p:nvCxnSpPr>
        <p:spPr>
          <a:xfrm>
            <a:off x="928662" y="857232"/>
            <a:ext cx="7929618"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pic>
        <p:nvPicPr>
          <p:cNvPr id="6166" name="Picture 22" descr="x, circle "/>
          <p:cNvPicPr>
            <a:picLocks noChangeAspect="1" noChangeArrowheads="1"/>
          </p:cNvPicPr>
          <p:nvPr/>
        </p:nvPicPr>
        <p:blipFill>
          <a:blip r:embed="rId4"/>
          <a:srcRect/>
          <a:stretch>
            <a:fillRect/>
          </a:stretch>
        </p:blipFill>
        <p:spPr bwMode="auto">
          <a:xfrm>
            <a:off x="8501090" y="500042"/>
            <a:ext cx="285752" cy="285752"/>
          </a:xfrm>
          <a:prstGeom prst="rect">
            <a:avLst/>
          </a:prstGeom>
          <a:noFill/>
        </p:spPr>
      </p:pic>
      <p:pic>
        <p:nvPicPr>
          <p:cNvPr id="6172" name="Picture 28" descr="more, vertical, details, menu, options "/>
          <p:cNvPicPr>
            <a:picLocks noChangeAspect="1" noChangeArrowheads="1"/>
          </p:cNvPicPr>
          <p:nvPr/>
        </p:nvPicPr>
        <p:blipFill>
          <a:blip r:embed="rId5"/>
          <a:srcRect/>
          <a:stretch>
            <a:fillRect/>
          </a:stretch>
        </p:blipFill>
        <p:spPr bwMode="auto">
          <a:xfrm>
            <a:off x="8501090" y="928670"/>
            <a:ext cx="285752" cy="285752"/>
          </a:xfrm>
          <a:prstGeom prst="rect">
            <a:avLst/>
          </a:prstGeom>
          <a:noFill/>
        </p:spPr>
      </p:pic>
      <p:pic>
        <p:nvPicPr>
          <p:cNvPr id="46" name="Picture 10" descr="action, filter, parameters, params, preferences, setting, settings "/>
          <p:cNvPicPr>
            <a:picLocks noChangeAspect="1" noChangeArrowheads="1"/>
          </p:cNvPicPr>
          <p:nvPr/>
        </p:nvPicPr>
        <p:blipFill>
          <a:blip r:embed="rId6"/>
          <a:srcRect/>
          <a:stretch>
            <a:fillRect/>
          </a:stretch>
        </p:blipFill>
        <p:spPr bwMode="auto">
          <a:xfrm>
            <a:off x="8572528" y="1357298"/>
            <a:ext cx="214314" cy="214314"/>
          </a:xfrm>
          <a:prstGeom prst="rect">
            <a:avLst/>
          </a:prstGeom>
          <a:noFill/>
        </p:spPr>
      </p:pic>
      <p:sp>
        <p:nvSpPr>
          <p:cNvPr id="5" name="Rectangle à coins arrondis 4"/>
          <p:cNvSpPr/>
          <p:nvPr/>
        </p:nvSpPr>
        <p:spPr>
          <a:xfrm>
            <a:off x="428596" y="1142984"/>
            <a:ext cx="428628" cy="785818"/>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4" descr="evolution, history, hronology, milestones, project, timeframe, timeline, milestone "/>
          <p:cNvPicPr>
            <a:picLocks noChangeAspect="1" noChangeArrowheads="1"/>
          </p:cNvPicPr>
          <p:nvPr/>
        </p:nvPicPr>
        <p:blipFill>
          <a:blip r:embed="rId7"/>
          <a:srcRect/>
          <a:stretch>
            <a:fillRect/>
          </a:stretch>
        </p:blipFill>
        <p:spPr bwMode="auto">
          <a:xfrm>
            <a:off x="428596" y="1285860"/>
            <a:ext cx="428628" cy="428628"/>
          </a:xfrm>
          <a:prstGeom prst="rect">
            <a:avLst/>
          </a:prstGeom>
          <a:noFill/>
        </p:spPr>
      </p:pic>
      <p:sp>
        <p:nvSpPr>
          <p:cNvPr id="7" name="Rectangle à coins arrondis 6"/>
          <p:cNvSpPr/>
          <p:nvPr/>
        </p:nvSpPr>
        <p:spPr>
          <a:xfrm>
            <a:off x="428596" y="1714488"/>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48" name="Picture 4" descr="google, g "/>
          <p:cNvPicPr>
            <a:picLocks noChangeAspect="1" noChangeArrowheads="1"/>
          </p:cNvPicPr>
          <p:nvPr/>
        </p:nvPicPr>
        <p:blipFill>
          <a:blip r:embed="rId8">
            <a:biLevel thresh="50000"/>
          </a:blip>
          <a:srcRect/>
          <a:stretch>
            <a:fillRect/>
          </a:stretch>
        </p:blipFill>
        <p:spPr bwMode="auto">
          <a:xfrm>
            <a:off x="500034" y="1928802"/>
            <a:ext cx="285752" cy="285752"/>
          </a:xfrm>
          <a:prstGeom prst="rect">
            <a:avLst/>
          </a:prstGeom>
          <a:noFill/>
        </p:spPr>
      </p:pic>
      <p:sp>
        <p:nvSpPr>
          <p:cNvPr id="9" name="Rectangle à coins arrondis 8"/>
          <p:cNvSpPr/>
          <p:nvPr/>
        </p:nvSpPr>
        <p:spPr>
          <a:xfrm>
            <a:off x="428596" y="2357430"/>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3" name="Picture 30" descr="microsoft, windows "/>
          <p:cNvPicPr>
            <a:picLocks noChangeAspect="1" noChangeArrowheads="1"/>
          </p:cNvPicPr>
          <p:nvPr/>
        </p:nvPicPr>
        <p:blipFill>
          <a:blip r:embed="rId9"/>
          <a:srcRect/>
          <a:stretch>
            <a:fillRect/>
          </a:stretch>
        </p:blipFill>
        <p:spPr bwMode="auto">
          <a:xfrm>
            <a:off x="500034" y="2571744"/>
            <a:ext cx="285752" cy="285752"/>
          </a:xfrm>
          <a:prstGeom prst="rect">
            <a:avLst/>
          </a:prstGeom>
          <a:noFill/>
        </p:spPr>
      </p:pic>
      <p:sp>
        <p:nvSpPr>
          <p:cNvPr id="16" name="Rectangle à coins arrondis 15"/>
          <p:cNvSpPr/>
          <p:nvPr/>
        </p:nvSpPr>
        <p:spPr>
          <a:xfrm>
            <a:off x="428596" y="3000372"/>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2" name="Picture 10" descr="github "/>
          <p:cNvPicPr>
            <a:picLocks noChangeAspect="1" noChangeArrowheads="1"/>
          </p:cNvPicPr>
          <p:nvPr/>
        </p:nvPicPr>
        <p:blipFill>
          <a:blip r:embed="rId10"/>
          <a:srcRect/>
          <a:stretch>
            <a:fillRect/>
          </a:stretch>
        </p:blipFill>
        <p:spPr bwMode="auto">
          <a:xfrm>
            <a:off x="500034" y="3214686"/>
            <a:ext cx="285752" cy="285752"/>
          </a:xfrm>
          <a:prstGeom prst="rect">
            <a:avLst/>
          </a:prstGeom>
          <a:noFill/>
        </p:spPr>
      </p:pic>
      <p:sp>
        <p:nvSpPr>
          <p:cNvPr id="17" name="Rectangle à coins arrondis 16"/>
          <p:cNvSpPr/>
          <p:nvPr/>
        </p:nvSpPr>
        <p:spPr>
          <a:xfrm>
            <a:off x="428596" y="3643314"/>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8" name="Picture 2" descr="badge, css, css3, achievement, award, reward, trophy "/>
          <p:cNvPicPr>
            <a:picLocks noChangeAspect="1" noChangeArrowheads="1"/>
          </p:cNvPicPr>
          <p:nvPr/>
        </p:nvPicPr>
        <p:blipFill>
          <a:blip r:embed="rId11"/>
          <a:srcRect/>
          <a:stretch>
            <a:fillRect/>
          </a:stretch>
        </p:blipFill>
        <p:spPr bwMode="auto">
          <a:xfrm>
            <a:off x="500034" y="3929066"/>
            <a:ext cx="285752" cy="285752"/>
          </a:xfrm>
          <a:prstGeom prst="rect">
            <a:avLst/>
          </a:prstGeom>
          <a:noFill/>
        </p:spPr>
      </p:pic>
      <p:sp>
        <p:nvSpPr>
          <p:cNvPr id="20" name="Rectangle à coins arrondis 19"/>
          <p:cNvSpPr/>
          <p:nvPr/>
        </p:nvSpPr>
        <p:spPr>
          <a:xfrm>
            <a:off x="428596" y="4286256"/>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6" name="Picture 4" descr="leaf, fill "/>
          <p:cNvPicPr>
            <a:picLocks noChangeAspect="1" noChangeArrowheads="1"/>
          </p:cNvPicPr>
          <p:nvPr/>
        </p:nvPicPr>
        <p:blipFill>
          <a:blip r:embed="rId12"/>
          <a:srcRect/>
          <a:stretch>
            <a:fillRect/>
          </a:stretch>
        </p:blipFill>
        <p:spPr bwMode="auto">
          <a:xfrm>
            <a:off x="500034" y="4500570"/>
            <a:ext cx="285752" cy="285752"/>
          </a:xfrm>
          <a:prstGeom prst="rect">
            <a:avLst/>
          </a:prstGeom>
          <a:noFill/>
        </p:spPr>
      </p:pic>
      <p:sp>
        <p:nvSpPr>
          <p:cNvPr id="42" name="Rectangle à coins arrondis 41"/>
          <p:cNvSpPr/>
          <p:nvPr/>
        </p:nvSpPr>
        <p:spPr>
          <a:xfrm>
            <a:off x="428596" y="4929198"/>
            <a:ext cx="428628" cy="785818"/>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1" name="Picture 26" descr="business, management, target icon"/>
          <p:cNvPicPr>
            <a:picLocks noChangeAspect="1" noChangeArrowheads="1"/>
          </p:cNvPicPr>
          <p:nvPr/>
        </p:nvPicPr>
        <p:blipFill>
          <a:blip r:embed="rId13"/>
          <a:srcRect/>
          <a:stretch>
            <a:fillRect/>
          </a:stretch>
        </p:blipFill>
        <p:spPr bwMode="auto">
          <a:xfrm>
            <a:off x="500034" y="5214950"/>
            <a:ext cx="285752" cy="285752"/>
          </a:xfrm>
          <a:prstGeom prst="rect">
            <a:avLst/>
          </a:prstGeom>
          <a:noFill/>
        </p:spPr>
      </p:pic>
      <p:sp>
        <p:nvSpPr>
          <p:cNvPr id="4" name="Rectangle à coins arrondis 3"/>
          <p:cNvSpPr/>
          <p:nvPr/>
        </p:nvSpPr>
        <p:spPr>
          <a:xfrm>
            <a:off x="285720" y="5643578"/>
            <a:ext cx="642942" cy="857256"/>
          </a:xfrm>
          <a:prstGeom prst="roundRect">
            <a:avLst/>
          </a:prstGeom>
          <a:solidFill>
            <a:srgbClr val="10243C"/>
          </a:solidFill>
          <a:ln>
            <a:solidFill>
              <a:srgbClr val="10243C"/>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4" name="Picture 28" descr="https://cdn0.iconfinder.com/data/icons/users-android-l-lollipop-icon-pack/24/group2-64.png"/>
          <p:cNvPicPr>
            <a:picLocks noChangeAspect="1" noChangeArrowheads="1"/>
          </p:cNvPicPr>
          <p:nvPr/>
        </p:nvPicPr>
        <p:blipFill>
          <a:blip r:embed="rId14"/>
          <a:srcRect/>
          <a:stretch>
            <a:fillRect/>
          </a:stretch>
        </p:blipFill>
        <p:spPr bwMode="auto">
          <a:xfrm>
            <a:off x="428596" y="5857892"/>
            <a:ext cx="357190" cy="357190"/>
          </a:xfrm>
          <a:prstGeom prst="rect">
            <a:avLst/>
          </a:prstGeom>
          <a:noFill/>
        </p:spPr>
      </p:pic>
      <p:sp>
        <p:nvSpPr>
          <p:cNvPr id="35" name="ZoneTexte 34"/>
          <p:cNvSpPr txBox="1"/>
          <p:nvPr/>
        </p:nvSpPr>
        <p:spPr>
          <a:xfrm>
            <a:off x="1214414" y="912010"/>
            <a:ext cx="6286544" cy="1231106"/>
          </a:xfrm>
          <a:prstGeom prst="rect">
            <a:avLst/>
          </a:prstGeom>
          <a:noFill/>
        </p:spPr>
        <p:txBody>
          <a:bodyPr wrap="square" rtlCol="0">
            <a:spAutoFit/>
          </a:bodyPr>
          <a:lstStyle/>
          <a:p>
            <a:r>
              <a:rPr lang="en-US" dirty="0">
                <a:solidFill>
                  <a:schemeClr val="bg1"/>
                </a:solidFill>
                <a:latin typeface="Miriam Fixed" pitchFamily="49" charset="-79"/>
                <a:cs typeface="Miriam Fixed" pitchFamily="49" charset="-79"/>
              </a:rPr>
              <a:t>    </a:t>
            </a:r>
            <a:r>
              <a:rPr lang="en-US" sz="2000" dirty="0">
                <a:solidFill>
                  <a:schemeClr val="bg1">
                    <a:lumMod val="50000"/>
                    <a:lumOff val="50000"/>
                  </a:schemeClr>
                </a:solidFill>
                <a:latin typeface="Miriam Fixed" pitchFamily="49" charset="-79"/>
                <a:cs typeface="Miriam Fixed" pitchFamily="49" charset="-79"/>
              </a:rPr>
              <a:t>The End</a:t>
            </a:r>
            <a:endParaRPr lang="en-US" dirty="0">
              <a:solidFill>
                <a:schemeClr val="bg1">
                  <a:lumMod val="50000"/>
                  <a:lumOff val="50000"/>
                </a:schemeClr>
              </a:solidFill>
              <a:latin typeface="Miriam Fixed" pitchFamily="49" charset="-79"/>
              <a:cs typeface="Miriam Fixed" pitchFamily="49" charset="-79"/>
            </a:endParaRPr>
          </a:p>
          <a:p>
            <a:r>
              <a:rPr lang="en-US" dirty="0">
                <a:solidFill>
                  <a:schemeClr val="tx1">
                    <a:lumMod val="95000"/>
                  </a:schemeClr>
                </a:solidFill>
              </a:rPr>
              <a:t> </a:t>
            </a:r>
            <a:r>
              <a:rPr lang="en-US" dirty="0">
                <a:solidFill>
                  <a:schemeClr val="accent5">
                    <a:lumMod val="75000"/>
                  </a:schemeClr>
                </a:solidFill>
              </a:rPr>
              <a:t>The journey of ICT is an ongoing exploration, and with strategic collaboration and responsible implementation, we can harness its full potential for a better world.</a:t>
            </a:r>
            <a:endParaRPr lang="fr-FR" dirty="0">
              <a:solidFill>
                <a:schemeClr val="accent5">
                  <a:lumMod val="75000"/>
                </a:schemeClr>
              </a:solidFill>
            </a:endParaRPr>
          </a:p>
        </p:txBody>
      </p:sp>
      <p:sp>
        <p:nvSpPr>
          <p:cNvPr id="49" name="Rectangle 48"/>
          <p:cNvSpPr/>
          <p:nvPr/>
        </p:nvSpPr>
        <p:spPr>
          <a:xfrm>
            <a:off x="1214414" y="2643182"/>
            <a:ext cx="3286148" cy="2643206"/>
          </a:xfrm>
          <a:prstGeom prst="rect">
            <a:avLst/>
          </a:prstGeom>
          <a:solidFill>
            <a:srgbClr val="0D1D31"/>
          </a:solidFill>
          <a:ln>
            <a:solidFill>
              <a:srgbClr val="0D1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p:cNvSpPr txBox="1"/>
          <p:nvPr/>
        </p:nvSpPr>
        <p:spPr>
          <a:xfrm>
            <a:off x="1214414" y="2786058"/>
            <a:ext cx="3286148" cy="2308324"/>
          </a:xfrm>
          <a:prstGeom prst="rect">
            <a:avLst/>
          </a:prstGeom>
          <a:noFill/>
        </p:spPr>
        <p:txBody>
          <a:bodyPr wrap="square" rtlCol="0">
            <a:spAutoFit/>
          </a:bodyPr>
          <a:lstStyle/>
          <a:p>
            <a:r>
              <a:rPr lang="fr-FR" dirty="0">
                <a:solidFill>
                  <a:srgbClr val="F5870F"/>
                </a:solidFill>
              </a:rPr>
              <a:t> Sec :</a:t>
            </a:r>
            <a:r>
              <a:rPr lang="fr-FR" dirty="0"/>
              <a:t> </a:t>
            </a:r>
            <a:r>
              <a:rPr lang="fr-FR" dirty="0">
                <a:solidFill>
                  <a:schemeClr val="accent5">
                    <a:lumMod val="75000"/>
                  </a:schemeClr>
                </a:solidFill>
              </a:rPr>
              <a:t>A</a:t>
            </a:r>
          </a:p>
          <a:p>
            <a:r>
              <a:rPr lang="fr-FR" dirty="0">
                <a:solidFill>
                  <a:srgbClr val="F5870F"/>
                </a:solidFill>
              </a:rPr>
              <a:t>  Group </a:t>
            </a:r>
            <a:r>
              <a:rPr lang="fr-FR" dirty="0">
                <a:solidFill>
                  <a:schemeClr val="accent5">
                    <a:lumMod val="75000"/>
                  </a:schemeClr>
                </a:solidFill>
              </a:rPr>
              <a:t>3</a:t>
            </a:r>
            <a:endParaRPr lang="fr-FR" dirty="0"/>
          </a:p>
          <a:p>
            <a:r>
              <a:rPr lang="en-US" dirty="0">
                <a:solidFill>
                  <a:schemeClr val="accent5">
                    <a:lumMod val="75000"/>
                  </a:schemeClr>
                </a:solidFill>
              </a:rPr>
              <a:t> Members</a:t>
            </a:r>
            <a:r>
              <a:rPr lang="fr-FR" dirty="0">
                <a:solidFill>
                  <a:schemeClr val="accent5">
                    <a:lumMod val="75000"/>
                  </a:schemeClr>
                </a:solidFill>
              </a:rPr>
              <a:t> :</a:t>
            </a:r>
          </a:p>
          <a:p>
            <a:pPr marL="342900" indent="-342900"/>
            <a:r>
              <a:rPr lang="fr-FR" dirty="0">
                <a:solidFill>
                  <a:schemeClr val="accent5">
                    <a:lumMod val="75000"/>
                  </a:schemeClr>
                </a:solidFill>
              </a:rPr>
              <a:t>1. </a:t>
            </a:r>
            <a:r>
              <a:rPr lang="fr-FR" dirty="0">
                <a:solidFill>
                  <a:schemeClr val="accent5">
                    <a:lumMod val="50000"/>
                  </a:schemeClr>
                </a:solidFill>
              </a:rPr>
              <a:t>AMIRI Mourad</a:t>
            </a:r>
          </a:p>
          <a:p>
            <a:pPr marL="342900" indent="-342900"/>
            <a:r>
              <a:rPr lang="fr-FR" dirty="0">
                <a:solidFill>
                  <a:schemeClr val="accent5">
                    <a:lumMod val="75000"/>
                  </a:schemeClr>
                </a:solidFill>
              </a:rPr>
              <a:t>2. </a:t>
            </a:r>
            <a:r>
              <a:rPr lang="fr-FR" dirty="0">
                <a:solidFill>
                  <a:schemeClr val="accent5">
                    <a:lumMod val="50000"/>
                  </a:schemeClr>
                </a:solidFill>
              </a:rPr>
              <a:t>ELBAH Fadi</a:t>
            </a:r>
          </a:p>
          <a:p>
            <a:pPr marL="342900" indent="-342900"/>
            <a:r>
              <a:rPr lang="fr-FR" dirty="0">
                <a:solidFill>
                  <a:schemeClr val="accent5">
                    <a:lumMod val="75000"/>
                  </a:schemeClr>
                </a:solidFill>
              </a:rPr>
              <a:t>3.</a:t>
            </a:r>
            <a:r>
              <a:rPr lang="fr-FR" dirty="0">
                <a:solidFill>
                  <a:schemeClr val="accent5">
                    <a:lumMod val="50000"/>
                  </a:schemeClr>
                </a:solidFill>
              </a:rPr>
              <a:t> BELDJOUDI </a:t>
            </a:r>
            <a:r>
              <a:rPr lang="fr-FR" dirty="0" smtClean="0">
                <a:solidFill>
                  <a:schemeClr val="accent5">
                    <a:lumMod val="50000"/>
                  </a:schemeClr>
                </a:solidFill>
              </a:rPr>
              <a:t>imene</a:t>
            </a:r>
            <a:endParaRPr lang="fr-FR" dirty="0">
              <a:solidFill>
                <a:schemeClr val="accent5">
                  <a:lumMod val="50000"/>
                </a:schemeClr>
              </a:solidFill>
            </a:endParaRPr>
          </a:p>
          <a:p>
            <a:pPr marL="342900" indent="-342900"/>
            <a:r>
              <a:rPr lang="fr-FR" dirty="0">
                <a:solidFill>
                  <a:schemeClr val="accent5">
                    <a:lumMod val="75000"/>
                  </a:schemeClr>
                </a:solidFill>
              </a:rPr>
              <a:t>4.</a:t>
            </a:r>
            <a:r>
              <a:rPr lang="fr-FR" dirty="0">
                <a:solidFill>
                  <a:schemeClr val="accent5">
                    <a:lumMod val="50000"/>
                  </a:schemeClr>
                </a:solidFill>
              </a:rPr>
              <a:t> DJERALFIA Mohamed</a:t>
            </a:r>
          </a:p>
          <a:p>
            <a:pPr marL="342900" indent="-342900"/>
            <a:r>
              <a:rPr lang="fr-FR" dirty="0">
                <a:solidFill>
                  <a:schemeClr val="accent5">
                    <a:lumMod val="75000"/>
                  </a:schemeClr>
                </a:solidFill>
              </a:rPr>
              <a:t>5.</a:t>
            </a:r>
            <a:r>
              <a:rPr lang="fr-FR" dirty="0">
                <a:solidFill>
                  <a:schemeClr val="accent5">
                    <a:lumMod val="50000"/>
                  </a:schemeClr>
                </a:solidFill>
              </a:rPr>
              <a:t> BERKANI Ahmed</a:t>
            </a:r>
          </a:p>
        </p:txBody>
      </p:sp>
      <p:pic>
        <p:nvPicPr>
          <p:cNvPr id="51" name="Picture 6" descr="Cloud, microsoft, onedrive"/>
          <p:cNvPicPr>
            <a:picLocks noChangeAspect="1" noChangeArrowheads="1"/>
          </p:cNvPicPr>
          <p:nvPr/>
        </p:nvPicPr>
        <p:blipFill>
          <a:blip r:embed="rId15"/>
          <a:srcRect/>
          <a:stretch>
            <a:fillRect/>
          </a:stretch>
        </p:blipFill>
        <p:spPr bwMode="auto">
          <a:xfrm>
            <a:off x="8501090" y="1643050"/>
            <a:ext cx="357190" cy="35719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strVal val="#ppt_w*0.05"/>
                                          </p:val>
                                        </p:tav>
                                        <p:tav tm="100000">
                                          <p:val>
                                            <p:strVal val="#ppt_w"/>
                                          </p:val>
                                        </p:tav>
                                      </p:tavLst>
                                    </p:anim>
                                    <p:anim calcmode="lin" valueType="num">
                                      <p:cBhvr>
                                        <p:cTn id="8" dur="500" fill="hold"/>
                                        <p:tgtEl>
                                          <p:spTgt spid="49"/>
                                        </p:tgtEl>
                                        <p:attrNameLst>
                                          <p:attrName>ppt_h</p:attrName>
                                        </p:attrNameLst>
                                      </p:cBhvr>
                                      <p:tavLst>
                                        <p:tav tm="0">
                                          <p:val>
                                            <p:strVal val="#ppt_h"/>
                                          </p:val>
                                        </p:tav>
                                        <p:tav tm="100000">
                                          <p:val>
                                            <p:strVal val="#ppt_h"/>
                                          </p:val>
                                        </p:tav>
                                      </p:tavLst>
                                    </p:anim>
                                    <p:anim calcmode="lin" valueType="num">
                                      <p:cBhvr>
                                        <p:cTn id="9" dur="500" fill="hold"/>
                                        <p:tgtEl>
                                          <p:spTgt spid="49"/>
                                        </p:tgtEl>
                                        <p:attrNameLst>
                                          <p:attrName>ppt_x</p:attrName>
                                        </p:attrNameLst>
                                      </p:cBhvr>
                                      <p:tavLst>
                                        <p:tav tm="0">
                                          <p:val>
                                            <p:strVal val="#ppt_x-.2"/>
                                          </p:val>
                                        </p:tav>
                                        <p:tav tm="100000">
                                          <p:val>
                                            <p:strVal val="#ppt_x"/>
                                          </p:val>
                                        </p:tav>
                                      </p:tavLst>
                                    </p:anim>
                                    <p:anim calcmode="lin" valueType="num">
                                      <p:cBhvr>
                                        <p:cTn id="10" dur="500" fill="hold"/>
                                        <p:tgtEl>
                                          <p:spTgt spid="49"/>
                                        </p:tgtEl>
                                        <p:attrNameLst>
                                          <p:attrName>ppt_y</p:attrName>
                                        </p:attrNameLst>
                                      </p:cBhvr>
                                      <p:tavLst>
                                        <p:tav tm="0">
                                          <p:val>
                                            <p:strVal val="#ppt_y"/>
                                          </p:val>
                                        </p:tav>
                                        <p:tav tm="100000">
                                          <p:val>
                                            <p:strVal val="#ppt_y"/>
                                          </p:val>
                                        </p:tav>
                                      </p:tavLst>
                                    </p:anim>
                                    <p:animEffect transition="in" filter="fade">
                                      <p:cBhvr>
                                        <p:cTn id="11" dur="500"/>
                                        <p:tgtEl>
                                          <p:spTgt spid="49"/>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animEffect transition="in" filter="fade">
                                      <p:cBhvr>
                                        <p:cTn id="15" dur="500"/>
                                        <p:tgtEl>
                                          <p:spTgt spid="50">
                                            <p:txEl>
                                              <p:pRg st="0" end="0"/>
                                            </p:txEl>
                                          </p:spTgt>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50">
                                            <p:txEl>
                                              <p:pRg st="1" end="1"/>
                                            </p:txEl>
                                          </p:spTgt>
                                        </p:tgtEl>
                                        <p:attrNameLst>
                                          <p:attrName>style.visibility</p:attrName>
                                        </p:attrNameLst>
                                      </p:cBhvr>
                                      <p:to>
                                        <p:strVal val="visible"/>
                                      </p:to>
                                    </p:set>
                                    <p:animEffect transition="in" filter="fade">
                                      <p:cBhvr>
                                        <p:cTn id="19" dur="500"/>
                                        <p:tgtEl>
                                          <p:spTgt spid="50">
                                            <p:txEl>
                                              <p:pRg st="1" end="1"/>
                                            </p:txEl>
                                          </p:spTgt>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0">
                                            <p:txEl>
                                              <p:pRg st="2" end="2"/>
                                            </p:txEl>
                                          </p:spTgt>
                                        </p:tgtEl>
                                        <p:attrNameLst>
                                          <p:attrName>style.visibility</p:attrName>
                                        </p:attrNameLst>
                                      </p:cBhvr>
                                      <p:to>
                                        <p:strVal val="visible"/>
                                      </p:to>
                                    </p:set>
                                    <p:animEffect transition="in" filter="fade">
                                      <p:cBhvr>
                                        <p:cTn id="23" dur="500"/>
                                        <p:tgtEl>
                                          <p:spTgt spid="50">
                                            <p:txEl>
                                              <p:pRg st="2" end="2"/>
                                            </p:txEl>
                                          </p:spTgt>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0">
                                            <p:txEl>
                                              <p:pRg st="3" end="3"/>
                                            </p:txEl>
                                          </p:spTgt>
                                        </p:tgtEl>
                                        <p:attrNameLst>
                                          <p:attrName>style.visibility</p:attrName>
                                        </p:attrNameLst>
                                      </p:cBhvr>
                                      <p:to>
                                        <p:strVal val="visible"/>
                                      </p:to>
                                    </p:set>
                                    <p:animEffect transition="in" filter="fade">
                                      <p:cBhvr>
                                        <p:cTn id="27" dur="500"/>
                                        <p:tgtEl>
                                          <p:spTgt spid="50">
                                            <p:txEl>
                                              <p:pRg st="3" end="3"/>
                                            </p:txEl>
                                          </p:spTgt>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50">
                                            <p:txEl>
                                              <p:pRg st="4" end="4"/>
                                            </p:txEl>
                                          </p:spTgt>
                                        </p:tgtEl>
                                        <p:attrNameLst>
                                          <p:attrName>style.visibility</p:attrName>
                                        </p:attrNameLst>
                                      </p:cBhvr>
                                      <p:to>
                                        <p:strVal val="visible"/>
                                      </p:to>
                                    </p:set>
                                    <p:animEffect transition="in" filter="fade">
                                      <p:cBhvr>
                                        <p:cTn id="31" dur="500"/>
                                        <p:tgtEl>
                                          <p:spTgt spid="50">
                                            <p:txEl>
                                              <p:pRg st="4" end="4"/>
                                            </p:txEl>
                                          </p:spTgt>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50">
                                            <p:txEl>
                                              <p:pRg st="5" end="5"/>
                                            </p:txEl>
                                          </p:spTgt>
                                        </p:tgtEl>
                                        <p:attrNameLst>
                                          <p:attrName>style.visibility</p:attrName>
                                        </p:attrNameLst>
                                      </p:cBhvr>
                                      <p:to>
                                        <p:strVal val="visible"/>
                                      </p:to>
                                    </p:set>
                                    <p:animEffect transition="in" filter="fade">
                                      <p:cBhvr>
                                        <p:cTn id="35" dur="500"/>
                                        <p:tgtEl>
                                          <p:spTgt spid="50">
                                            <p:txEl>
                                              <p:pRg st="5" end="5"/>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50">
                                            <p:txEl>
                                              <p:pRg st="6" end="6"/>
                                            </p:txEl>
                                          </p:spTgt>
                                        </p:tgtEl>
                                        <p:attrNameLst>
                                          <p:attrName>style.visibility</p:attrName>
                                        </p:attrNameLst>
                                      </p:cBhvr>
                                      <p:to>
                                        <p:strVal val="visible"/>
                                      </p:to>
                                    </p:set>
                                    <p:animEffect transition="in" filter="fade">
                                      <p:cBhvr>
                                        <p:cTn id="39" dur="500"/>
                                        <p:tgtEl>
                                          <p:spTgt spid="50">
                                            <p:txEl>
                                              <p:pRg st="6" end="6"/>
                                            </p:txEl>
                                          </p:spTgt>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50">
                                            <p:txEl>
                                              <p:pRg st="7" end="7"/>
                                            </p:txEl>
                                          </p:spTgt>
                                        </p:tgtEl>
                                        <p:attrNameLst>
                                          <p:attrName>style.visibility</p:attrName>
                                        </p:attrNameLst>
                                      </p:cBhvr>
                                      <p:to>
                                        <p:strVal val="visible"/>
                                      </p:to>
                                    </p:set>
                                    <p:animEffect transition="in" filter="fade">
                                      <p:cBhvr>
                                        <p:cTn id="43" dur="500"/>
                                        <p:tgtEl>
                                          <p:spTgt spid="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 name="Connecteur droit avec flèche 173"/>
          <p:cNvCxnSpPr/>
          <p:nvPr/>
        </p:nvCxnSpPr>
        <p:spPr>
          <a:xfrm>
            <a:off x="3929058" y="4786322"/>
            <a:ext cx="928694"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8" name="Connecteur droit avec flèche 157"/>
          <p:cNvCxnSpPr/>
          <p:nvPr/>
        </p:nvCxnSpPr>
        <p:spPr>
          <a:xfrm>
            <a:off x="3929058" y="4498982"/>
            <a:ext cx="928694"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69" name="Rectangle à coins arrondis 168"/>
          <p:cNvSpPr/>
          <p:nvPr/>
        </p:nvSpPr>
        <p:spPr>
          <a:xfrm rot="16200000">
            <a:off x="8072462" y="3929066"/>
            <a:ext cx="285752" cy="428628"/>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Rectangle 91"/>
          <p:cNvSpPr/>
          <p:nvPr/>
        </p:nvSpPr>
        <p:spPr>
          <a:xfrm>
            <a:off x="3571868" y="2428868"/>
            <a:ext cx="1714512" cy="1357322"/>
          </a:xfrm>
          <a:prstGeom prst="rect">
            <a:avLst/>
          </a:prstGeom>
          <a:noFill/>
          <a:ln w="3175">
            <a:solidFill>
              <a:srgbClr val="0D1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 name="Rectangle 70"/>
          <p:cNvSpPr/>
          <p:nvPr/>
        </p:nvSpPr>
        <p:spPr>
          <a:xfrm>
            <a:off x="3714744" y="2571744"/>
            <a:ext cx="1428760" cy="1071570"/>
          </a:xfrm>
          <a:prstGeom prst="rect">
            <a:avLst/>
          </a:prstGeom>
          <a:solidFill>
            <a:srgbClr val="308298"/>
          </a:solidFill>
          <a:ln>
            <a:solidFill>
              <a:srgbClr val="308298"/>
            </a:solidFill>
          </a:ln>
          <a:effectLst>
            <a:glow rad="139700">
              <a:schemeClr val="accent5">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Rectangle à coins arrondis 1"/>
          <p:cNvSpPr/>
          <p:nvPr/>
        </p:nvSpPr>
        <p:spPr>
          <a:xfrm>
            <a:off x="6572264" y="2643182"/>
            <a:ext cx="1857388" cy="857256"/>
          </a:xfrm>
          <a:prstGeom prst="roundRect">
            <a:avLst/>
          </a:prstGeom>
          <a:noFill/>
          <a:ln w="3175">
            <a:solidFill>
              <a:srgbClr val="0D1D3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p:cNvSpPr/>
          <p:nvPr/>
        </p:nvSpPr>
        <p:spPr>
          <a:xfrm>
            <a:off x="3643306" y="2500306"/>
            <a:ext cx="1571636" cy="1214446"/>
          </a:xfrm>
          <a:prstGeom prst="rect">
            <a:avLst/>
          </a:prstGeom>
          <a:noFill/>
          <a:ln w="12700">
            <a:solidFill>
              <a:schemeClr val="accent5">
                <a:lumMod val="75000"/>
              </a:schemeClr>
            </a:solid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ZoneTexte 45"/>
          <p:cNvSpPr txBox="1"/>
          <p:nvPr/>
        </p:nvSpPr>
        <p:spPr>
          <a:xfrm>
            <a:off x="3963983" y="2752792"/>
            <a:ext cx="1714512" cy="707886"/>
          </a:xfrm>
          <a:prstGeom prst="rect">
            <a:avLst/>
          </a:prstGeom>
          <a:noFill/>
        </p:spPr>
        <p:txBody>
          <a:bodyPr wrap="square" rtlCol="0">
            <a:spAutoFit/>
          </a:bodyPr>
          <a:lstStyle/>
          <a:p>
            <a:r>
              <a:rPr lang="fr-FR" sz="4000" dirty="0">
                <a:solidFill>
                  <a:srgbClr val="0D1D31"/>
                </a:solidFill>
                <a:effectLst>
                  <a:outerShdw blurRad="63500" sx="102000" sy="102000" algn="ctr" rotWithShape="0">
                    <a:prstClr val="black">
                      <a:alpha val="40000"/>
                    </a:prstClr>
                  </a:outerShdw>
                </a:effectLst>
                <a:latin typeface="Miriam Fixed" pitchFamily="49" charset="-79"/>
                <a:cs typeface="Miriam Fixed" pitchFamily="49" charset="-79"/>
              </a:rPr>
              <a:t>ICT</a:t>
            </a:r>
          </a:p>
        </p:txBody>
      </p:sp>
      <p:cxnSp>
        <p:nvCxnSpPr>
          <p:cNvPr id="94" name="Forme 93"/>
          <p:cNvCxnSpPr>
            <a:stCxn id="92" idx="0"/>
            <a:endCxn id="2" idx="3"/>
          </p:cNvCxnSpPr>
          <p:nvPr/>
        </p:nvCxnSpPr>
        <p:spPr>
          <a:xfrm rot="16200000" flipH="1">
            <a:off x="6107917" y="750075"/>
            <a:ext cx="642942" cy="4000528"/>
          </a:xfrm>
          <a:prstGeom prst="bentConnector4">
            <a:avLst>
              <a:gd name="adj1" fmla="val -315554"/>
              <a:gd name="adj2" fmla="val 104285"/>
            </a:avLst>
          </a:prstGeom>
          <a:ln w="12700">
            <a:solidFill>
              <a:srgbClr val="308298"/>
            </a:solidFill>
            <a:headEnd type="oval" w="med" len="med"/>
            <a:tailEnd type="oval" w="med" len="med"/>
          </a:ln>
          <a:effectLst>
            <a:glow rad="63500">
              <a:schemeClr val="accent5">
                <a:lumMod val="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9" name="Rectangle à coins arrondis 108"/>
          <p:cNvSpPr/>
          <p:nvPr/>
        </p:nvSpPr>
        <p:spPr>
          <a:xfrm>
            <a:off x="785786" y="1000108"/>
            <a:ext cx="1071570" cy="1000132"/>
          </a:xfrm>
          <a:prstGeom prst="roundRect">
            <a:avLst/>
          </a:prstGeom>
          <a:noFill/>
          <a:ln w="19050">
            <a:solidFill>
              <a:schemeClr val="accent5">
                <a:lumMod val="50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0" name="Rectangle à coins arrondis 109"/>
          <p:cNvSpPr/>
          <p:nvPr/>
        </p:nvSpPr>
        <p:spPr>
          <a:xfrm>
            <a:off x="2071670" y="1000108"/>
            <a:ext cx="1071570" cy="1000132"/>
          </a:xfrm>
          <a:prstGeom prst="roundRect">
            <a:avLst/>
          </a:prstGeom>
          <a:noFill/>
          <a:ln w="19050">
            <a:solidFill>
              <a:schemeClr val="accent5">
                <a:lumMod val="50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1" name="Rectangle à coins arrondis 110"/>
          <p:cNvSpPr/>
          <p:nvPr/>
        </p:nvSpPr>
        <p:spPr>
          <a:xfrm>
            <a:off x="928662" y="3357562"/>
            <a:ext cx="1643074" cy="857256"/>
          </a:xfrm>
          <a:prstGeom prst="roundRect">
            <a:avLst/>
          </a:prstGeom>
          <a:noFill/>
          <a:ln w="19050">
            <a:solidFill>
              <a:schemeClr val="accent5">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16" name="Forme 115"/>
          <p:cNvCxnSpPr/>
          <p:nvPr/>
        </p:nvCxnSpPr>
        <p:spPr>
          <a:xfrm rot="16200000" flipV="1">
            <a:off x="2053810" y="196431"/>
            <a:ext cx="1500198" cy="2964677"/>
          </a:xfrm>
          <a:prstGeom prst="bentConnector3">
            <a:avLst>
              <a:gd name="adj1" fmla="val 115238"/>
            </a:avLst>
          </a:prstGeom>
          <a:ln w="12700">
            <a:solidFill>
              <a:srgbClr val="308298"/>
            </a:solidFill>
            <a:headEnd type="oval" w="med" len="med"/>
            <a:tailEnd type="oval" w="med" len="med"/>
          </a:ln>
          <a:effectLst>
            <a:glow rad="63500">
              <a:schemeClr val="accent5">
                <a:lumMod val="75000"/>
                <a:alpha val="40000"/>
              </a:schemeClr>
            </a:glow>
          </a:effectLst>
        </p:spPr>
        <p:style>
          <a:lnRef idx="1">
            <a:schemeClr val="accent1"/>
          </a:lnRef>
          <a:fillRef idx="0">
            <a:schemeClr val="accent1"/>
          </a:fillRef>
          <a:effectRef idx="0">
            <a:schemeClr val="accent1"/>
          </a:effectRef>
          <a:fontRef idx="minor">
            <a:schemeClr val="tx1"/>
          </a:fontRef>
        </p:style>
      </p:cxnSp>
      <p:sp>
        <p:nvSpPr>
          <p:cNvPr id="118" name="Rectangle à coins arrondis 117"/>
          <p:cNvSpPr/>
          <p:nvPr/>
        </p:nvSpPr>
        <p:spPr>
          <a:xfrm>
            <a:off x="6000760" y="928670"/>
            <a:ext cx="2286016" cy="1071570"/>
          </a:xfrm>
          <a:prstGeom prst="roundRect">
            <a:avLst/>
          </a:prstGeom>
          <a:noFill/>
          <a:ln w="19050">
            <a:solidFill>
              <a:schemeClr val="accent5">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Rectangle à coins arrondis 118"/>
          <p:cNvSpPr/>
          <p:nvPr/>
        </p:nvSpPr>
        <p:spPr>
          <a:xfrm>
            <a:off x="4929190" y="1357298"/>
            <a:ext cx="642942" cy="571504"/>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120" name="Rectangle à coins arrondis 119"/>
          <p:cNvSpPr/>
          <p:nvPr/>
        </p:nvSpPr>
        <p:spPr>
          <a:xfrm>
            <a:off x="4929190" y="642918"/>
            <a:ext cx="642942" cy="571504"/>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26" name="Forme 125"/>
          <p:cNvCxnSpPr/>
          <p:nvPr/>
        </p:nvCxnSpPr>
        <p:spPr>
          <a:xfrm rot="5400000" flipH="1" flipV="1">
            <a:off x="3964777" y="1535893"/>
            <a:ext cx="1500198" cy="285752"/>
          </a:xfrm>
          <a:prstGeom prst="bentConnector2">
            <a:avLst/>
          </a:prstGeom>
          <a:ln w="12700">
            <a:solidFill>
              <a:schemeClr val="accent5">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6" name="Forme 155"/>
          <p:cNvCxnSpPr/>
          <p:nvPr/>
        </p:nvCxnSpPr>
        <p:spPr>
          <a:xfrm rot="5400000" flipH="1" flipV="1">
            <a:off x="5197083" y="696496"/>
            <a:ext cx="2393173" cy="3929090"/>
          </a:xfrm>
          <a:prstGeom prst="bentConnector4">
            <a:avLst>
              <a:gd name="adj1" fmla="val -96318"/>
              <a:gd name="adj2" fmla="val 109697"/>
            </a:avLst>
          </a:prstGeom>
          <a:ln w="12700">
            <a:solidFill>
              <a:srgbClr val="308298"/>
            </a:solidFill>
            <a:headEnd type="oval" w="med" len="med"/>
            <a:tailEnd type="oval" w="med" len="med"/>
          </a:ln>
          <a:effectLst>
            <a:glow rad="63500">
              <a:schemeClr val="accent5">
                <a:lumMod val="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78" name="Connecteur en angle 177"/>
          <p:cNvCxnSpPr/>
          <p:nvPr/>
        </p:nvCxnSpPr>
        <p:spPr>
          <a:xfrm flipV="1">
            <a:off x="5286380" y="1643050"/>
            <a:ext cx="357190" cy="1393041"/>
          </a:xfrm>
          <a:prstGeom prst="bentConnector3">
            <a:avLst>
              <a:gd name="adj1" fmla="val 164000"/>
            </a:avLst>
          </a:prstGeom>
          <a:ln w="12700">
            <a:solidFill>
              <a:schemeClr val="accent5">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8" name="Connecteur en angle 187"/>
          <p:cNvCxnSpPr/>
          <p:nvPr/>
        </p:nvCxnSpPr>
        <p:spPr>
          <a:xfrm rot="10800000">
            <a:off x="3214678" y="1500174"/>
            <a:ext cx="357190" cy="1607355"/>
          </a:xfrm>
          <a:prstGeom prst="bentConnector3">
            <a:avLst>
              <a:gd name="adj1" fmla="val 50000"/>
            </a:avLst>
          </a:prstGeom>
          <a:ln w="12700">
            <a:solidFill>
              <a:srgbClr val="308298"/>
            </a:solidFill>
            <a:headEnd type="oval" w="med" len="med"/>
            <a:tailEnd type="oval" w="med" len="med"/>
          </a:ln>
          <a:effectLst>
            <a:glow rad="63500">
              <a:schemeClr val="accent5">
                <a:lumMod val="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02" name="Connecteur en angle 201"/>
          <p:cNvCxnSpPr/>
          <p:nvPr/>
        </p:nvCxnSpPr>
        <p:spPr>
          <a:xfrm rot="5400000" flipH="1" flipV="1">
            <a:off x="3394067" y="1678769"/>
            <a:ext cx="1500198" cy="1588"/>
          </a:xfrm>
          <a:prstGeom prst="bentConnector3">
            <a:avLst>
              <a:gd name="adj1" fmla="val 50000"/>
            </a:avLst>
          </a:prstGeom>
          <a:ln w="12700">
            <a:solidFill>
              <a:schemeClr val="accent5">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8" name="Forme 207"/>
          <p:cNvCxnSpPr/>
          <p:nvPr/>
        </p:nvCxnSpPr>
        <p:spPr>
          <a:xfrm flipV="1">
            <a:off x="5286380" y="2107397"/>
            <a:ext cx="500066" cy="821537"/>
          </a:xfrm>
          <a:prstGeom prst="bentConnector2">
            <a:avLst/>
          </a:prstGeom>
          <a:ln w="12700">
            <a:solidFill>
              <a:schemeClr val="accent5">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9" name="Ellipse 208"/>
          <p:cNvSpPr/>
          <p:nvPr/>
        </p:nvSpPr>
        <p:spPr>
          <a:xfrm>
            <a:off x="1071538" y="5572140"/>
            <a:ext cx="642942" cy="642942"/>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0" name="Ellipse 209"/>
          <p:cNvSpPr/>
          <p:nvPr/>
        </p:nvSpPr>
        <p:spPr>
          <a:xfrm>
            <a:off x="1214414" y="5715016"/>
            <a:ext cx="357190" cy="35719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1" name="ZoneTexte 210"/>
          <p:cNvSpPr txBox="1"/>
          <p:nvPr/>
        </p:nvSpPr>
        <p:spPr>
          <a:xfrm>
            <a:off x="6143636" y="1000108"/>
            <a:ext cx="2071702" cy="923330"/>
          </a:xfrm>
          <a:prstGeom prst="rect">
            <a:avLst/>
          </a:prstGeom>
          <a:noFill/>
        </p:spPr>
        <p:txBody>
          <a:bodyPr wrap="square" rtlCol="0">
            <a:spAutoFit/>
          </a:bodyPr>
          <a:lstStyle/>
          <a:p>
            <a:pPr algn="ctr"/>
            <a:r>
              <a:rPr lang="fr-FR" dirty="0">
                <a:solidFill>
                  <a:schemeClr val="tx1">
                    <a:lumMod val="85000"/>
                  </a:schemeClr>
                </a:solidFill>
                <a:effectLst>
                  <a:outerShdw blurRad="63500" sx="102000" sy="102000" algn="ctr" rotWithShape="0">
                    <a:prstClr val="black">
                      <a:alpha val="40000"/>
                    </a:prstClr>
                  </a:outerShdw>
                </a:effectLst>
                <a:latin typeface="Consolas" pitchFamily="49" charset="0"/>
                <a:cs typeface="Consolas" pitchFamily="49" charset="0"/>
              </a:rPr>
              <a:t>Information and communication </a:t>
            </a:r>
            <a:r>
              <a:rPr lang="en-US" dirty="0">
                <a:solidFill>
                  <a:schemeClr val="tx1">
                    <a:lumMod val="85000"/>
                  </a:schemeClr>
                </a:solidFill>
                <a:effectLst>
                  <a:outerShdw blurRad="63500" sx="102000" sy="102000" algn="ctr" rotWithShape="0">
                    <a:prstClr val="black">
                      <a:alpha val="40000"/>
                    </a:prstClr>
                  </a:outerShdw>
                </a:effectLst>
                <a:latin typeface="Consolas" pitchFamily="49" charset="0"/>
                <a:cs typeface="Consolas" pitchFamily="49" charset="0"/>
              </a:rPr>
              <a:t>technology</a:t>
            </a:r>
          </a:p>
        </p:txBody>
      </p:sp>
      <p:cxnSp>
        <p:nvCxnSpPr>
          <p:cNvPr id="29" name="Connecteur en angle 28"/>
          <p:cNvCxnSpPr/>
          <p:nvPr/>
        </p:nvCxnSpPr>
        <p:spPr>
          <a:xfrm rot="16200000" flipH="1">
            <a:off x="6018620" y="-232197"/>
            <a:ext cx="285752" cy="1893107"/>
          </a:xfrm>
          <a:prstGeom prst="bentConnector3">
            <a:avLst>
              <a:gd name="adj1" fmla="val -33333"/>
            </a:avLst>
          </a:prstGeom>
          <a:ln w="12700">
            <a:solidFill>
              <a:srgbClr val="308298"/>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Connecteur en angle 31"/>
          <p:cNvCxnSpPr/>
          <p:nvPr/>
        </p:nvCxnSpPr>
        <p:spPr>
          <a:xfrm rot="16200000" flipH="1">
            <a:off x="6125776" y="1089406"/>
            <a:ext cx="71438" cy="1893107"/>
          </a:xfrm>
          <a:prstGeom prst="bentConnector3">
            <a:avLst>
              <a:gd name="adj1" fmla="val 326662"/>
            </a:avLst>
          </a:prstGeom>
          <a:ln w="12700">
            <a:solidFill>
              <a:schemeClr val="accent5">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6929454" y="2857496"/>
            <a:ext cx="1214446" cy="461665"/>
          </a:xfrm>
          <a:prstGeom prst="rect">
            <a:avLst/>
          </a:prstGeom>
          <a:noFill/>
        </p:spPr>
        <p:txBody>
          <a:bodyPr wrap="square" rtlCol="0">
            <a:spAutoFit/>
          </a:bodyPr>
          <a:lstStyle/>
          <a:p>
            <a:r>
              <a:rPr lang="fr-FR" sz="2400" dirty="0">
                <a:solidFill>
                  <a:schemeClr val="tx1">
                    <a:lumMod val="85000"/>
                  </a:schemeClr>
                </a:solidFill>
                <a:effectLst>
                  <a:outerShdw blurRad="50800" dist="38100" dir="5400000" algn="t" rotWithShape="0">
                    <a:prstClr val="black">
                      <a:alpha val="40000"/>
                    </a:prstClr>
                  </a:outerShdw>
                </a:effectLst>
                <a:latin typeface="Consolas" pitchFamily="49" charset="0"/>
                <a:cs typeface="Consolas" pitchFamily="49" charset="0"/>
              </a:rPr>
              <a:t>Google </a:t>
            </a:r>
          </a:p>
        </p:txBody>
      </p:sp>
      <p:sp>
        <p:nvSpPr>
          <p:cNvPr id="58" name="ZoneTexte 57"/>
          <p:cNvSpPr txBox="1"/>
          <p:nvPr/>
        </p:nvSpPr>
        <p:spPr>
          <a:xfrm>
            <a:off x="1000100" y="3571876"/>
            <a:ext cx="1500198" cy="400110"/>
          </a:xfrm>
          <a:prstGeom prst="rect">
            <a:avLst/>
          </a:prstGeom>
          <a:noFill/>
        </p:spPr>
        <p:txBody>
          <a:bodyPr wrap="square" rtlCol="0">
            <a:spAutoFit/>
          </a:bodyPr>
          <a:lstStyle/>
          <a:p>
            <a:pPr algn="ctr"/>
            <a:r>
              <a:rPr lang="fr-FR" sz="2000" dirty="0">
                <a:solidFill>
                  <a:schemeClr val="tx1">
                    <a:lumMod val="85000"/>
                  </a:schemeClr>
                </a:solidFill>
                <a:effectLst>
                  <a:outerShdw blurRad="38100" dist="38100" dir="2700000" algn="tl">
                    <a:srgbClr val="000000">
                      <a:alpha val="43137"/>
                    </a:srgbClr>
                  </a:outerShdw>
                </a:effectLst>
              </a:rPr>
              <a:t>Microsoft </a:t>
            </a:r>
          </a:p>
        </p:txBody>
      </p:sp>
      <p:sp>
        <p:nvSpPr>
          <p:cNvPr id="59" name="ZoneTexte 58"/>
          <p:cNvSpPr txBox="1"/>
          <p:nvPr/>
        </p:nvSpPr>
        <p:spPr>
          <a:xfrm>
            <a:off x="857224" y="1142984"/>
            <a:ext cx="928694" cy="630942"/>
          </a:xfrm>
          <a:prstGeom prst="rect">
            <a:avLst/>
          </a:prstGeom>
          <a:noFill/>
        </p:spPr>
        <p:txBody>
          <a:bodyPr wrap="square" rtlCol="0">
            <a:spAutoFit/>
          </a:bodyPr>
          <a:lstStyle/>
          <a:p>
            <a:pPr algn="ctr"/>
            <a:r>
              <a:rPr lang="fr-FR" sz="1700" dirty="0">
                <a:solidFill>
                  <a:schemeClr val="tx1">
                    <a:lumMod val="85000"/>
                  </a:schemeClr>
                </a:solidFill>
                <a:effectLst>
                  <a:outerShdw blurRad="38100" dist="38100" dir="2700000" algn="tl">
                    <a:srgbClr val="000000">
                      <a:alpha val="43137"/>
                    </a:srgbClr>
                  </a:outerShdw>
                </a:effectLst>
                <a:latin typeface="Consolas" pitchFamily="49" charset="0"/>
                <a:cs typeface="Consolas" pitchFamily="49" charset="0"/>
              </a:rPr>
              <a:t>Git</a:t>
            </a:r>
            <a:r>
              <a:rPr lang="fr-FR" dirty="0">
                <a:solidFill>
                  <a:schemeClr val="tx1">
                    <a:lumMod val="85000"/>
                  </a:schemeClr>
                </a:solidFill>
                <a:effectLst>
                  <a:outerShdw blurRad="38100" dist="38100" dir="2700000" algn="tl">
                    <a:srgbClr val="000000">
                      <a:alpha val="43137"/>
                    </a:srgbClr>
                  </a:outerShdw>
                </a:effectLst>
              </a:rPr>
              <a:t> </a:t>
            </a:r>
          </a:p>
          <a:p>
            <a:pPr algn="ctr"/>
            <a:r>
              <a:rPr lang="fr-FR" sz="1700" dirty="0">
                <a:solidFill>
                  <a:schemeClr val="tx1">
                    <a:lumMod val="85000"/>
                  </a:schemeClr>
                </a:solidFill>
                <a:effectLst>
                  <a:outerShdw blurRad="38100" dist="38100" dir="2700000" algn="tl">
                    <a:srgbClr val="000000">
                      <a:alpha val="43137"/>
                    </a:srgbClr>
                  </a:outerShdw>
                </a:effectLst>
                <a:latin typeface="Consolas" pitchFamily="49" charset="0"/>
                <a:cs typeface="Consolas" pitchFamily="49" charset="0"/>
              </a:rPr>
              <a:t>Github</a:t>
            </a:r>
          </a:p>
        </p:txBody>
      </p:sp>
      <p:cxnSp>
        <p:nvCxnSpPr>
          <p:cNvPr id="61" name="Connecteur droit avec flèche 60"/>
          <p:cNvCxnSpPr/>
          <p:nvPr/>
        </p:nvCxnSpPr>
        <p:spPr>
          <a:xfrm rot="5400000">
            <a:off x="7073124" y="3642520"/>
            <a:ext cx="428628"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rot="5400000">
            <a:off x="7216000" y="3642520"/>
            <a:ext cx="428628"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p:nvPr/>
        </p:nvCxnSpPr>
        <p:spPr>
          <a:xfrm rot="5400000">
            <a:off x="7358876" y="3642520"/>
            <a:ext cx="428628"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rot="5400000">
            <a:off x="3322629" y="5106999"/>
            <a:ext cx="2500330" cy="1588"/>
          </a:xfrm>
          <a:prstGeom prst="line">
            <a:avLst/>
          </a:prstGeom>
          <a:ln w="12700">
            <a:solidFill>
              <a:schemeClr val="accent5">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2000232" y="1071546"/>
            <a:ext cx="1143008" cy="877163"/>
          </a:xfrm>
          <a:prstGeom prst="rect">
            <a:avLst/>
          </a:prstGeom>
          <a:noFill/>
        </p:spPr>
        <p:txBody>
          <a:bodyPr wrap="square" rtlCol="0">
            <a:spAutoFit/>
          </a:bodyPr>
          <a:lstStyle/>
          <a:p>
            <a:pPr algn="ctr"/>
            <a:r>
              <a:rPr lang="fr-FR" sz="1700" dirty="0">
                <a:solidFill>
                  <a:schemeClr val="tx1">
                    <a:lumMod val="85000"/>
                  </a:schemeClr>
                </a:solidFill>
                <a:effectLst>
                  <a:outerShdw blurRad="38100" dist="38100" dir="2700000" algn="tl">
                    <a:srgbClr val="000000">
                      <a:alpha val="43137"/>
                    </a:srgbClr>
                  </a:outerShdw>
                </a:effectLst>
                <a:latin typeface="Consolas" pitchFamily="49" charset="0"/>
                <a:cs typeface="Consolas" pitchFamily="49" charset="0"/>
              </a:rPr>
              <a:t>HTML </a:t>
            </a:r>
          </a:p>
          <a:p>
            <a:pPr algn="ctr"/>
            <a:r>
              <a:rPr lang="fr-FR" sz="1700" dirty="0">
                <a:solidFill>
                  <a:schemeClr val="tx1">
                    <a:lumMod val="85000"/>
                  </a:schemeClr>
                </a:solidFill>
                <a:effectLst>
                  <a:outerShdw blurRad="38100" dist="38100" dir="2700000" algn="tl">
                    <a:srgbClr val="000000">
                      <a:alpha val="43137"/>
                    </a:srgbClr>
                  </a:outerShdw>
                </a:effectLst>
                <a:latin typeface="Consolas" pitchFamily="49" charset="0"/>
                <a:cs typeface="Consolas" pitchFamily="49" charset="0"/>
              </a:rPr>
              <a:t>&amp;</a:t>
            </a:r>
          </a:p>
          <a:p>
            <a:pPr algn="ctr"/>
            <a:r>
              <a:rPr lang="fr-FR" sz="1700" dirty="0">
                <a:solidFill>
                  <a:schemeClr val="tx1">
                    <a:lumMod val="85000"/>
                  </a:schemeClr>
                </a:solidFill>
                <a:effectLst>
                  <a:outerShdw blurRad="38100" dist="38100" dir="2700000" algn="tl">
                    <a:srgbClr val="000000">
                      <a:alpha val="43137"/>
                    </a:srgbClr>
                  </a:outerShdw>
                </a:effectLst>
                <a:latin typeface="Consolas" pitchFamily="49" charset="0"/>
                <a:cs typeface="Consolas" pitchFamily="49" charset="0"/>
              </a:rPr>
              <a:t> CSS</a:t>
            </a:r>
          </a:p>
        </p:txBody>
      </p:sp>
      <p:sp>
        <p:nvSpPr>
          <p:cNvPr id="90" name="Rectangle à coins arrondis 89"/>
          <p:cNvSpPr/>
          <p:nvPr/>
        </p:nvSpPr>
        <p:spPr>
          <a:xfrm>
            <a:off x="5072066" y="5000636"/>
            <a:ext cx="2071702" cy="928694"/>
          </a:xfrm>
          <a:prstGeom prst="roundRect">
            <a:avLst/>
          </a:prstGeom>
          <a:noFill/>
          <a:ln w="19050">
            <a:solidFill>
              <a:schemeClr val="accent5">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93" name="Connecteur droit avec flèche 92"/>
          <p:cNvCxnSpPr/>
          <p:nvPr/>
        </p:nvCxnSpPr>
        <p:spPr>
          <a:xfrm>
            <a:off x="6929454" y="4071942"/>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6" name="Connecteur droit avec flèche 95"/>
          <p:cNvCxnSpPr/>
          <p:nvPr/>
        </p:nvCxnSpPr>
        <p:spPr>
          <a:xfrm>
            <a:off x="6929454" y="4214818"/>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7" name="Connecteur droit avec flèche 96"/>
          <p:cNvCxnSpPr/>
          <p:nvPr/>
        </p:nvCxnSpPr>
        <p:spPr>
          <a:xfrm>
            <a:off x="6929454" y="4357694"/>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8" name="Connecteur droit avec flèche 97"/>
          <p:cNvCxnSpPr/>
          <p:nvPr/>
        </p:nvCxnSpPr>
        <p:spPr>
          <a:xfrm rot="5400000">
            <a:off x="7716066" y="4999842"/>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9" name="Connecteur droit avec flèche 98"/>
          <p:cNvCxnSpPr/>
          <p:nvPr/>
        </p:nvCxnSpPr>
        <p:spPr>
          <a:xfrm rot="5400000">
            <a:off x="7858942" y="4999842"/>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1" name="Connecteur droit avec flèche 100"/>
          <p:cNvCxnSpPr/>
          <p:nvPr/>
        </p:nvCxnSpPr>
        <p:spPr>
          <a:xfrm>
            <a:off x="7143768" y="5284800"/>
            <a:ext cx="428628"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3" name="Connecteur droit avec flèche 102"/>
          <p:cNvCxnSpPr/>
          <p:nvPr/>
        </p:nvCxnSpPr>
        <p:spPr>
          <a:xfrm>
            <a:off x="7143768" y="5427676"/>
            <a:ext cx="428628"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13" name="ZoneTexte 112"/>
          <p:cNvSpPr txBox="1"/>
          <p:nvPr/>
        </p:nvSpPr>
        <p:spPr>
          <a:xfrm>
            <a:off x="5286380" y="5072074"/>
            <a:ext cx="1714512" cy="707886"/>
          </a:xfrm>
          <a:prstGeom prst="rect">
            <a:avLst/>
          </a:prstGeom>
          <a:noFill/>
        </p:spPr>
        <p:txBody>
          <a:bodyPr wrap="square" rtlCol="0">
            <a:spAutoFit/>
          </a:bodyPr>
          <a:lstStyle/>
          <a:p>
            <a:pPr algn="ctr"/>
            <a:r>
              <a:rPr lang="en-US" sz="2000" dirty="0" err="1">
                <a:solidFill>
                  <a:schemeClr val="tx1">
                    <a:lumMod val="85000"/>
                  </a:schemeClr>
                </a:solidFill>
                <a:latin typeface="Consolas" pitchFamily="49" charset="0"/>
                <a:cs typeface="Consolas" pitchFamily="49" charset="0"/>
              </a:rPr>
              <a:t>Challanges</a:t>
            </a:r>
            <a:r>
              <a:rPr lang="fr-FR" sz="2000" dirty="0">
                <a:solidFill>
                  <a:schemeClr val="tx1">
                    <a:lumMod val="85000"/>
                  </a:schemeClr>
                </a:solidFill>
                <a:latin typeface="Consolas" pitchFamily="49" charset="0"/>
                <a:cs typeface="Consolas" pitchFamily="49" charset="0"/>
              </a:rPr>
              <a:t> </a:t>
            </a:r>
          </a:p>
          <a:p>
            <a:pPr algn="ctr"/>
            <a:r>
              <a:rPr lang="fr-FR" sz="2000" dirty="0">
                <a:solidFill>
                  <a:schemeClr val="tx1">
                    <a:lumMod val="85000"/>
                  </a:schemeClr>
                </a:solidFill>
                <a:latin typeface="Consolas" pitchFamily="49" charset="0"/>
                <a:cs typeface="Consolas" pitchFamily="49" charset="0"/>
              </a:rPr>
              <a:t>And trends </a:t>
            </a:r>
          </a:p>
        </p:txBody>
      </p:sp>
      <p:sp>
        <p:nvSpPr>
          <p:cNvPr id="39" name="Rectangle à coins arrondis 38"/>
          <p:cNvSpPr/>
          <p:nvPr/>
        </p:nvSpPr>
        <p:spPr>
          <a:xfrm>
            <a:off x="6643702" y="2714620"/>
            <a:ext cx="1714512" cy="714380"/>
          </a:xfrm>
          <a:prstGeom prst="roundRect">
            <a:avLst/>
          </a:prstGeom>
          <a:noFill/>
          <a:ln w="12700">
            <a:solidFill>
              <a:srgbClr val="30829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4" name="Connecteur droit avec flèche 113"/>
          <p:cNvCxnSpPr/>
          <p:nvPr/>
        </p:nvCxnSpPr>
        <p:spPr>
          <a:xfrm rot="5400000">
            <a:off x="965175" y="4392619"/>
            <a:ext cx="357190"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7" name="Connecteur droit avec flèche 116"/>
          <p:cNvCxnSpPr/>
          <p:nvPr/>
        </p:nvCxnSpPr>
        <p:spPr>
          <a:xfrm rot="5400000">
            <a:off x="1108051" y="4392619"/>
            <a:ext cx="357190"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1" name="Connecteur droit avec flèche 120"/>
          <p:cNvCxnSpPr/>
          <p:nvPr/>
        </p:nvCxnSpPr>
        <p:spPr>
          <a:xfrm rot="5400000">
            <a:off x="1250927" y="4392619"/>
            <a:ext cx="357190"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5" name="Forme 124"/>
          <p:cNvCxnSpPr/>
          <p:nvPr/>
        </p:nvCxnSpPr>
        <p:spPr>
          <a:xfrm rot="5400000" flipH="1">
            <a:off x="2536017" y="2107396"/>
            <a:ext cx="71438" cy="3429024"/>
          </a:xfrm>
          <a:prstGeom prst="bentConnector4">
            <a:avLst>
              <a:gd name="adj1" fmla="val -3606646"/>
              <a:gd name="adj2" fmla="val 106667"/>
            </a:avLst>
          </a:prstGeom>
          <a:ln w="12700">
            <a:solidFill>
              <a:srgbClr val="308298"/>
            </a:solidFill>
            <a:headEnd type="oval" w="med" len="med"/>
            <a:tailEnd type="oval" w="med" len="med"/>
          </a:ln>
          <a:effectLst>
            <a:glow rad="63500">
              <a:schemeClr val="accent5">
                <a:lumMod val="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9" name="Connecteur droit avec flèche 128"/>
          <p:cNvCxnSpPr/>
          <p:nvPr/>
        </p:nvCxnSpPr>
        <p:spPr>
          <a:xfrm flipH="1">
            <a:off x="1643042" y="4786322"/>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0" name="Connecteur droit avec flèche 129"/>
          <p:cNvCxnSpPr/>
          <p:nvPr/>
        </p:nvCxnSpPr>
        <p:spPr>
          <a:xfrm flipH="1">
            <a:off x="1643042" y="4929198"/>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1" name="Connecteur droit avec flèche 130"/>
          <p:cNvCxnSpPr/>
          <p:nvPr/>
        </p:nvCxnSpPr>
        <p:spPr>
          <a:xfrm flipH="1">
            <a:off x="1643042" y="5070486"/>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2" name="Connecteur droit avec flèche 131"/>
          <p:cNvCxnSpPr/>
          <p:nvPr/>
        </p:nvCxnSpPr>
        <p:spPr>
          <a:xfrm rot="5400000">
            <a:off x="928662" y="2143116"/>
            <a:ext cx="286546" cy="794"/>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5" name="Connecteur droit avec flèche 134"/>
          <p:cNvCxnSpPr/>
          <p:nvPr/>
        </p:nvCxnSpPr>
        <p:spPr>
          <a:xfrm rot="5400000">
            <a:off x="1071538" y="2143116"/>
            <a:ext cx="286546" cy="794"/>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6" name="Connecteur droit avec flèche 135"/>
          <p:cNvCxnSpPr/>
          <p:nvPr/>
        </p:nvCxnSpPr>
        <p:spPr>
          <a:xfrm rot="5400000">
            <a:off x="1214414" y="2143116"/>
            <a:ext cx="286546" cy="794"/>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7" name="Connecteur droit avec flèche 136"/>
          <p:cNvCxnSpPr/>
          <p:nvPr/>
        </p:nvCxnSpPr>
        <p:spPr>
          <a:xfrm rot="5400000">
            <a:off x="2357422" y="2143116"/>
            <a:ext cx="286546" cy="794"/>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8" name="Connecteur droit avec flèche 137"/>
          <p:cNvCxnSpPr/>
          <p:nvPr/>
        </p:nvCxnSpPr>
        <p:spPr>
          <a:xfrm rot="5400000">
            <a:off x="2643174" y="2143116"/>
            <a:ext cx="286546" cy="794"/>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9" name="Connecteur droit avec flèche 138"/>
          <p:cNvCxnSpPr/>
          <p:nvPr/>
        </p:nvCxnSpPr>
        <p:spPr>
          <a:xfrm rot="5400000">
            <a:off x="2500298" y="2143116"/>
            <a:ext cx="286546" cy="794"/>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0" name="Connecteur droit avec flèche 139"/>
          <p:cNvCxnSpPr/>
          <p:nvPr/>
        </p:nvCxnSpPr>
        <p:spPr>
          <a:xfrm>
            <a:off x="714348" y="2500306"/>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1" name="Connecteur droit avec flèche 140"/>
          <p:cNvCxnSpPr/>
          <p:nvPr/>
        </p:nvCxnSpPr>
        <p:spPr>
          <a:xfrm>
            <a:off x="714348" y="2643182"/>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2" name="Connecteur droit avec flèche 141"/>
          <p:cNvCxnSpPr/>
          <p:nvPr/>
        </p:nvCxnSpPr>
        <p:spPr>
          <a:xfrm>
            <a:off x="714348" y="2786058"/>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3" name="Connecteur droit avec flèche 142"/>
          <p:cNvCxnSpPr/>
          <p:nvPr/>
        </p:nvCxnSpPr>
        <p:spPr>
          <a:xfrm rot="16200000">
            <a:off x="2429654" y="3071016"/>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4" name="Connecteur droit avec flèche 143"/>
          <p:cNvCxnSpPr/>
          <p:nvPr/>
        </p:nvCxnSpPr>
        <p:spPr>
          <a:xfrm rot="16200000">
            <a:off x="2581260" y="3071017"/>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5" name="Connecteur droit avec flèche 144"/>
          <p:cNvCxnSpPr/>
          <p:nvPr/>
        </p:nvCxnSpPr>
        <p:spPr>
          <a:xfrm rot="16200000">
            <a:off x="2713818" y="3071017"/>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46" name="Rectangle à coins arrondis 145"/>
          <p:cNvSpPr/>
          <p:nvPr/>
        </p:nvSpPr>
        <p:spPr>
          <a:xfrm>
            <a:off x="2357422" y="2357430"/>
            <a:ext cx="571504" cy="35719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Rectangle à coins arrondis 146"/>
          <p:cNvSpPr/>
          <p:nvPr/>
        </p:nvSpPr>
        <p:spPr>
          <a:xfrm>
            <a:off x="7643834" y="5286388"/>
            <a:ext cx="500066" cy="28575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Rectangle à coins arrondis 148"/>
          <p:cNvSpPr/>
          <p:nvPr/>
        </p:nvSpPr>
        <p:spPr>
          <a:xfrm>
            <a:off x="2357422" y="2571744"/>
            <a:ext cx="571504" cy="35719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Rectangle à coins arrondis 149"/>
          <p:cNvSpPr/>
          <p:nvPr/>
        </p:nvSpPr>
        <p:spPr>
          <a:xfrm>
            <a:off x="7143768" y="3929066"/>
            <a:ext cx="571504" cy="35719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Rectangle à coins arrondis 150"/>
          <p:cNvSpPr/>
          <p:nvPr/>
        </p:nvSpPr>
        <p:spPr>
          <a:xfrm>
            <a:off x="7143768" y="4143380"/>
            <a:ext cx="571504" cy="35719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2" name="Rectangle à coins arrondis 151"/>
          <p:cNvSpPr/>
          <p:nvPr/>
        </p:nvSpPr>
        <p:spPr>
          <a:xfrm>
            <a:off x="928662" y="2571744"/>
            <a:ext cx="571504" cy="35719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3" name="Rectangle à coins arrondis 152"/>
          <p:cNvSpPr/>
          <p:nvPr/>
        </p:nvSpPr>
        <p:spPr>
          <a:xfrm>
            <a:off x="928662" y="2357430"/>
            <a:ext cx="571504" cy="35719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4" name="Rectangle à coins arrondis 153"/>
          <p:cNvSpPr/>
          <p:nvPr/>
        </p:nvSpPr>
        <p:spPr>
          <a:xfrm>
            <a:off x="7643834" y="5143512"/>
            <a:ext cx="500066" cy="28575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Rectangle à coins arrondis 154"/>
          <p:cNvSpPr/>
          <p:nvPr/>
        </p:nvSpPr>
        <p:spPr>
          <a:xfrm>
            <a:off x="1000100" y="4643446"/>
            <a:ext cx="571504" cy="35719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7" name="Rectangle à coins arrondis 156"/>
          <p:cNvSpPr/>
          <p:nvPr/>
        </p:nvSpPr>
        <p:spPr>
          <a:xfrm>
            <a:off x="1000100" y="4857760"/>
            <a:ext cx="571504" cy="35719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Rectangle à coins arrondis 158"/>
          <p:cNvSpPr/>
          <p:nvPr/>
        </p:nvSpPr>
        <p:spPr>
          <a:xfrm>
            <a:off x="3071802" y="5143512"/>
            <a:ext cx="500066" cy="50006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0" name="Picture 12" descr="settings "/>
          <p:cNvPicPr>
            <a:picLocks noChangeAspect="1" noChangeArrowheads="1"/>
          </p:cNvPicPr>
          <p:nvPr/>
        </p:nvPicPr>
        <p:blipFill>
          <a:blip r:embed="rId2"/>
          <a:srcRect/>
          <a:stretch>
            <a:fillRect/>
          </a:stretch>
        </p:blipFill>
        <p:spPr bwMode="auto">
          <a:xfrm>
            <a:off x="2571736" y="5214950"/>
            <a:ext cx="357190" cy="357190"/>
          </a:xfrm>
          <a:prstGeom prst="rect">
            <a:avLst/>
          </a:prstGeom>
          <a:noFill/>
        </p:spPr>
      </p:pic>
      <p:sp>
        <p:nvSpPr>
          <p:cNvPr id="161" name="Rectangle à coins arrondis 160"/>
          <p:cNvSpPr/>
          <p:nvPr/>
        </p:nvSpPr>
        <p:spPr>
          <a:xfrm>
            <a:off x="2500298" y="5143512"/>
            <a:ext cx="500066" cy="50006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2" name="Rectangle à coins arrondis 161"/>
          <p:cNvSpPr/>
          <p:nvPr/>
        </p:nvSpPr>
        <p:spPr>
          <a:xfrm>
            <a:off x="3071802" y="5715016"/>
            <a:ext cx="500066" cy="50006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3" name="Rectangle à coins arrondis 162"/>
          <p:cNvSpPr/>
          <p:nvPr/>
        </p:nvSpPr>
        <p:spPr>
          <a:xfrm>
            <a:off x="2500298" y="5715016"/>
            <a:ext cx="500066" cy="50006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4" name="Picture 28" descr="https://cdn0.iconfinder.com/data/icons/users-android-l-lollipop-icon-pack/24/group2-64.png"/>
          <p:cNvPicPr>
            <a:picLocks noChangeAspect="1" noChangeArrowheads="1"/>
          </p:cNvPicPr>
          <p:nvPr/>
        </p:nvPicPr>
        <p:blipFill>
          <a:blip r:embed="rId3"/>
          <a:srcRect/>
          <a:stretch>
            <a:fillRect/>
          </a:stretch>
        </p:blipFill>
        <p:spPr bwMode="auto">
          <a:xfrm>
            <a:off x="2571736" y="5786454"/>
            <a:ext cx="357190" cy="357190"/>
          </a:xfrm>
          <a:prstGeom prst="rect">
            <a:avLst/>
          </a:prstGeom>
          <a:noFill/>
        </p:spPr>
      </p:pic>
      <p:pic>
        <p:nvPicPr>
          <p:cNvPr id="165" name="Picture 18" descr="charging, plug, power, cable, socket, electric "/>
          <p:cNvPicPr>
            <a:picLocks noChangeAspect="1" noChangeArrowheads="1"/>
          </p:cNvPicPr>
          <p:nvPr/>
        </p:nvPicPr>
        <p:blipFill>
          <a:blip r:embed="rId4">
            <a:biLevel thresh="50000"/>
          </a:blip>
          <a:srcRect/>
          <a:stretch>
            <a:fillRect/>
          </a:stretch>
        </p:blipFill>
        <p:spPr bwMode="auto">
          <a:xfrm>
            <a:off x="1214414" y="5715016"/>
            <a:ext cx="357190" cy="357190"/>
          </a:xfrm>
          <a:prstGeom prst="rect">
            <a:avLst/>
          </a:prstGeom>
          <a:noFill/>
        </p:spPr>
      </p:pic>
      <p:pic>
        <p:nvPicPr>
          <p:cNvPr id="166" name="Picture 4" descr="internet, signal, wifi "/>
          <p:cNvPicPr>
            <a:picLocks noChangeAspect="1" noChangeArrowheads="1"/>
          </p:cNvPicPr>
          <p:nvPr/>
        </p:nvPicPr>
        <p:blipFill>
          <a:blip r:embed="rId5"/>
          <a:srcRect/>
          <a:stretch>
            <a:fillRect/>
          </a:stretch>
        </p:blipFill>
        <p:spPr bwMode="auto">
          <a:xfrm>
            <a:off x="3143240" y="5214950"/>
            <a:ext cx="357190" cy="357190"/>
          </a:xfrm>
          <a:prstGeom prst="rect">
            <a:avLst/>
          </a:prstGeom>
          <a:noFill/>
        </p:spPr>
      </p:pic>
      <p:pic>
        <p:nvPicPr>
          <p:cNvPr id="167" name="Picture 14" descr="globe, international, internet, travel, world, language, global "/>
          <p:cNvPicPr>
            <a:picLocks noChangeAspect="1" noChangeArrowheads="1"/>
          </p:cNvPicPr>
          <p:nvPr/>
        </p:nvPicPr>
        <p:blipFill>
          <a:blip r:embed="rId6"/>
          <a:srcRect/>
          <a:stretch>
            <a:fillRect/>
          </a:stretch>
        </p:blipFill>
        <p:spPr bwMode="auto">
          <a:xfrm>
            <a:off x="3143240" y="5786454"/>
            <a:ext cx="357190" cy="357190"/>
          </a:xfrm>
          <a:prstGeom prst="rect">
            <a:avLst/>
          </a:prstGeom>
          <a:noFill/>
        </p:spPr>
      </p:pic>
      <p:pic>
        <p:nvPicPr>
          <p:cNvPr id="168" name="Picture 2" descr="cloud, download icon"/>
          <p:cNvPicPr>
            <a:picLocks noChangeAspect="1" noChangeArrowheads="1"/>
          </p:cNvPicPr>
          <p:nvPr/>
        </p:nvPicPr>
        <p:blipFill>
          <a:blip r:embed="rId7"/>
          <a:srcRect/>
          <a:stretch>
            <a:fillRect/>
          </a:stretch>
        </p:blipFill>
        <p:spPr bwMode="auto">
          <a:xfrm>
            <a:off x="8072462" y="4000504"/>
            <a:ext cx="285752" cy="285752"/>
          </a:xfrm>
          <a:prstGeom prst="rect">
            <a:avLst/>
          </a:prstGeom>
          <a:noFill/>
        </p:spPr>
      </p:pic>
      <p:cxnSp>
        <p:nvCxnSpPr>
          <p:cNvPr id="173" name="Connecteur droit avec flèche 172"/>
          <p:cNvCxnSpPr/>
          <p:nvPr/>
        </p:nvCxnSpPr>
        <p:spPr>
          <a:xfrm>
            <a:off x="7786710" y="4143380"/>
            <a:ext cx="142876" cy="1588"/>
          </a:xfrm>
          <a:prstGeom prst="straightConnector1">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5" name="Connecteur en angle 174"/>
          <p:cNvCxnSpPr/>
          <p:nvPr/>
        </p:nvCxnSpPr>
        <p:spPr>
          <a:xfrm rot="10800000" flipV="1">
            <a:off x="1000100" y="3214686"/>
            <a:ext cx="2571768" cy="2714644"/>
          </a:xfrm>
          <a:prstGeom prst="bentConnector3">
            <a:avLst>
              <a:gd name="adj1" fmla="val 108889"/>
            </a:avLst>
          </a:prstGeom>
          <a:ln w="12700">
            <a:solidFill>
              <a:srgbClr val="308298"/>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7" name="Forme 176"/>
          <p:cNvCxnSpPr/>
          <p:nvPr/>
        </p:nvCxnSpPr>
        <p:spPr>
          <a:xfrm rot="10800000" flipV="1">
            <a:off x="3357554" y="3429000"/>
            <a:ext cx="214314" cy="821537"/>
          </a:xfrm>
          <a:prstGeom prst="bentConnector2">
            <a:avLst/>
          </a:prstGeom>
          <a:ln w="12700">
            <a:solidFill>
              <a:schemeClr val="accent5">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170" name="AutoShape 2" descr="evolution, history, hronology, milestones, project, timeframe, timeline, milestone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7172" name="Picture 4" descr="evolution, history, hronology, milestones, project, timeframe, timeline, milestone "/>
          <p:cNvPicPr>
            <a:picLocks noChangeAspect="1" noChangeArrowheads="1"/>
          </p:cNvPicPr>
          <p:nvPr/>
        </p:nvPicPr>
        <p:blipFill>
          <a:blip r:embed="rId8"/>
          <a:srcRect/>
          <a:stretch>
            <a:fillRect/>
          </a:stretch>
        </p:blipFill>
        <p:spPr bwMode="auto">
          <a:xfrm>
            <a:off x="5000628" y="1428736"/>
            <a:ext cx="500066" cy="500066"/>
          </a:xfrm>
          <a:prstGeom prst="rect">
            <a:avLst/>
          </a:prstGeom>
          <a:noFill/>
        </p:spPr>
      </p:pic>
      <p:sp>
        <p:nvSpPr>
          <p:cNvPr id="7174" name="AutoShape 6" descr="evolution, history, hronology, milestones, project, timeframe, timeline, milestone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95" name="Picture 10" descr="Definition, glass, interpretation, magnifying, meaning, sense icon - Download on Iconfinder"/>
          <p:cNvPicPr>
            <a:picLocks noChangeAspect="1" noChangeArrowheads="1"/>
          </p:cNvPicPr>
          <p:nvPr/>
        </p:nvPicPr>
        <p:blipFill>
          <a:blip r:embed="rId9" cstate="print">
            <a:lum bright="70000" contrast="-70000"/>
          </a:blip>
          <a:srcRect/>
          <a:stretch>
            <a:fillRect/>
          </a:stretch>
        </p:blipFill>
        <p:spPr bwMode="auto">
          <a:xfrm>
            <a:off x="5072066" y="714356"/>
            <a:ext cx="428628" cy="428628"/>
          </a:xfrm>
          <a:prstGeom prst="rect">
            <a:avLst/>
          </a:prstGeom>
          <a:noFill/>
        </p:spPr>
      </p:pic>
      <p:sp>
        <p:nvSpPr>
          <p:cNvPr id="102" name="Rectangle à coins arrondis 101"/>
          <p:cNvSpPr/>
          <p:nvPr/>
        </p:nvSpPr>
        <p:spPr>
          <a:xfrm rot="16200000">
            <a:off x="8072462" y="4357694"/>
            <a:ext cx="285752" cy="428628"/>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4" name="Connecteur droit avec flèche 103"/>
          <p:cNvCxnSpPr/>
          <p:nvPr/>
        </p:nvCxnSpPr>
        <p:spPr>
          <a:xfrm flipH="1">
            <a:off x="8501090" y="4572008"/>
            <a:ext cx="142876" cy="1588"/>
          </a:xfrm>
          <a:prstGeom prst="straightConnector1">
            <a:avLst/>
          </a:prstGeom>
          <a:ln>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71" name="Picture 8" descr="cloud, upload icon"/>
          <p:cNvPicPr>
            <a:picLocks noChangeAspect="1" noChangeArrowheads="1"/>
          </p:cNvPicPr>
          <p:nvPr/>
        </p:nvPicPr>
        <p:blipFill>
          <a:blip r:embed="rId10"/>
          <a:srcRect/>
          <a:stretch>
            <a:fillRect/>
          </a:stretch>
        </p:blipFill>
        <p:spPr bwMode="auto">
          <a:xfrm>
            <a:off x="8072462" y="4429132"/>
            <a:ext cx="285752" cy="285752"/>
          </a:xfrm>
          <a:prstGeom prst="rect">
            <a:avLst/>
          </a:prstGeom>
          <a:noFill/>
        </p:spPr>
      </p:pic>
      <p:sp>
        <p:nvSpPr>
          <p:cNvPr id="105" name="Rectangle à coins arrondis 104"/>
          <p:cNvSpPr/>
          <p:nvPr/>
        </p:nvSpPr>
        <p:spPr>
          <a:xfrm>
            <a:off x="2500298" y="4429132"/>
            <a:ext cx="1357322" cy="571504"/>
          </a:xfrm>
          <a:prstGeom prst="roundRect">
            <a:avLst/>
          </a:prstGeom>
          <a:noFill/>
          <a:ln w="12700">
            <a:solidFill>
              <a:srgbClr val="30829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Rectangle à coins arrondis 107"/>
          <p:cNvSpPr/>
          <p:nvPr/>
        </p:nvSpPr>
        <p:spPr>
          <a:xfrm>
            <a:off x="4929190" y="4500570"/>
            <a:ext cx="571504" cy="35719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Rectangle à coins arrondis 114"/>
          <p:cNvSpPr/>
          <p:nvPr/>
        </p:nvSpPr>
        <p:spPr>
          <a:xfrm>
            <a:off x="4929190" y="4429132"/>
            <a:ext cx="571504" cy="35719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3" name="Forme 132"/>
          <p:cNvCxnSpPr/>
          <p:nvPr/>
        </p:nvCxnSpPr>
        <p:spPr>
          <a:xfrm>
            <a:off x="5286380" y="3143248"/>
            <a:ext cx="821537" cy="1750231"/>
          </a:xfrm>
          <a:prstGeom prst="bentConnector2">
            <a:avLst/>
          </a:prstGeom>
          <a:ln w="12700">
            <a:solidFill>
              <a:srgbClr val="308298"/>
            </a:solidFill>
            <a:headEnd type="oval" w="med" len="med"/>
            <a:tailEnd type="oval" w="med" len="med"/>
          </a:ln>
          <a:effectLst>
            <a:glow rad="63500">
              <a:schemeClr val="accent5">
                <a:lumMod val="75000"/>
                <a:alpha val="40000"/>
              </a:schemeClr>
            </a:glow>
          </a:effectLst>
        </p:spPr>
        <p:style>
          <a:lnRef idx="1">
            <a:schemeClr val="accent1"/>
          </a:lnRef>
          <a:fillRef idx="0">
            <a:schemeClr val="accent1"/>
          </a:fillRef>
          <a:effectRef idx="0">
            <a:schemeClr val="accent1"/>
          </a:effectRef>
          <a:fontRef idx="minor">
            <a:schemeClr val="tx1"/>
          </a:fontRef>
        </p:style>
      </p:cxnSp>
      <p:sp>
        <p:nvSpPr>
          <p:cNvPr id="148" name="ZoneTexte 147"/>
          <p:cNvSpPr txBox="1"/>
          <p:nvPr/>
        </p:nvSpPr>
        <p:spPr>
          <a:xfrm>
            <a:off x="2643174" y="4529088"/>
            <a:ext cx="1143008" cy="400110"/>
          </a:xfrm>
          <a:prstGeom prst="rect">
            <a:avLst/>
          </a:prstGeom>
          <a:noFill/>
        </p:spPr>
        <p:txBody>
          <a:bodyPr wrap="square" rtlCol="0">
            <a:spAutoFit/>
          </a:bodyPr>
          <a:lstStyle/>
          <a:p>
            <a:pPr algn="ctr"/>
            <a:r>
              <a:rPr lang="fr-FR" sz="2000" dirty="0" err="1">
                <a:solidFill>
                  <a:schemeClr val="tx1">
                    <a:lumMod val="85000"/>
                  </a:schemeClr>
                </a:solidFill>
                <a:latin typeface="Consolas" pitchFamily="49" charset="0"/>
                <a:cs typeface="Consolas" pitchFamily="49" charset="0"/>
              </a:rPr>
              <a:t>LaTeX</a:t>
            </a:r>
            <a:endParaRPr lang="fr-FR" sz="2000" dirty="0">
              <a:solidFill>
                <a:schemeClr val="tx1">
                  <a:lumMod val="85000"/>
                </a:schemeClr>
              </a:solidFill>
              <a:latin typeface="Consolas" pitchFamily="49" charset="0"/>
              <a:cs typeface="Consolas" pitchFamily="49" charset="0"/>
            </a:endParaRPr>
          </a:p>
        </p:txBody>
      </p:sp>
      <p:cxnSp>
        <p:nvCxnSpPr>
          <p:cNvPr id="176" name="Connecteur droit avec flèche 175"/>
          <p:cNvCxnSpPr/>
          <p:nvPr/>
        </p:nvCxnSpPr>
        <p:spPr>
          <a:xfrm rot="16200000" flipH="1">
            <a:off x="5285586" y="4285462"/>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9" name="Connecteur droit avec flèche 178"/>
          <p:cNvCxnSpPr/>
          <p:nvPr/>
        </p:nvCxnSpPr>
        <p:spPr>
          <a:xfrm rot="16200000" flipH="1">
            <a:off x="5142710" y="4285462"/>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80" name="Connecteur droit avec flèche 179"/>
          <p:cNvCxnSpPr/>
          <p:nvPr/>
        </p:nvCxnSpPr>
        <p:spPr>
          <a:xfrm rot="16200000" flipH="1">
            <a:off x="4999834" y="4285462"/>
            <a:ext cx="142876"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2" name="Connecteur droit avec flèche 171"/>
          <p:cNvCxnSpPr/>
          <p:nvPr/>
        </p:nvCxnSpPr>
        <p:spPr>
          <a:xfrm>
            <a:off x="3929058" y="4643446"/>
            <a:ext cx="928694" cy="1588"/>
          </a:xfrm>
          <a:prstGeom prst="straightConnector1">
            <a:avLst/>
          </a:prstGeom>
          <a:ln>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97" name="Forme 196"/>
          <p:cNvCxnSpPr/>
          <p:nvPr/>
        </p:nvCxnSpPr>
        <p:spPr>
          <a:xfrm rot="10800000" flipV="1">
            <a:off x="3107521" y="3321843"/>
            <a:ext cx="464347" cy="1035851"/>
          </a:xfrm>
          <a:prstGeom prst="bentConnector2">
            <a:avLst/>
          </a:prstGeom>
          <a:ln w="12700">
            <a:solidFill>
              <a:srgbClr val="308298"/>
            </a:solidFill>
            <a:headEnd type="oval" w="med" len="med"/>
            <a:tailEnd type="oval" w="med" len="med"/>
          </a:ln>
          <a:effectLst>
            <a:glow rad="63500">
              <a:schemeClr val="accent5">
                <a:lumMod val="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428604"/>
            <a:ext cx="8143932" cy="6072230"/>
          </a:xfrm>
          <a:prstGeom prst="rect">
            <a:avLst/>
          </a:prstGeom>
          <a:solidFill>
            <a:srgbClr val="10243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70" name="Picture 26" descr="arow, arroe, arrow, arrow down, check, 화살표 "/>
          <p:cNvPicPr>
            <a:picLocks noChangeAspect="1" noChangeArrowheads="1"/>
          </p:cNvPicPr>
          <p:nvPr/>
        </p:nvPicPr>
        <p:blipFill>
          <a:blip r:embed="rId2"/>
          <a:srcRect/>
          <a:stretch>
            <a:fillRect/>
          </a:stretch>
        </p:blipFill>
        <p:spPr bwMode="auto">
          <a:xfrm>
            <a:off x="928662" y="571480"/>
            <a:ext cx="214314" cy="214314"/>
          </a:xfrm>
          <a:prstGeom prst="rect">
            <a:avLst/>
          </a:prstGeom>
          <a:noFill/>
        </p:spPr>
      </p:pic>
      <p:cxnSp>
        <p:nvCxnSpPr>
          <p:cNvPr id="41" name="Connecteur droit 40"/>
          <p:cNvCxnSpPr/>
          <p:nvPr/>
        </p:nvCxnSpPr>
        <p:spPr>
          <a:xfrm rot="5400000">
            <a:off x="5678495" y="3678239"/>
            <a:ext cx="5643602"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sp>
        <p:nvSpPr>
          <p:cNvPr id="42" name="Rectangle à coins arrondis 41"/>
          <p:cNvSpPr/>
          <p:nvPr/>
        </p:nvSpPr>
        <p:spPr>
          <a:xfrm>
            <a:off x="428596" y="5572140"/>
            <a:ext cx="428628" cy="785818"/>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428596" y="5000636"/>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1" name="Picture 26" descr="business, management, target icon"/>
          <p:cNvPicPr>
            <a:picLocks noChangeAspect="1" noChangeArrowheads="1"/>
          </p:cNvPicPr>
          <p:nvPr/>
        </p:nvPicPr>
        <p:blipFill>
          <a:blip r:embed="rId3"/>
          <a:srcRect/>
          <a:stretch>
            <a:fillRect/>
          </a:stretch>
        </p:blipFill>
        <p:spPr bwMode="auto">
          <a:xfrm>
            <a:off x="500034" y="5214950"/>
            <a:ext cx="285752" cy="285752"/>
          </a:xfrm>
          <a:prstGeom prst="rect">
            <a:avLst/>
          </a:prstGeom>
          <a:noFill/>
        </p:spPr>
      </p:pic>
      <p:sp>
        <p:nvSpPr>
          <p:cNvPr id="17" name="Rectangle à coins arrondis 16"/>
          <p:cNvSpPr/>
          <p:nvPr/>
        </p:nvSpPr>
        <p:spPr>
          <a:xfrm>
            <a:off x="428596" y="4357694"/>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428596" y="3714752"/>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56" name="Picture 12" descr="badge, html, html5, achievement, award, reward, trophy "/>
          <p:cNvPicPr>
            <a:picLocks noChangeAspect="1" noChangeArrowheads="1"/>
          </p:cNvPicPr>
          <p:nvPr/>
        </p:nvPicPr>
        <p:blipFill>
          <a:blip r:embed="rId4">
            <a:grayscl/>
          </a:blip>
          <a:srcRect/>
          <a:stretch>
            <a:fillRect/>
          </a:stretch>
        </p:blipFill>
        <p:spPr bwMode="auto">
          <a:xfrm>
            <a:off x="500034" y="3929066"/>
            <a:ext cx="285752" cy="285752"/>
          </a:xfrm>
          <a:prstGeom prst="rect">
            <a:avLst/>
          </a:prstGeom>
          <a:noFill/>
        </p:spPr>
      </p:pic>
      <p:sp>
        <p:nvSpPr>
          <p:cNvPr id="9" name="Rectangle à coins arrondis 8"/>
          <p:cNvSpPr/>
          <p:nvPr/>
        </p:nvSpPr>
        <p:spPr>
          <a:xfrm>
            <a:off x="428596" y="3071810"/>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52" name="Picture 8" descr="git, social media "/>
          <p:cNvPicPr>
            <a:picLocks noChangeAspect="1" noChangeArrowheads="1"/>
          </p:cNvPicPr>
          <p:nvPr/>
        </p:nvPicPr>
        <p:blipFill>
          <a:blip r:embed="rId5">
            <a:grayscl/>
          </a:blip>
          <a:srcRect/>
          <a:stretch>
            <a:fillRect/>
          </a:stretch>
        </p:blipFill>
        <p:spPr bwMode="auto">
          <a:xfrm>
            <a:off x="500034" y="3286124"/>
            <a:ext cx="285752" cy="285752"/>
          </a:xfrm>
          <a:prstGeom prst="rect">
            <a:avLst/>
          </a:prstGeom>
          <a:noFill/>
        </p:spPr>
      </p:pic>
      <p:sp>
        <p:nvSpPr>
          <p:cNvPr id="8" name="Rectangle à coins arrondis 7"/>
          <p:cNvSpPr/>
          <p:nvPr/>
        </p:nvSpPr>
        <p:spPr>
          <a:xfrm>
            <a:off x="428596" y="2428868"/>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428596" y="1785926"/>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48" name="Picture 4" descr="google, g "/>
          <p:cNvPicPr>
            <a:picLocks noChangeAspect="1" noChangeArrowheads="1"/>
          </p:cNvPicPr>
          <p:nvPr/>
        </p:nvPicPr>
        <p:blipFill>
          <a:blip r:embed="rId6">
            <a:biLevel thresh="50000"/>
          </a:blip>
          <a:srcRect/>
          <a:stretch>
            <a:fillRect/>
          </a:stretch>
        </p:blipFill>
        <p:spPr bwMode="auto">
          <a:xfrm>
            <a:off x="500034" y="2000240"/>
            <a:ext cx="285752" cy="285752"/>
          </a:xfrm>
          <a:prstGeom prst="rect">
            <a:avLst/>
          </a:prstGeom>
          <a:noFill/>
        </p:spPr>
      </p:pic>
      <p:sp>
        <p:nvSpPr>
          <p:cNvPr id="5" name="Rectangle à coins arrondis 4"/>
          <p:cNvSpPr/>
          <p:nvPr/>
        </p:nvSpPr>
        <p:spPr>
          <a:xfrm>
            <a:off x="428596" y="1214422"/>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4" descr="evolution, history, hronology, milestones, project, timeframe, timeline, milestone "/>
          <p:cNvPicPr>
            <a:picLocks noChangeAspect="1" noChangeArrowheads="1"/>
          </p:cNvPicPr>
          <p:nvPr/>
        </p:nvPicPr>
        <p:blipFill>
          <a:blip r:embed="rId7"/>
          <a:srcRect/>
          <a:stretch>
            <a:fillRect/>
          </a:stretch>
        </p:blipFill>
        <p:spPr bwMode="auto">
          <a:xfrm>
            <a:off x="428596" y="1285860"/>
            <a:ext cx="428628" cy="428628"/>
          </a:xfrm>
          <a:prstGeom prst="rect">
            <a:avLst/>
          </a:prstGeom>
          <a:noFill/>
        </p:spPr>
      </p:pic>
      <p:sp>
        <p:nvSpPr>
          <p:cNvPr id="4" name="Rectangle à coins arrondis 3"/>
          <p:cNvSpPr/>
          <p:nvPr/>
        </p:nvSpPr>
        <p:spPr>
          <a:xfrm>
            <a:off x="285720" y="428604"/>
            <a:ext cx="642942" cy="857256"/>
          </a:xfrm>
          <a:prstGeom prst="roundRect">
            <a:avLst/>
          </a:prstGeom>
          <a:solidFill>
            <a:srgbClr val="10243C"/>
          </a:solidFill>
          <a:ln>
            <a:solidFill>
              <a:srgbClr val="10243C"/>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33"/>
          <p:cNvCxnSpPr>
            <a:stCxn id="4" idx="3"/>
          </p:cNvCxnSpPr>
          <p:nvPr/>
        </p:nvCxnSpPr>
        <p:spPr>
          <a:xfrm>
            <a:off x="928662" y="857232"/>
            <a:ext cx="7929618"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pic>
        <p:nvPicPr>
          <p:cNvPr id="6166" name="Picture 22" descr="x, circle "/>
          <p:cNvPicPr>
            <a:picLocks noChangeAspect="1" noChangeArrowheads="1"/>
          </p:cNvPicPr>
          <p:nvPr/>
        </p:nvPicPr>
        <p:blipFill>
          <a:blip r:embed="rId8"/>
          <a:srcRect/>
          <a:stretch>
            <a:fillRect/>
          </a:stretch>
        </p:blipFill>
        <p:spPr bwMode="auto">
          <a:xfrm>
            <a:off x="8501090" y="500042"/>
            <a:ext cx="285752" cy="285752"/>
          </a:xfrm>
          <a:prstGeom prst="rect">
            <a:avLst/>
          </a:prstGeom>
          <a:noFill/>
        </p:spPr>
      </p:pic>
      <p:pic>
        <p:nvPicPr>
          <p:cNvPr id="44" name="Picture 28" descr="https://cdn0.iconfinder.com/data/icons/users-android-l-lollipop-icon-pack/24/group2-64.png"/>
          <p:cNvPicPr>
            <a:picLocks noChangeAspect="1" noChangeArrowheads="1"/>
          </p:cNvPicPr>
          <p:nvPr/>
        </p:nvPicPr>
        <p:blipFill>
          <a:blip r:embed="rId9"/>
          <a:srcRect/>
          <a:stretch>
            <a:fillRect/>
          </a:stretch>
        </p:blipFill>
        <p:spPr bwMode="auto">
          <a:xfrm>
            <a:off x="500034" y="5857892"/>
            <a:ext cx="285752" cy="285752"/>
          </a:xfrm>
          <a:prstGeom prst="rect">
            <a:avLst/>
          </a:prstGeom>
          <a:noFill/>
        </p:spPr>
      </p:pic>
      <p:pic>
        <p:nvPicPr>
          <p:cNvPr id="6172" name="Picture 28" descr="more, vertical, details, menu, options "/>
          <p:cNvPicPr>
            <a:picLocks noChangeAspect="1" noChangeArrowheads="1"/>
          </p:cNvPicPr>
          <p:nvPr/>
        </p:nvPicPr>
        <p:blipFill>
          <a:blip r:embed="rId10"/>
          <a:srcRect/>
          <a:stretch>
            <a:fillRect/>
          </a:stretch>
        </p:blipFill>
        <p:spPr bwMode="auto">
          <a:xfrm>
            <a:off x="8501090" y="928670"/>
            <a:ext cx="285752" cy="285752"/>
          </a:xfrm>
          <a:prstGeom prst="rect">
            <a:avLst/>
          </a:prstGeom>
          <a:noFill/>
        </p:spPr>
      </p:pic>
      <p:pic>
        <p:nvPicPr>
          <p:cNvPr id="46" name="Picture 10" descr="action, filter, parameters, params, preferences, setting, settings "/>
          <p:cNvPicPr>
            <a:picLocks noChangeAspect="1" noChangeArrowheads="1"/>
          </p:cNvPicPr>
          <p:nvPr/>
        </p:nvPicPr>
        <p:blipFill>
          <a:blip r:embed="rId11"/>
          <a:srcRect/>
          <a:stretch>
            <a:fillRect/>
          </a:stretch>
        </p:blipFill>
        <p:spPr bwMode="auto">
          <a:xfrm>
            <a:off x="8572528" y="1357298"/>
            <a:ext cx="214314" cy="214314"/>
          </a:xfrm>
          <a:prstGeom prst="rect">
            <a:avLst/>
          </a:prstGeom>
          <a:noFill/>
        </p:spPr>
      </p:pic>
      <p:pic>
        <p:nvPicPr>
          <p:cNvPr id="6174" name="Picture 30" descr="microsoft, windows "/>
          <p:cNvPicPr>
            <a:picLocks noChangeAspect="1" noChangeArrowheads="1"/>
          </p:cNvPicPr>
          <p:nvPr/>
        </p:nvPicPr>
        <p:blipFill>
          <a:blip r:embed="rId12"/>
          <a:srcRect/>
          <a:stretch>
            <a:fillRect/>
          </a:stretch>
        </p:blipFill>
        <p:spPr bwMode="auto">
          <a:xfrm>
            <a:off x="500034" y="2571744"/>
            <a:ext cx="285752" cy="285752"/>
          </a:xfrm>
          <a:prstGeom prst="rect">
            <a:avLst/>
          </a:prstGeom>
          <a:noFill/>
        </p:spPr>
      </p:pic>
      <p:sp>
        <p:nvSpPr>
          <p:cNvPr id="48" name="ZoneTexte 47"/>
          <p:cNvSpPr txBox="1"/>
          <p:nvPr/>
        </p:nvSpPr>
        <p:spPr>
          <a:xfrm>
            <a:off x="1214414" y="1071546"/>
            <a:ext cx="7143800" cy="923330"/>
          </a:xfrm>
          <a:prstGeom prst="rect">
            <a:avLst/>
          </a:prstGeom>
          <a:noFill/>
        </p:spPr>
        <p:txBody>
          <a:bodyPr wrap="square" rtlCol="0">
            <a:spAutoFit/>
          </a:bodyPr>
          <a:lstStyle/>
          <a:p>
            <a:r>
              <a:rPr lang="fr-FR" dirty="0">
                <a:solidFill>
                  <a:srgbClr val="A85008"/>
                </a:solidFill>
                <a:latin typeface="Quicksand" pitchFamily="2" charset="0"/>
              </a:rPr>
              <a:t>   </a:t>
            </a:r>
            <a:r>
              <a:rPr lang="fr-FR" dirty="0">
                <a:solidFill>
                  <a:schemeClr val="accent5">
                    <a:lumMod val="50000"/>
                  </a:schemeClr>
                </a:solidFill>
                <a:latin typeface="Quicksand" pitchFamily="2" charset="0"/>
              </a:rPr>
              <a:t>Introduction</a:t>
            </a:r>
          </a:p>
          <a:p>
            <a:r>
              <a:rPr lang="en-US" sz="1200" dirty="0">
                <a:latin typeface="Quicksand" pitchFamily="2" charset="0"/>
              </a:rPr>
              <a:t>Information and Communication Technologies (ICT) have undergone a remarkable evolution, shaping the modern world and influencing the way individuals, businesses, and societies interact.</a:t>
            </a:r>
          </a:p>
          <a:p>
            <a:r>
              <a:rPr lang="en-US" sz="1200" dirty="0">
                <a:latin typeface="Quicksand" pitchFamily="2" charset="0"/>
              </a:rPr>
              <a:t>Since that, let’s begin by understanding what ICT means :</a:t>
            </a:r>
            <a:endParaRPr lang="fr-FR" sz="1200" dirty="0">
              <a:latin typeface="Quicksand" pitchFamily="2" charset="0"/>
            </a:endParaRPr>
          </a:p>
        </p:txBody>
      </p:sp>
      <p:cxnSp>
        <p:nvCxnSpPr>
          <p:cNvPr id="50" name="Connecteur droit 49"/>
          <p:cNvCxnSpPr/>
          <p:nvPr/>
        </p:nvCxnSpPr>
        <p:spPr>
          <a:xfrm>
            <a:off x="1214382" y="2285992"/>
            <a:ext cx="4143436"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sp>
        <p:nvSpPr>
          <p:cNvPr id="53" name="ZoneTexte 52"/>
          <p:cNvSpPr txBox="1"/>
          <p:nvPr/>
        </p:nvSpPr>
        <p:spPr>
          <a:xfrm>
            <a:off x="1214414" y="2571744"/>
            <a:ext cx="3929090" cy="2893100"/>
          </a:xfrm>
          <a:prstGeom prst="rect">
            <a:avLst/>
          </a:prstGeom>
          <a:noFill/>
        </p:spPr>
        <p:txBody>
          <a:bodyPr wrap="square" rtlCol="0">
            <a:spAutoFit/>
          </a:bodyPr>
          <a:lstStyle/>
          <a:p>
            <a:r>
              <a:rPr lang="fr-FR" dirty="0">
                <a:solidFill>
                  <a:srgbClr val="A85008"/>
                </a:solidFill>
                <a:latin typeface="Quicksand" pitchFamily="2" charset="0"/>
              </a:rPr>
              <a:t>              </a:t>
            </a:r>
            <a:r>
              <a:rPr lang="en-US" dirty="0">
                <a:solidFill>
                  <a:schemeClr val="accent5">
                    <a:lumMod val="75000"/>
                  </a:schemeClr>
                </a:solidFill>
                <a:latin typeface="Quicksand" pitchFamily="2" charset="0"/>
              </a:rPr>
              <a:t>Definition</a:t>
            </a:r>
            <a:r>
              <a:rPr lang="fr-FR" dirty="0">
                <a:solidFill>
                  <a:schemeClr val="accent5">
                    <a:lumMod val="75000"/>
                  </a:schemeClr>
                </a:solidFill>
                <a:latin typeface="Quicksand" pitchFamily="2" charset="0"/>
              </a:rPr>
              <a:t> and Scope :</a:t>
            </a:r>
          </a:p>
          <a:p>
            <a:endParaRPr lang="fr-FR" dirty="0"/>
          </a:p>
          <a:p>
            <a:r>
              <a:rPr lang="en-US" dirty="0">
                <a:latin typeface="BatangChe" pitchFamily="49" charset="-127"/>
                <a:ea typeface="BatangChe" pitchFamily="49" charset="-127"/>
              </a:rPr>
              <a:t>   </a:t>
            </a:r>
            <a:r>
              <a:rPr lang="en-US" sz="1600" dirty="0">
                <a:solidFill>
                  <a:schemeClr val="tx1">
                    <a:lumMod val="95000"/>
                  </a:schemeClr>
                </a:solidFill>
                <a:latin typeface="Bell MT" pitchFamily="18" charset="0"/>
                <a:ea typeface="BatangChe" pitchFamily="49" charset="-127"/>
              </a:rPr>
              <a:t>ICT encompasses a diverse array of technologies employed for the creation, storage, processing, and exchange of information.</a:t>
            </a:r>
          </a:p>
          <a:p>
            <a:r>
              <a:rPr lang="en-US" sz="1600" dirty="0">
                <a:solidFill>
                  <a:schemeClr val="tx1">
                    <a:lumMod val="95000"/>
                  </a:schemeClr>
                </a:solidFill>
                <a:latin typeface="Bell MT" pitchFamily="18" charset="0"/>
                <a:ea typeface="BatangChe" pitchFamily="49" charset="-127"/>
              </a:rPr>
              <a:t> </a:t>
            </a:r>
          </a:p>
          <a:p>
            <a:r>
              <a:rPr lang="en-US" sz="1600" dirty="0">
                <a:solidFill>
                  <a:schemeClr val="tx1">
                    <a:lumMod val="95000"/>
                  </a:schemeClr>
                </a:solidFill>
                <a:latin typeface="Bell MT" pitchFamily="18" charset="0"/>
                <a:ea typeface="BatangChe" pitchFamily="49" charset="-127"/>
              </a:rPr>
              <a:t>  This includes hardware, software, networks, and applications that collectively form the backbone of our digital infrastructure.</a:t>
            </a:r>
            <a:endParaRPr lang="fr-FR" sz="1600" dirty="0">
              <a:solidFill>
                <a:schemeClr val="tx1">
                  <a:lumMod val="95000"/>
                </a:schemeClr>
              </a:solidFill>
              <a:latin typeface="Bell MT" pitchFamily="18" charset="0"/>
              <a:ea typeface="BatangChe" pitchFamily="49" charset="-127"/>
            </a:endParaRPr>
          </a:p>
        </p:txBody>
      </p:sp>
      <p:pic>
        <p:nvPicPr>
          <p:cNvPr id="6176" name="Picture 32" descr="ai, artificial intelligence, electronics, light bulb, robotics, science fiction, technology "/>
          <p:cNvPicPr>
            <a:picLocks noChangeAspect="1" noChangeArrowheads="1"/>
          </p:cNvPicPr>
          <p:nvPr/>
        </p:nvPicPr>
        <p:blipFill>
          <a:blip r:embed="rId13">
            <a:duotone>
              <a:schemeClr val="accent5">
                <a:shade val="45000"/>
                <a:satMod val="135000"/>
              </a:schemeClr>
              <a:prstClr val="white"/>
            </a:duotone>
          </a:blip>
          <a:srcRect/>
          <a:stretch>
            <a:fillRect/>
          </a:stretch>
        </p:blipFill>
        <p:spPr bwMode="auto">
          <a:xfrm>
            <a:off x="1691680" y="2536025"/>
            <a:ext cx="357190" cy="357190"/>
          </a:xfrm>
          <a:prstGeom prst="rect">
            <a:avLst/>
          </a:prstGeom>
          <a:noFill/>
        </p:spPr>
      </p:pic>
      <p:pic>
        <p:nvPicPr>
          <p:cNvPr id="6178" name="Picture 34" descr="ai, artificial intelligence, automaton, electronics, robotics, science fiction, technology "/>
          <p:cNvPicPr>
            <a:picLocks noChangeAspect="1" noChangeArrowheads="1"/>
          </p:cNvPicPr>
          <p:nvPr/>
        </p:nvPicPr>
        <p:blipFill>
          <a:blip r:embed="rId14">
            <a:duotone>
              <a:schemeClr val="accent5">
                <a:shade val="45000"/>
                <a:satMod val="135000"/>
              </a:schemeClr>
              <a:prstClr val="white"/>
            </a:duotone>
          </a:blip>
          <a:srcRect/>
          <a:stretch>
            <a:fillRect/>
          </a:stretch>
        </p:blipFill>
        <p:spPr bwMode="auto">
          <a:xfrm>
            <a:off x="1285852" y="3143248"/>
            <a:ext cx="285752" cy="285752"/>
          </a:xfrm>
          <a:prstGeom prst="rect">
            <a:avLst/>
          </a:prstGeom>
          <a:noFill/>
        </p:spPr>
      </p:pic>
      <p:graphicFrame>
        <p:nvGraphicFramePr>
          <p:cNvPr id="57" name="Diagramme 56"/>
          <p:cNvGraphicFramePr/>
          <p:nvPr/>
        </p:nvGraphicFramePr>
        <p:xfrm>
          <a:off x="4714876" y="2643182"/>
          <a:ext cx="3929090" cy="310357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58" name="Picture 10" descr="Definition, glass, interpretation, magnifying, meaning, sense icon - Download on Iconfinder"/>
          <p:cNvPicPr>
            <a:picLocks noChangeAspect="1" noChangeArrowheads="1"/>
          </p:cNvPicPr>
          <p:nvPr/>
        </p:nvPicPr>
        <p:blipFill>
          <a:blip r:embed="rId19" cstate="print">
            <a:lum bright="70000" contrast="-70000"/>
          </a:blip>
          <a:srcRect/>
          <a:stretch>
            <a:fillRect/>
          </a:stretch>
        </p:blipFill>
        <p:spPr bwMode="auto">
          <a:xfrm>
            <a:off x="500034" y="642918"/>
            <a:ext cx="357190" cy="357190"/>
          </a:xfrm>
          <a:prstGeom prst="rect">
            <a:avLst/>
          </a:prstGeom>
          <a:noFill/>
        </p:spPr>
      </p:pic>
      <p:pic>
        <p:nvPicPr>
          <p:cNvPr id="59" name="Picture 14" descr="globe, international, internet, travel, world, language, global "/>
          <p:cNvPicPr>
            <a:picLocks noChangeAspect="1" noChangeArrowheads="1"/>
          </p:cNvPicPr>
          <p:nvPr/>
        </p:nvPicPr>
        <p:blipFill>
          <a:blip r:embed="rId20"/>
          <a:srcRect/>
          <a:stretch>
            <a:fillRect/>
          </a:stretch>
        </p:blipFill>
        <p:spPr bwMode="auto">
          <a:xfrm>
            <a:off x="8572528" y="1714488"/>
            <a:ext cx="214346" cy="214346"/>
          </a:xfrm>
          <a:prstGeom prst="rect">
            <a:avLst/>
          </a:prstGeom>
          <a:noFill/>
        </p:spPr>
      </p:pic>
      <p:pic>
        <p:nvPicPr>
          <p:cNvPr id="65" name="Picture 4" descr="leaf, fill "/>
          <p:cNvPicPr>
            <a:picLocks noChangeAspect="1" noChangeArrowheads="1"/>
          </p:cNvPicPr>
          <p:nvPr/>
        </p:nvPicPr>
        <p:blipFill>
          <a:blip r:embed="rId21"/>
          <a:srcRect/>
          <a:stretch>
            <a:fillRect/>
          </a:stretch>
        </p:blipFill>
        <p:spPr bwMode="auto">
          <a:xfrm>
            <a:off x="500034" y="4500570"/>
            <a:ext cx="285752" cy="285752"/>
          </a:xfrm>
          <a:prstGeom prst="rect">
            <a:avLst/>
          </a:prstGeom>
          <a:noFill/>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76"/>
                                        </p:tgtEl>
                                        <p:attrNameLst>
                                          <p:attrName>style.visibility</p:attrName>
                                        </p:attrNameLst>
                                      </p:cBhvr>
                                      <p:to>
                                        <p:strVal val="visible"/>
                                      </p:to>
                                    </p:set>
                                    <p:animEffect transition="in" filter="fade">
                                      <p:cBhvr>
                                        <p:cTn id="7" dur="2000"/>
                                        <p:tgtEl>
                                          <p:spTgt spid="6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428604"/>
            <a:ext cx="8143932" cy="6072230"/>
          </a:xfrm>
          <a:prstGeom prst="rect">
            <a:avLst/>
          </a:prstGeom>
          <a:solidFill>
            <a:srgbClr val="10243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70" name="Picture 26" descr="arow, arroe, arrow, arrow down, check, 화살표 "/>
          <p:cNvPicPr>
            <a:picLocks noChangeAspect="1" noChangeArrowheads="1"/>
          </p:cNvPicPr>
          <p:nvPr/>
        </p:nvPicPr>
        <p:blipFill>
          <a:blip r:embed="rId2"/>
          <a:srcRect/>
          <a:stretch>
            <a:fillRect/>
          </a:stretch>
        </p:blipFill>
        <p:spPr bwMode="auto">
          <a:xfrm>
            <a:off x="928662" y="571480"/>
            <a:ext cx="214314" cy="214314"/>
          </a:xfrm>
          <a:prstGeom prst="rect">
            <a:avLst/>
          </a:prstGeom>
          <a:noFill/>
        </p:spPr>
      </p:pic>
      <p:cxnSp>
        <p:nvCxnSpPr>
          <p:cNvPr id="41" name="Connecteur droit 40"/>
          <p:cNvCxnSpPr/>
          <p:nvPr/>
        </p:nvCxnSpPr>
        <p:spPr>
          <a:xfrm rot="5400000">
            <a:off x="5678495" y="3678239"/>
            <a:ext cx="5643602"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sp>
        <p:nvSpPr>
          <p:cNvPr id="42" name="Rectangle à coins arrondis 41"/>
          <p:cNvSpPr/>
          <p:nvPr/>
        </p:nvSpPr>
        <p:spPr>
          <a:xfrm>
            <a:off x="428596" y="5643578"/>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428596" y="5000636"/>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1" name="Picture 26" descr="business, management, target icon"/>
          <p:cNvPicPr>
            <a:picLocks noChangeAspect="1" noChangeArrowheads="1"/>
          </p:cNvPicPr>
          <p:nvPr/>
        </p:nvPicPr>
        <p:blipFill>
          <a:blip r:embed="rId3"/>
          <a:srcRect/>
          <a:stretch>
            <a:fillRect/>
          </a:stretch>
        </p:blipFill>
        <p:spPr bwMode="auto">
          <a:xfrm>
            <a:off x="500034" y="5214950"/>
            <a:ext cx="285752" cy="285752"/>
          </a:xfrm>
          <a:prstGeom prst="rect">
            <a:avLst/>
          </a:prstGeom>
          <a:noFill/>
        </p:spPr>
      </p:pic>
      <p:sp>
        <p:nvSpPr>
          <p:cNvPr id="17" name="Rectangle à coins arrondis 16"/>
          <p:cNvSpPr/>
          <p:nvPr/>
        </p:nvSpPr>
        <p:spPr>
          <a:xfrm>
            <a:off x="428596" y="4357694"/>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428596" y="3714752"/>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56" name="Picture 12" descr="badge, html, html5, achievement, award, reward, trophy "/>
          <p:cNvPicPr>
            <a:picLocks noChangeAspect="1" noChangeArrowheads="1"/>
          </p:cNvPicPr>
          <p:nvPr/>
        </p:nvPicPr>
        <p:blipFill>
          <a:blip r:embed="rId4">
            <a:grayscl/>
          </a:blip>
          <a:srcRect/>
          <a:stretch>
            <a:fillRect/>
          </a:stretch>
        </p:blipFill>
        <p:spPr bwMode="auto">
          <a:xfrm>
            <a:off x="500034" y="3929066"/>
            <a:ext cx="285752" cy="285752"/>
          </a:xfrm>
          <a:prstGeom prst="rect">
            <a:avLst/>
          </a:prstGeom>
          <a:noFill/>
        </p:spPr>
      </p:pic>
      <p:sp>
        <p:nvSpPr>
          <p:cNvPr id="9" name="Rectangle à coins arrondis 8"/>
          <p:cNvSpPr/>
          <p:nvPr/>
        </p:nvSpPr>
        <p:spPr>
          <a:xfrm>
            <a:off x="428596" y="3071810"/>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52" name="Picture 8" descr="git, social media "/>
          <p:cNvPicPr>
            <a:picLocks noChangeAspect="1" noChangeArrowheads="1"/>
          </p:cNvPicPr>
          <p:nvPr/>
        </p:nvPicPr>
        <p:blipFill>
          <a:blip r:embed="rId5">
            <a:grayscl/>
          </a:blip>
          <a:srcRect/>
          <a:stretch>
            <a:fillRect/>
          </a:stretch>
        </p:blipFill>
        <p:spPr bwMode="auto">
          <a:xfrm>
            <a:off x="500034" y="3286124"/>
            <a:ext cx="285752" cy="285752"/>
          </a:xfrm>
          <a:prstGeom prst="rect">
            <a:avLst/>
          </a:prstGeom>
          <a:noFill/>
        </p:spPr>
      </p:pic>
      <p:sp>
        <p:nvSpPr>
          <p:cNvPr id="8" name="Rectangle à coins arrondis 7"/>
          <p:cNvSpPr/>
          <p:nvPr/>
        </p:nvSpPr>
        <p:spPr>
          <a:xfrm>
            <a:off x="428596" y="2428868"/>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428596" y="1785926"/>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48" name="Picture 4" descr="google, g "/>
          <p:cNvPicPr>
            <a:picLocks noChangeAspect="1" noChangeArrowheads="1"/>
          </p:cNvPicPr>
          <p:nvPr/>
        </p:nvPicPr>
        <p:blipFill>
          <a:blip r:embed="rId6">
            <a:biLevel thresh="50000"/>
          </a:blip>
          <a:srcRect/>
          <a:stretch>
            <a:fillRect/>
          </a:stretch>
        </p:blipFill>
        <p:spPr bwMode="auto">
          <a:xfrm>
            <a:off x="500034" y="2000240"/>
            <a:ext cx="285752" cy="285752"/>
          </a:xfrm>
          <a:prstGeom prst="rect">
            <a:avLst/>
          </a:prstGeom>
          <a:noFill/>
        </p:spPr>
      </p:pic>
      <p:sp>
        <p:nvSpPr>
          <p:cNvPr id="5" name="Rectangle à coins arrondis 4"/>
          <p:cNvSpPr/>
          <p:nvPr/>
        </p:nvSpPr>
        <p:spPr>
          <a:xfrm>
            <a:off x="428596" y="428604"/>
            <a:ext cx="428628" cy="785818"/>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à coins arrondis 3"/>
          <p:cNvSpPr/>
          <p:nvPr/>
        </p:nvSpPr>
        <p:spPr>
          <a:xfrm>
            <a:off x="285720" y="1071546"/>
            <a:ext cx="642942" cy="857256"/>
          </a:xfrm>
          <a:prstGeom prst="roundRect">
            <a:avLst/>
          </a:prstGeom>
          <a:solidFill>
            <a:srgbClr val="10243C"/>
          </a:solidFill>
          <a:ln>
            <a:solidFill>
              <a:srgbClr val="10243C"/>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8" descr="definition, glass, interpretation, magnifying, meaning, sense "/>
          <p:cNvPicPr>
            <a:picLocks noChangeAspect="1" noChangeArrowheads="1"/>
          </p:cNvPicPr>
          <p:nvPr/>
        </p:nvPicPr>
        <p:blipFill>
          <a:blip r:embed="rId7">
            <a:grayscl/>
          </a:blip>
          <a:srcRect/>
          <a:stretch>
            <a:fillRect/>
          </a:stretch>
        </p:blipFill>
        <p:spPr bwMode="auto">
          <a:xfrm>
            <a:off x="500034" y="642918"/>
            <a:ext cx="357190" cy="357190"/>
          </a:xfrm>
          <a:prstGeom prst="rect">
            <a:avLst/>
          </a:prstGeom>
          <a:noFill/>
        </p:spPr>
      </p:pic>
      <p:cxnSp>
        <p:nvCxnSpPr>
          <p:cNvPr id="34" name="Connecteur droit 33"/>
          <p:cNvCxnSpPr/>
          <p:nvPr/>
        </p:nvCxnSpPr>
        <p:spPr>
          <a:xfrm>
            <a:off x="928662" y="857232"/>
            <a:ext cx="7929618"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pic>
        <p:nvPicPr>
          <p:cNvPr id="6166" name="Picture 22" descr="x, circle "/>
          <p:cNvPicPr>
            <a:picLocks noChangeAspect="1" noChangeArrowheads="1"/>
          </p:cNvPicPr>
          <p:nvPr/>
        </p:nvPicPr>
        <p:blipFill>
          <a:blip r:embed="rId8"/>
          <a:srcRect/>
          <a:stretch>
            <a:fillRect/>
          </a:stretch>
        </p:blipFill>
        <p:spPr bwMode="auto">
          <a:xfrm>
            <a:off x="8501090" y="500042"/>
            <a:ext cx="285752" cy="285752"/>
          </a:xfrm>
          <a:prstGeom prst="rect">
            <a:avLst/>
          </a:prstGeom>
          <a:noFill/>
        </p:spPr>
      </p:pic>
      <p:pic>
        <p:nvPicPr>
          <p:cNvPr id="44" name="Picture 28" descr="https://cdn0.iconfinder.com/data/icons/users-android-l-lollipop-icon-pack/24/group2-64.png"/>
          <p:cNvPicPr>
            <a:picLocks noChangeAspect="1" noChangeArrowheads="1"/>
          </p:cNvPicPr>
          <p:nvPr/>
        </p:nvPicPr>
        <p:blipFill>
          <a:blip r:embed="rId9"/>
          <a:srcRect/>
          <a:stretch>
            <a:fillRect/>
          </a:stretch>
        </p:blipFill>
        <p:spPr bwMode="auto">
          <a:xfrm>
            <a:off x="500034" y="5857892"/>
            <a:ext cx="285752" cy="285752"/>
          </a:xfrm>
          <a:prstGeom prst="rect">
            <a:avLst/>
          </a:prstGeom>
          <a:noFill/>
        </p:spPr>
      </p:pic>
      <p:pic>
        <p:nvPicPr>
          <p:cNvPr id="6172" name="Picture 28" descr="more, vertical, details, menu, options "/>
          <p:cNvPicPr>
            <a:picLocks noChangeAspect="1" noChangeArrowheads="1"/>
          </p:cNvPicPr>
          <p:nvPr/>
        </p:nvPicPr>
        <p:blipFill>
          <a:blip r:embed="rId10"/>
          <a:srcRect/>
          <a:stretch>
            <a:fillRect/>
          </a:stretch>
        </p:blipFill>
        <p:spPr bwMode="auto">
          <a:xfrm>
            <a:off x="8501090" y="928670"/>
            <a:ext cx="285752" cy="285752"/>
          </a:xfrm>
          <a:prstGeom prst="rect">
            <a:avLst/>
          </a:prstGeom>
          <a:noFill/>
        </p:spPr>
      </p:pic>
      <p:pic>
        <p:nvPicPr>
          <p:cNvPr id="46" name="Picture 10" descr="action, filter, parameters, params, preferences, setting, settings "/>
          <p:cNvPicPr>
            <a:picLocks noChangeAspect="1" noChangeArrowheads="1"/>
          </p:cNvPicPr>
          <p:nvPr/>
        </p:nvPicPr>
        <p:blipFill>
          <a:blip r:embed="rId11"/>
          <a:srcRect/>
          <a:stretch>
            <a:fillRect/>
          </a:stretch>
        </p:blipFill>
        <p:spPr bwMode="auto">
          <a:xfrm>
            <a:off x="8572528" y="1357298"/>
            <a:ext cx="214314" cy="214314"/>
          </a:xfrm>
          <a:prstGeom prst="rect">
            <a:avLst/>
          </a:prstGeom>
          <a:noFill/>
        </p:spPr>
      </p:pic>
      <p:pic>
        <p:nvPicPr>
          <p:cNvPr id="6174" name="Picture 30" descr="microsoft, windows "/>
          <p:cNvPicPr>
            <a:picLocks noChangeAspect="1" noChangeArrowheads="1"/>
          </p:cNvPicPr>
          <p:nvPr/>
        </p:nvPicPr>
        <p:blipFill>
          <a:blip r:embed="rId12"/>
          <a:srcRect/>
          <a:stretch>
            <a:fillRect/>
          </a:stretch>
        </p:blipFill>
        <p:spPr bwMode="auto">
          <a:xfrm>
            <a:off x="500034" y="2571744"/>
            <a:ext cx="285752" cy="285752"/>
          </a:xfrm>
          <a:prstGeom prst="rect">
            <a:avLst/>
          </a:prstGeom>
          <a:noFill/>
        </p:spPr>
      </p:pic>
      <p:pic>
        <p:nvPicPr>
          <p:cNvPr id="22530" name="Picture 2" descr="evolution, history, hronology, milestones, project, timeframe, timeline, milestone "/>
          <p:cNvPicPr>
            <a:picLocks noChangeAspect="1" noChangeArrowheads="1"/>
          </p:cNvPicPr>
          <p:nvPr/>
        </p:nvPicPr>
        <p:blipFill>
          <a:blip r:embed="rId13"/>
          <a:srcRect/>
          <a:stretch>
            <a:fillRect/>
          </a:stretch>
        </p:blipFill>
        <p:spPr bwMode="auto">
          <a:xfrm>
            <a:off x="357158" y="1285860"/>
            <a:ext cx="500066" cy="500066"/>
          </a:xfrm>
          <a:prstGeom prst="rect">
            <a:avLst/>
          </a:prstGeom>
          <a:noFill/>
        </p:spPr>
      </p:pic>
      <p:pic>
        <p:nvPicPr>
          <p:cNvPr id="36" name="Picture 14" descr="globe, international, internet, travel, world, language, global "/>
          <p:cNvPicPr>
            <a:picLocks noChangeAspect="1" noChangeArrowheads="1"/>
          </p:cNvPicPr>
          <p:nvPr/>
        </p:nvPicPr>
        <p:blipFill>
          <a:blip r:embed="rId14"/>
          <a:srcRect/>
          <a:stretch>
            <a:fillRect/>
          </a:stretch>
        </p:blipFill>
        <p:spPr bwMode="auto">
          <a:xfrm>
            <a:off x="8572528" y="1714488"/>
            <a:ext cx="214346" cy="214346"/>
          </a:xfrm>
          <a:prstGeom prst="rect">
            <a:avLst/>
          </a:prstGeom>
          <a:noFill/>
        </p:spPr>
      </p:pic>
      <p:pic>
        <p:nvPicPr>
          <p:cNvPr id="40" name="Image 39" descr="Capture.JPG"/>
          <p:cNvPicPr>
            <a:picLocks noChangeAspect="1"/>
          </p:cNvPicPr>
          <p:nvPr/>
        </p:nvPicPr>
        <p:blipFill>
          <a:blip r:embed="rId15"/>
          <a:stretch>
            <a:fillRect/>
          </a:stretch>
        </p:blipFill>
        <p:spPr>
          <a:xfrm>
            <a:off x="5206091" y="1857364"/>
            <a:ext cx="2713953" cy="2143140"/>
          </a:xfrm>
          <a:prstGeom prst="rect">
            <a:avLst/>
          </a:prstGeom>
          <a:ln>
            <a:noFill/>
          </a:ln>
          <a:effectLst>
            <a:outerShdw blurRad="190500" algn="tl" rotWithShape="0">
              <a:srgbClr val="000000">
                <a:alpha val="70000"/>
              </a:srgbClr>
            </a:outerShdw>
          </a:effectLst>
        </p:spPr>
      </p:pic>
      <p:sp>
        <p:nvSpPr>
          <p:cNvPr id="45" name="ZoneTexte 44"/>
          <p:cNvSpPr txBox="1"/>
          <p:nvPr/>
        </p:nvSpPr>
        <p:spPr>
          <a:xfrm>
            <a:off x="1428728" y="1285860"/>
            <a:ext cx="2643206" cy="369332"/>
          </a:xfrm>
          <a:prstGeom prst="rect">
            <a:avLst/>
          </a:prstGeom>
          <a:noFill/>
        </p:spPr>
        <p:txBody>
          <a:bodyPr wrap="square" rtlCol="0">
            <a:spAutoFit/>
          </a:bodyPr>
          <a:lstStyle/>
          <a:p>
            <a:pPr algn="ctr"/>
            <a:r>
              <a:rPr lang="fr-FR" dirty="0">
                <a:latin typeface="BankGothic Md BT" pitchFamily="34" charset="0"/>
              </a:rPr>
              <a:t> </a:t>
            </a:r>
            <a:r>
              <a:rPr lang="fr-FR" dirty="0">
                <a:solidFill>
                  <a:srgbClr val="F5870F"/>
                </a:solidFill>
                <a:latin typeface="BankGothic Md BT" pitchFamily="34" charset="0"/>
              </a:rPr>
              <a:t>Evolution of ICT :</a:t>
            </a:r>
          </a:p>
        </p:txBody>
      </p:sp>
      <p:sp>
        <p:nvSpPr>
          <p:cNvPr id="47" name="Rectangle 46"/>
          <p:cNvSpPr/>
          <p:nvPr/>
        </p:nvSpPr>
        <p:spPr>
          <a:xfrm>
            <a:off x="5072066" y="1714488"/>
            <a:ext cx="3000396" cy="2428892"/>
          </a:xfrm>
          <a:prstGeom prst="rect">
            <a:avLst/>
          </a:prstGeom>
          <a:noFill/>
          <a:ln w="9525">
            <a:solidFill>
              <a:srgbClr val="0D1D3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1214414" y="2071678"/>
            <a:ext cx="3786214" cy="2893100"/>
          </a:xfrm>
          <a:prstGeom prst="rect">
            <a:avLst/>
          </a:prstGeom>
          <a:noFill/>
        </p:spPr>
        <p:txBody>
          <a:bodyPr wrap="square" rtlCol="0">
            <a:spAutoFit/>
          </a:bodyPr>
          <a:lstStyle/>
          <a:p>
            <a:pPr>
              <a:buFont typeface="Wingdings" pitchFamily="2" charset="2"/>
              <a:buChar char="§"/>
            </a:pPr>
            <a:r>
              <a:rPr lang="en-US" sz="1400" dirty="0">
                <a:solidFill>
                  <a:schemeClr val="tx1">
                    <a:lumMod val="95000"/>
                  </a:schemeClr>
                </a:solidFill>
                <a:latin typeface="Complex" pitchFamily="2" charset="0"/>
                <a:cs typeface="Complex" pitchFamily="2" charset="0"/>
              </a:rPr>
              <a:t> The evolutionary trajectory of ICT can be traced from the advent of computers and the inception of the internet.</a:t>
            </a:r>
          </a:p>
          <a:p>
            <a:endParaRPr lang="en-US" sz="1400" dirty="0">
              <a:solidFill>
                <a:schemeClr val="tx1">
                  <a:lumMod val="95000"/>
                </a:schemeClr>
              </a:solidFill>
              <a:latin typeface="Complex" pitchFamily="2" charset="0"/>
              <a:cs typeface="Complex" pitchFamily="2" charset="0"/>
            </a:endParaRPr>
          </a:p>
          <a:p>
            <a:r>
              <a:rPr lang="en-US" sz="1400" dirty="0">
                <a:solidFill>
                  <a:schemeClr val="tx1">
                    <a:lumMod val="95000"/>
                  </a:schemeClr>
                </a:solidFill>
                <a:latin typeface="Complex" pitchFamily="2" charset="0"/>
                <a:cs typeface="Complex" pitchFamily="2" charset="0"/>
              </a:rPr>
              <a:t> From the era of mainframes to the democratization of computing through personal computers, and from the early days of dial-up connections to the current era of high-speed broadband and mobile technologies</a:t>
            </a:r>
            <a:endParaRPr lang="fr-FR" sz="1400" dirty="0">
              <a:solidFill>
                <a:schemeClr val="tx1">
                  <a:lumMod val="95000"/>
                </a:schemeClr>
              </a:solidFill>
              <a:latin typeface="Complex" pitchFamily="2" charset="0"/>
              <a:cs typeface="Complex" pitchFamily="2" charset="0"/>
            </a:endParaRPr>
          </a:p>
        </p:txBody>
      </p:sp>
      <p:cxnSp>
        <p:nvCxnSpPr>
          <p:cNvPr id="49" name="Connecteur droit 48"/>
          <p:cNvCxnSpPr/>
          <p:nvPr/>
        </p:nvCxnSpPr>
        <p:spPr>
          <a:xfrm>
            <a:off x="1428728" y="1643050"/>
            <a:ext cx="2857520" cy="1588"/>
          </a:xfrm>
          <a:prstGeom prst="line">
            <a:avLst/>
          </a:prstGeom>
          <a:ln w="9525">
            <a:solidFill>
              <a:srgbClr val="B05408"/>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rot="5400000">
            <a:off x="392876" y="4679165"/>
            <a:ext cx="1642280" cy="794"/>
          </a:xfrm>
          <a:prstGeom prst="line">
            <a:avLst/>
          </a:prstGeom>
          <a:ln w="9525">
            <a:solidFill>
              <a:srgbClr val="B05408"/>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a:xfrm>
            <a:off x="1000100" y="5070486"/>
            <a:ext cx="1857388" cy="1588"/>
          </a:xfrm>
          <a:prstGeom prst="line">
            <a:avLst/>
          </a:prstGeom>
          <a:ln w="9525">
            <a:solidFill>
              <a:srgbClr val="B05408"/>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rot="5400000">
            <a:off x="7394595" y="2035165"/>
            <a:ext cx="1642280" cy="794"/>
          </a:xfrm>
          <a:prstGeom prst="line">
            <a:avLst/>
          </a:prstGeom>
          <a:ln w="9525">
            <a:solidFill>
              <a:srgbClr val="B05408"/>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a:xfrm>
            <a:off x="6572264" y="1570024"/>
            <a:ext cx="1857388" cy="1588"/>
          </a:xfrm>
          <a:prstGeom prst="line">
            <a:avLst/>
          </a:prstGeom>
          <a:ln w="9525">
            <a:solidFill>
              <a:srgbClr val="B05408"/>
            </a:solidFill>
          </a:ln>
        </p:spPr>
        <p:style>
          <a:lnRef idx="1">
            <a:schemeClr val="accent1"/>
          </a:lnRef>
          <a:fillRef idx="0">
            <a:schemeClr val="accent1"/>
          </a:fillRef>
          <a:effectRef idx="0">
            <a:schemeClr val="accent1"/>
          </a:effectRef>
          <a:fontRef idx="minor">
            <a:schemeClr val="tx1"/>
          </a:fontRef>
        </p:style>
      </p:cxnSp>
      <p:pic>
        <p:nvPicPr>
          <p:cNvPr id="59" name="Picture 4" descr="leaf, fill "/>
          <p:cNvPicPr>
            <a:picLocks noChangeAspect="1" noChangeArrowheads="1"/>
          </p:cNvPicPr>
          <p:nvPr/>
        </p:nvPicPr>
        <p:blipFill>
          <a:blip r:embed="rId16"/>
          <a:srcRect/>
          <a:stretch>
            <a:fillRect/>
          </a:stretch>
        </p:blipFill>
        <p:spPr bwMode="auto">
          <a:xfrm>
            <a:off x="500034" y="4500570"/>
            <a:ext cx="285752" cy="285752"/>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20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2000"/>
                                        <p:tgtEl>
                                          <p:spTgt spid="5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2000"/>
                                        <p:tgtEl>
                                          <p:spTgt spid="57"/>
                                        </p:tgtEl>
                                      </p:cBhvr>
                                    </p:animEffect>
                                  </p:childTnLst>
                                </p:cTn>
                              </p:par>
                              <p:par>
                                <p:cTn id="15" presetID="10"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428604"/>
            <a:ext cx="8143932" cy="6072230"/>
          </a:xfrm>
          <a:prstGeom prst="rect">
            <a:avLst/>
          </a:prstGeom>
          <a:solidFill>
            <a:srgbClr val="10243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70" name="Picture 26" descr="arow, arroe, arrow, arrow down, check, 화살표 "/>
          <p:cNvPicPr>
            <a:picLocks noChangeAspect="1" noChangeArrowheads="1"/>
          </p:cNvPicPr>
          <p:nvPr/>
        </p:nvPicPr>
        <p:blipFill>
          <a:blip r:embed="rId2"/>
          <a:srcRect/>
          <a:stretch>
            <a:fillRect/>
          </a:stretch>
        </p:blipFill>
        <p:spPr bwMode="auto">
          <a:xfrm>
            <a:off x="928662" y="571480"/>
            <a:ext cx="214314" cy="214314"/>
          </a:xfrm>
          <a:prstGeom prst="rect">
            <a:avLst/>
          </a:prstGeom>
          <a:noFill/>
        </p:spPr>
      </p:pic>
      <p:cxnSp>
        <p:nvCxnSpPr>
          <p:cNvPr id="41" name="Connecteur droit 40"/>
          <p:cNvCxnSpPr/>
          <p:nvPr/>
        </p:nvCxnSpPr>
        <p:spPr>
          <a:xfrm rot="5400000">
            <a:off x="5678495" y="3678239"/>
            <a:ext cx="5643602"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sp>
        <p:nvSpPr>
          <p:cNvPr id="42" name="Rectangle à coins arrondis 41"/>
          <p:cNvSpPr/>
          <p:nvPr/>
        </p:nvSpPr>
        <p:spPr>
          <a:xfrm>
            <a:off x="428596" y="5643578"/>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428596" y="5000636"/>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1" name="Picture 26" descr="business, management, target icon"/>
          <p:cNvPicPr>
            <a:picLocks noChangeAspect="1" noChangeArrowheads="1"/>
          </p:cNvPicPr>
          <p:nvPr/>
        </p:nvPicPr>
        <p:blipFill>
          <a:blip r:embed="rId3"/>
          <a:srcRect/>
          <a:stretch>
            <a:fillRect/>
          </a:stretch>
        </p:blipFill>
        <p:spPr bwMode="auto">
          <a:xfrm>
            <a:off x="500034" y="5214950"/>
            <a:ext cx="285752" cy="285752"/>
          </a:xfrm>
          <a:prstGeom prst="rect">
            <a:avLst/>
          </a:prstGeom>
          <a:noFill/>
        </p:spPr>
      </p:pic>
      <p:sp>
        <p:nvSpPr>
          <p:cNvPr id="17" name="Rectangle à coins arrondis 16"/>
          <p:cNvSpPr/>
          <p:nvPr/>
        </p:nvSpPr>
        <p:spPr>
          <a:xfrm>
            <a:off x="428596" y="4357694"/>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428596" y="3714752"/>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56" name="Picture 12" descr="badge, html, html5, achievement, award, reward, trophy "/>
          <p:cNvPicPr>
            <a:picLocks noChangeAspect="1" noChangeArrowheads="1"/>
          </p:cNvPicPr>
          <p:nvPr/>
        </p:nvPicPr>
        <p:blipFill>
          <a:blip r:embed="rId4">
            <a:grayscl/>
          </a:blip>
          <a:srcRect/>
          <a:stretch>
            <a:fillRect/>
          </a:stretch>
        </p:blipFill>
        <p:spPr bwMode="auto">
          <a:xfrm>
            <a:off x="500034" y="3929066"/>
            <a:ext cx="285752" cy="285752"/>
          </a:xfrm>
          <a:prstGeom prst="rect">
            <a:avLst/>
          </a:prstGeom>
          <a:noFill/>
        </p:spPr>
      </p:pic>
      <p:sp>
        <p:nvSpPr>
          <p:cNvPr id="9" name="Rectangle à coins arrondis 8"/>
          <p:cNvSpPr/>
          <p:nvPr/>
        </p:nvSpPr>
        <p:spPr>
          <a:xfrm>
            <a:off x="428596" y="3071810"/>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52" name="Picture 8" descr="git, social media "/>
          <p:cNvPicPr>
            <a:picLocks noChangeAspect="1" noChangeArrowheads="1"/>
          </p:cNvPicPr>
          <p:nvPr/>
        </p:nvPicPr>
        <p:blipFill>
          <a:blip r:embed="rId5">
            <a:grayscl/>
          </a:blip>
          <a:srcRect/>
          <a:stretch>
            <a:fillRect/>
          </a:stretch>
        </p:blipFill>
        <p:spPr bwMode="auto">
          <a:xfrm>
            <a:off x="500034" y="3286124"/>
            <a:ext cx="285752" cy="285752"/>
          </a:xfrm>
          <a:prstGeom prst="rect">
            <a:avLst/>
          </a:prstGeom>
          <a:noFill/>
        </p:spPr>
      </p:pic>
      <p:sp>
        <p:nvSpPr>
          <p:cNvPr id="8" name="Rectangle à coins arrondis 7"/>
          <p:cNvSpPr/>
          <p:nvPr/>
        </p:nvSpPr>
        <p:spPr>
          <a:xfrm>
            <a:off x="428596" y="2428868"/>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428596" y="428604"/>
            <a:ext cx="428628" cy="857256"/>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à coins arrondis 4"/>
          <p:cNvSpPr/>
          <p:nvPr/>
        </p:nvSpPr>
        <p:spPr>
          <a:xfrm>
            <a:off x="428596" y="1142984"/>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4" descr="evolution, history, hronology, milestones, project, timeframe, timeline, milestone "/>
          <p:cNvPicPr>
            <a:picLocks noChangeAspect="1" noChangeArrowheads="1"/>
          </p:cNvPicPr>
          <p:nvPr/>
        </p:nvPicPr>
        <p:blipFill>
          <a:blip r:embed="rId6"/>
          <a:srcRect/>
          <a:stretch>
            <a:fillRect/>
          </a:stretch>
        </p:blipFill>
        <p:spPr bwMode="auto">
          <a:xfrm>
            <a:off x="428596" y="1285860"/>
            <a:ext cx="428628" cy="428628"/>
          </a:xfrm>
          <a:prstGeom prst="rect">
            <a:avLst/>
          </a:prstGeom>
          <a:noFill/>
        </p:spPr>
      </p:pic>
      <p:sp>
        <p:nvSpPr>
          <p:cNvPr id="4" name="Rectangle à coins arrondis 3"/>
          <p:cNvSpPr/>
          <p:nvPr/>
        </p:nvSpPr>
        <p:spPr>
          <a:xfrm>
            <a:off x="285720" y="1643050"/>
            <a:ext cx="642942" cy="857256"/>
          </a:xfrm>
          <a:prstGeom prst="roundRect">
            <a:avLst/>
          </a:prstGeom>
          <a:solidFill>
            <a:srgbClr val="10243C"/>
          </a:solidFill>
          <a:ln>
            <a:solidFill>
              <a:srgbClr val="10243C"/>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8" descr="definition, glass, interpretation, magnifying, meaning, sense "/>
          <p:cNvPicPr>
            <a:picLocks noChangeAspect="1" noChangeArrowheads="1"/>
          </p:cNvPicPr>
          <p:nvPr/>
        </p:nvPicPr>
        <p:blipFill>
          <a:blip r:embed="rId7">
            <a:grayscl/>
          </a:blip>
          <a:srcRect/>
          <a:stretch>
            <a:fillRect/>
          </a:stretch>
        </p:blipFill>
        <p:spPr bwMode="auto">
          <a:xfrm>
            <a:off x="500034" y="642918"/>
            <a:ext cx="357190" cy="357190"/>
          </a:xfrm>
          <a:prstGeom prst="rect">
            <a:avLst/>
          </a:prstGeom>
          <a:noFill/>
        </p:spPr>
      </p:pic>
      <p:cxnSp>
        <p:nvCxnSpPr>
          <p:cNvPr id="34" name="Connecteur droit 33"/>
          <p:cNvCxnSpPr/>
          <p:nvPr/>
        </p:nvCxnSpPr>
        <p:spPr>
          <a:xfrm>
            <a:off x="928662" y="857232"/>
            <a:ext cx="7929618"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pic>
        <p:nvPicPr>
          <p:cNvPr id="6166" name="Picture 22" descr="x, circle "/>
          <p:cNvPicPr>
            <a:picLocks noChangeAspect="1" noChangeArrowheads="1"/>
          </p:cNvPicPr>
          <p:nvPr/>
        </p:nvPicPr>
        <p:blipFill>
          <a:blip r:embed="rId8"/>
          <a:srcRect/>
          <a:stretch>
            <a:fillRect/>
          </a:stretch>
        </p:blipFill>
        <p:spPr bwMode="auto">
          <a:xfrm>
            <a:off x="8501090" y="500042"/>
            <a:ext cx="285752" cy="285752"/>
          </a:xfrm>
          <a:prstGeom prst="rect">
            <a:avLst/>
          </a:prstGeom>
          <a:noFill/>
        </p:spPr>
      </p:pic>
      <p:pic>
        <p:nvPicPr>
          <p:cNvPr id="44" name="Picture 28" descr="https://cdn0.iconfinder.com/data/icons/users-android-l-lollipop-icon-pack/24/group2-64.png"/>
          <p:cNvPicPr>
            <a:picLocks noChangeAspect="1" noChangeArrowheads="1"/>
          </p:cNvPicPr>
          <p:nvPr/>
        </p:nvPicPr>
        <p:blipFill>
          <a:blip r:embed="rId9"/>
          <a:srcRect/>
          <a:stretch>
            <a:fillRect/>
          </a:stretch>
        </p:blipFill>
        <p:spPr bwMode="auto">
          <a:xfrm>
            <a:off x="500034" y="5857892"/>
            <a:ext cx="285752" cy="285752"/>
          </a:xfrm>
          <a:prstGeom prst="rect">
            <a:avLst/>
          </a:prstGeom>
          <a:noFill/>
        </p:spPr>
      </p:pic>
      <p:pic>
        <p:nvPicPr>
          <p:cNvPr id="6172" name="Picture 28" descr="more, vertical, details, menu, options "/>
          <p:cNvPicPr>
            <a:picLocks noChangeAspect="1" noChangeArrowheads="1"/>
          </p:cNvPicPr>
          <p:nvPr/>
        </p:nvPicPr>
        <p:blipFill>
          <a:blip r:embed="rId10"/>
          <a:srcRect/>
          <a:stretch>
            <a:fillRect/>
          </a:stretch>
        </p:blipFill>
        <p:spPr bwMode="auto">
          <a:xfrm>
            <a:off x="8501090" y="928670"/>
            <a:ext cx="285752" cy="285752"/>
          </a:xfrm>
          <a:prstGeom prst="rect">
            <a:avLst/>
          </a:prstGeom>
          <a:noFill/>
        </p:spPr>
      </p:pic>
      <p:pic>
        <p:nvPicPr>
          <p:cNvPr id="46" name="Picture 10" descr="action, filter, parameters, params, preferences, setting, settings "/>
          <p:cNvPicPr>
            <a:picLocks noChangeAspect="1" noChangeArrowheads="1"/>
          </p:cNvPicPr>
          <p:nvPr/>
        </p:nvPicPr>
        <p:blipFill>
          <a:blip r:embed="rId11"/>
          <a:srcRect/>
          <a:stretch>
            <a:fillRect/>
          </a:stretch>
        </p:blipFill>
        <p:spPr bwMode="auto">
          <a:xfrm>
            <a:off x="8572528" y="1357298"/>
            <a:ext cx="214314" cy="214314"/>
          </a:xfrm>
          <a:prstGeom prst="rect">
            <a:avLst/>
          </a:prstGeom>
          <a:noFill/>
        </p:spPr>
      </p:pic>
      <p:pic>
        <p:nvPicPr>
          <p:cNvPr id="6174" name="Picture 30" descr="microsoft, windows "/>
          <p:cNvPicPr>
            <a:picLocks noChangeAspect="1" noChangeArrowheads="1"/>
          </p:cNvPicPr>
          <p:nvPr/>
        </p:nvPicPr>
        <p:blipFill>
          <a:blip r:embed="rId12"/>
          <a:srcRect/>
          <a:stretch>
            <a:fillRect/>
          </a:stretch>
        </p:blipFill>
        <p:spPr bwMode="auto">
          <a:xfrm>
            <a:off x="500034" y="2571744"/>
            <a:ext cx="285752" cy="285752"/>
          </a:xfrm>
          <a:prstGeom prst="rect">
            <a:avLst/>
          </a:prstGeom>
          <a:noFill/>
        </p:spPr>
      </p:pic>
      <p:cxnSp>
        <p:nvCxnSpPr>
          <p:cNvPr id="29" name="Connecteur droit 28"/>
          <p:cNvCxnSpPr/>
          <p:nvPr/>
        </p:nvCxnSpPr>
        <p:spPr>
          <a:xfrm rot="5400000">
            <a:off x="-177833" y="3035297"/>
            <a:ext cx="2786082"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pic>
        <p:nvPicPr>
          <p:cNvPr id="28" name="Picture 2" descr="logo, google, g "/>
          <p:cNvPicPr>
            <a:picLocks noChangeAspect="1" noChangeArrowheads="1"/>
          </p:cNvPicPr>
          <p:nvPr/>
        </p:nvPicPr>
        <p:blipFill>
          <a:blip r:embed="rId13"/>
          <a:srcRect/>
          <a:stretch>
            <a:fillRect/>
          </a:stretch>
        </p:blipFill>
        <p:spPr bwMode="auto">
          <a:xfrm>
            <a:off x="500034" y="1928802"/>
            <a:ext cx="285752" cy="285752"/>
          </a:xfrm>
          <a:prstGeom prst="rect">
            <a:avLst/>
          </a:prstGeom>
          <a:noFill/>
        </p:spPr>
      </p:pic>
      <p:sp>
        <p:nvSpPr>
          <p:cNvPr id="32" name="ZoneTexte 31"/>
          <p:cNvSpPr txBox="1"/>
          <p:nvPr/>
        </p:nvSpPr>
        <p:spPr>
          <a:xfrm>
            <a:off x="3000364" y="857232"/>
            <a:ext cx="2786082" cy="523220"/>
          </a:xfrm>
          <a:prstGeom prst="rect">
            <a:avLst/>
          </a:prstGeom>
          <a:noFill/>
        </p:spPr>
        <p:txBody>
          <a:bodyPr wrap="square" rtlCol="0">
            <a:spAutoFit/>
          </a:bodyPr>
          <a:lstStyle/>
          <a:p>
            <a:pPr algn="ctr"/>
            <a:r>
              <a:rPr lang="fr-FR" sz="2800" dirty="0">
                <a:solidFill>
                  <a:srgbClr val="0070C0"/>
                </a:solidFill>
                <a:latin typeface="Product Sans" panose="020B0403030502040203" pitchFamily="34" charset="0"/>
                <a:cs typeface="Consolas" pitchFamily="49" charset="0"/>
              </a:rPr>
              <a:t>G</a:t>
            </a:r>
            <a:r>
              <a:rPr lang="fr-FR" sz="2800" dirty="0">
                <a:solidFill>
                  <a:srgbClr val="FF0000"/>
                </a:solidFill>
                <a:latin typeface="Product Sans" panose="020B0403030502040203" pitchFamily="34" charset="0"/>
                <a:cs typeface="Consolas" pitchFamily="49" charset="0"/>
              </a:rPr>
              <a:t>o</a:t>
            </a:r>
            <a:r>
              <a:rPr lang="fr-FR" sz="2800" dirty="0">
                <a:solidFill>
                  <a:srgbClr val="FFC000"/>
                </a:solidFill>
                <a:latin typeface="Product Sans" panose="020B0403030502040203" pitchFamily="34" charset="0"/>
                <a:cs typeface="Consolas" pitchFamily="49" charset="0"/>
              </a:rPr>
              <a:t>o</a:t>
            </a:r>
            <a:r>
              <a:rPr lang="fr-FR" sz="2800" dirty="0">
                <a:solidFill>
                  <a:srgbClr val="0070C0"/>
                </a:solidFill>
                <a:latin typeface="Product Sans" panose="020B0403030502040203" pitchFamily="34" charset="0"/>
                <a:cs typeface="Consolas" pitchFamily="49" charset="0"/>
              </a:rPr>
              <a:t>g</a:t>
            </a:r>
            <a:r>
              <a:rPr lang="fr-FR" sz="2800" dirty="0">
                <a:solidFill>
                  <a:srgbClr val="00B050"/>
                </a:solidFill>
                <a:latin typeface="Product Sans" panose="020B0403030502040203" pitchFamily="34" charset="0"/>
                <a:cs typeface="Consolas" pitchFamily="49" charset="0"/>
              </a:rPr>
              <a:t>l</a:t>
            </a:r>
            <a:r>
              <a:rPr lang="fr-FR" sz="2800" dirty="0">
                <a:solidFill>
                  <a:srgbClr val="FF0000"/>
                </a:solidFill>
                <a:latin typeface="Product Sans" panose="020B0403030502040203" pitchFamily="34" charset="0"/>
                <a:cs typeface="Consolas" pitchFamily="49" charset="0"/>
              </a:rPr>
              <a:t>e</a:t>
            </a:r>
            <a:r>
              <a:rPr lang="fr-FR" sz="1050" dirty="0">
                <a:solidFill>
                  <a:srgbClr val="0070C0"/>
                </a:solidFill>
                <a:latin typeface="Consolas" pitchFamily="49" charset="0"/>
                <a:cs typeface="Consolas" pitchFamily="49" charset="0"/>
              </a:rPr>
              <a:t> </a:t>
            </a:r>
          </a:p>
        </p:txBody>
      </p:sp>
      <p:sp>
        <p:nvSpPr>
          <p:cNvPr id="33" name="ZoneTexte 32"/>
          <p:cNvSpPr txBox="1"/>
          <p:nvPr/>
        </p:nvSpPr>
        <p:spPr>
          <a:xfrm>
            <a:off x="1214414" y="1571612"/>
            <a:ext cx="2428892" cy="369332"/>
          </a:xfrm>
          <a:prstGeom prst="rect">
            <a:avLst/>
          </a:prstGeom>
          <a:noFill/>
        </p:spPr>
        <p:txBody>
          <a:bodyPr wrap="square" rtlCol="0">
            <a:spAutoFit/>
          </a:bodyPr>
          <a:lstStyle/>
          <a:p>
            <a:r>
              <a:rPr lang="fr-FR" dirty="0">
                <a:solidFill>
                  <a:srgbClr val="0070C0"/>
                </a:solidFill>
                <a:latin typeface="Product Sans" panose="020B0403030502040203" pitchFamily="34" charset="0"/>
                <a:cs typeface="Consolas" pitchFamily="49" charset="0"/>
              </a:rPr>
              <a:t>O</a:t>
            </a:r>
            <a:r>
              <a:rPr lang="fr-FR" dirty="0">
                <a:solidFill>
                  <a:srgbClr val="0070C0"/>
                </a:solidFill>
                <a:latin typeface="Product Sans" panose="020B0403030502040203" pitchFamily="34" charset="0"/>
              </a:rPr>
              <a:t>verview :</a:t>
            </a:r>
          </a:p>
        </p:txBody>
      </p:sp>
      <p:sp>
        <p:nvSpPr>
          <p:cNvPr id="35" name="ZoneTexte 34"/>
          <p:cNvSpPr txBox="1"/>
          <p:nvPr/>
        </p:nvSpPr>
        <p:spPr>
          <a:xfrm>
            <a:off x="1214414" y="2000240"/>
            <a:ext cx="3143272" cy="2308324"/>
          </a:xfrm>
          <a:prstGeom prst="rect">
            <a:avLst/>
          </a:prstGeom>
          <a:noFill/>
        </p:spPr>
        <p:txBody>
          <a:bodyPr wrap="square" rtlCol="0">
            <a:spAutoFit/>
          </a:bodyPr>
          <a:lstStyle/>
          <a:p>
            <a:r>
              <a:rPr lang="fr-FR" sz="1600" dirty="0">
                <a:solidFill>
                  <a:srgbClr val="0070C0"/>
                </a:solidFill>
                <a:latin typeface="Product Sans" panose="020B0403030502040203" pitchFamily="34" charset="0"/>
                <a:cs typeface="Consolas" pitchFamily="49" charset="0"/>
              </a:rPr>
              <a:t>G</a:t>
            </a:r>
            <a:r>
              <a:rPr lang="fr-FR" sz="1600" dirty="0">
                <a:solidFill>
                  <a:srgbClr val="FF0000"/>
                </a:solidFill>
                <a:latin typeface="Product Sans" panose="020B0403030502040203" pitchFamily="34" charset="0"/>
                <a:cs typeface="Consolas" pitchFamily="49" charset="0"/>
              </a:rPr>
              <a:t>o</a:t>
            </a:r>
            <a:r>
              <a:rPr lang="fr-FR" sz="1600" dirty="0">
                <a:solidFill>
                  <a:srgbClr val="FFC000"/>
                </a:solidFill>
                <a:latin typeface="Product Sans" panose="020B0403030502040203" pitchFamily="34" charset="0"/>
                <a:cs typeface="Consolas" pitchFamily="49" charset="0"/>
              </a:rPr>
              <a:t>o</a:t>
            </a:r>
            <a:r>
              <a:rPr lang="fr-FR" sz="1600" dirty="0">
                <a:solidFill>
                  <a:srgbClr val="0070C0"/>
                </a:solidFill>
                <a:latin typeface="Product Sans" panose="020B0403030502040203" pitchFamily="34" charset="0"/>
                <a:cs typeface="Consolas" pitchFamily="49" charset="0"/>
              </a:rPr>
              <a:t>g</a:t>
            </a:r>
            <a:r>
              <a:rPr lang="fr-FR" sz="1600" dirty="0">
                <a:solidFill>
                  <a:srgbClr val="00B050"/>
                </a:solidFill>
                <a:latin typeface="Product Sans" panose="020B0403030502040203" pitchFamily="34" charset="0"/>
                <a:cs typeface="Consolas" pitchFamily="49" charset="0"/>
              </a:rPr>
              <a:t>l</a:t>
            </a:r>
            <a:r>
              <a:rPr lang="fr-FR" sz="1600" dirty="0">
                <a:solidFill>
                  <a:srgbClr val="FF0000"/>
                </a:solidFill>
                <a:latin typeface="Product Sans" panose="020B0403030502040203" pitchFamily="34" charset="0"/>
                <a:cs typeface="Consolas" pitchFamily="49" charset="0"/>
              </a:rPr>
              <a:t>e </a:t>
            </a:r>
            <a:r>
              <a:rPr lang="en-US" sz="1600" dirty="0">
                <a:solidFill>
                  <a:schemeClr val="tx1">
                    <a:lumMod val="95000"/>
                  </a:schemeClr>
                </a:solidFill>
                <a:latin typeface="Product Sans" panose="020B0403030502040203" pitchFamily="34" charset="0"/>
                <a:cs typeface="Consolas" pitchFamily="49" charset="0"/>
              </a:rPr>
              <a:t>has positioned itself as a leader in providing a comprehensive suite of services that have become integral to daily life such as </a:t>
            </a:r>
          </a:p>
          <a:p>
            <a:r>
              <a:rPr lang="en-US" sz="1600" dirty="0">
                <a:solidFill>
                  <a:schemeClr val="tx1">
                    <a:lumMod val="95000"/>
                  </a:schemeClr>
                </a:solidFill>
                <a:latin typeface="Product Sans" panose="020B0403030502040203" pitchFamily="34" charset="0"/>
                <a:cs typeface="Consolas" pitchFamily="49" charset="0"/>
              </a:rPr>
              <a:t>Google Search, Gmail, Google Drive, and Google Maps and many others.</a:t>
            </a:r>
            <a:endParaRPr lang="fr-FR" sz="1400" dirty="0">
              <a:solidFill>
                <a:schemeClr val="tx1">
                  <a:lumMod val="95000"/>
                </a:schemeClr>
              </a:solidFill>
              <a:latin typeface="Product Sans" panose="020B0403030502040203" pitchFamily="34" charset="0"/>
              <a:cs typeface="Consolas" pitchFamily="49" charset="0"/>
            </a:endParaRPr>
          </a:p>
          <a:p>
            <a:endParaRPr lang="fr-FR" sz="1600" dirty="0"/>
          </a:p>
        </p:txBody>
      </p:sp>
      <p:cxnSp>
        <p:nvCxnSpPr>
          <p:cNvPr id="37" name="Connecteur droit 36"/>
          <p:cNvCxnSpPr/>
          <p:nvPr/>
        </p:nvCxnSpPr>
        <p:spPr>
          <a:xfrm>
            <a:off x="1214382" y="1998652"/>
            <a:ext cx="3000428"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72066" y="1571612"/>
            <a:ext cx="2071702" cy="369332"/>
          </a:xfrm>
          <a:prstGeom prst="rect">
            <a:avLst/>
          </a:prstGeom>
          <a:noFill/>
        </p:spPr>
        <p:txBody>
          <a:bodyPr wrap="square" rtlCol="0">
            <a:spAutoFit/>
          </a:bodyPr>
          <a:lstStyle/>
          <a:p>
            <a:r>
              <a:rPr lang="fr-FR" dirty="0">
                <a:solidFill>
                  <a:srgbClr val="0070C0"/>
                </a:solidFill>
                <a:latin typeface="Product Sans" panose="020B0403030502040203" pitchFamily="34" charset="0"/>
                <a:cs typeface="Consolas" pitchFamily="49" charset="0"/>
              </a:rPr>
              <a:t>Impact:</a:t>
            </a:r>
          </a:p>
        </p:txBody>
      </p:sp>
      <p:cxnSp>
        <p:nvCxnSpPr>
          <p:cNvPr id="40" name="Connecteur droit 39"/>
          <p:cNvCxnSpPr/>
          <p:nvPr/>
        </p:nvCxnSpPr>
        <p:spPr>
          <a:xfrm rot="5400000">
            <a:off x="3144034" y="3571082"/>
            <a:ext cx="3857652"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5072066" y="2000240"/>
            <a:ext cx="3000428"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5072066" y="2071678"/>
            <a:ext cx="3286148" cy="3785652"/>
          </a:xfrm>
          <a:prstGeom prst="rect">
            <a:avLst/>
          </a:prstGeom>
          <a:noFill/>
        </p:spPr>
        <p:txBody>
          <a:bodyPr wrap="square" rtlCol="0">
            <a:spAutoFit/>
          </a:bodyPr>
          <a:lstStyle/>
          <a:p>
            <a:r>
              <a:rPr lang="en-US" sz="1600" dirty="0">
                <a:solidFill>
                  <a:schemeClr val="tx1">
                    <a:lumMod val="95000"/>
                  </a:schemeClr>
                </a:solidFill>
                <a:latin typeface="Product Sans" panose="020B0403030502040203" pitchFamily="34" charset="0"/>
              </a:rPr>
              <a:t> - The impact of </a:t>
            </a:r>
            <a:r>
              <a:rPr lang="fr-FR" sz="1600" dirty="0">
                <a:solidFill>
                  <a:srgbClr val="0070C0"/>
                </a:solidFill>
                <a:latin typeface="Product Sans" panose="020B0403030502040203" pitchFamily="34" charset="0"/>
                <a:cs typeface="Consolas" pitchFamily="49" charset="0"/>
              </a:rPr>
              <a:t>G</a:t>
            </a:r>
            <a:r>
              <a:rPr lang="fr-FR" sz="1600" dirty="0">
                <a:solidFill>
                  <a:srgbClr val="FF0000"/>
                </a:solidFill>
                <a:latin typeface="Product Sans" panose="020B0403030502040203" pitchFamily="34" charset="0"/>
                <a:cs typeface="Consolas" pitchFamily="49" charset="0"/>
              </a:rPr>
              <a:t>o</a:t>
            </a:r>
            <a:r>
              <a:rPr lang="fr-FR" sz="1600" dirty="0">
                <a:solidFill>
                  <a:srgbClr val="FFC000"/>
                </a:solidFill>
                <a:latin typeface="Product Sans" panose="020B0403030502040203" pitchFamily="34" charset="0"/>
                <a:cs typeface="Consolas" pitchFamily="49" charset="0"/>
              </a:rPr>
              <a:t>o</a:t>
            </a:r>
            <a:r>
              <a:rPr lang="fr-FR" sz="1600" dirty="0">
                <a:solidFill>
                  <a:srgbClr val="0070C0"/>
                </a:solidFill>
                <a:latin typeface="Product Sans" panose="020B0403030502040203" pitchFamily="34" charset="0"/>
                <a:cs typeface="Consolas" pitchFamily="49" charset="0"/>
              </a:rPr>
              <a:t>g</a:t>
            </a:r>
            <a:r>
              <a:rPr lang="fr-FR" sz="1600" dirty="0">
                <a:solidFill>
                  <a:srgbClr val="00B050"/>
                </a:solidFill>
                <a:latin typeface="Product Sans" panose="020B0403030502040203" pitchFamily="34" charset="0"/>
                <a:cs typeface="Consolas" pitchFamily="49" charset="0"/>
              </a:rPr>
              <a:t>l</a:t>
            </a:r>
            <a:r>
              <a:rPr lang="fr-FR" sz="1600" dirty="0">
                <a:solidFill>
                  <a:srgbClr val="FF0000"/>
                </a:solidFill>
                <a:latin typeface="Product Sans" panose="020B0403030502040203" pitchFamily="34" charset="0"/>
                <a:cs typeface="Consolas" pitchFamily="49" charset="0"/>
              </a:rPr>
              <a:t>e</a:t>
            </a:r>
            <a:r>
              <a:rPr lang="en-US" sz="1600" dirty="0">
                <a:solidFill>
                  <a:schemeClr val="tx1">
                    <a:lumMod val="95000"/>
                  </a:schemeClr>
                </a:solidFill>
                <a:latin typeface="Product Sans" panose="020B0403030502040203" pitchFamily="34" charset="0"/>
              </a:rPr>
              <a:t> services on communication, collaboration, and information retrieval cannot be overstated.</a:t>
            </a:r>
          </a:p>
          <a:p>
            <a:r>
              <a:rPr lang="fr-FR" sz="1600" dirty="0">
                <a:solidFill>
                  <a:schemeClr val="tx1">
                    <a:lumMod val="95000"/>
                  </a:schemeClr>
                </a:solidFill>
                <a:latin typeface="Product Sans" panose="020B0403030502040203" pitchFamily="34" charset="0"/>
                <a:cs typeface="Consolas" pitchFamily="49" charset="0"/>
              </a:rPr>
              <a:t>-</a:t>
            </a:r>
            <a:r>
              <a:rPr lang="fr-FR" sz="1600" dirty="0">
                <a:solidFill>
                  <a:srgbClr val="0070C0"/>
                </a:solidFill>
                <a:latin typeface="Product Sans" panose="020B0403030502040203" pitchFamily="34" charset="0"/>
                <a:cs typeface="Consolas" pitchFamily="49" charset="0"/>
              </a:rPr>
              <a:t> G</a:t>
            </a:r>
            <a:r>
              <a:rPr lang="fr-FR" sz="1600" dirty="0">
                <a:solidFill>
                  <a:srgbClr val="FF0000"/>
                </a:solidFill>
                <a:latin typeface="Product Sans" panose="020B0403030502040203" pitchFamily="34" charset="0"/>
                <a:cs typeface="Consolas" pitchFamily="49" charset="0"/>
              </a:rPr>
              <a:t>o</a:t>
            </a:r>
            <a:r>
              <a:rPr lang="fr-FR" sz="1600" dirty="0">
                <a:solidFill>
                  <a:srgbClr val="FFC000"/>
                </a:solidFill>
                <a:latin typeface="Product Sans" panose="020B0403030502040203" pitchFamily="34" charset="0"/>
                <a:cs typeface="Consolas" pitchFamily="49" charset="0"/>
              </a:rPr>
              <a:t>o</a:t>
            </a:r>
            <a:r>
              <a:rPr lang="fr-FR" sz="1600" dirty="0">
                <a:solidFill>
                  <a:srgbClr val="0070C0"/>
                </a:solidFill>
                <a:latin typeface="Product Sans" panose="020B0403030502040203" pitchFamily="34" charset="0"/>
                <a:cs typeface="Consolas" pitchFamily="49" charset="0"/>
              </a:rPr>
              <a:t>g</a:t>
            </a:r>
            <a:r>
              <a:rPr lang="fr-FR" sz="1600" dirty="0">
                <a:solidFill>
                  <a:srgbClr val="00B050"/>
                </a:solidFill>
                <a:latin typeface="Product Sans" panose="020B0403030502040203" pitchFamily="34" charset="0"/>
                <a:cs typeface="Consolas" pitchFamily="49" charset="0"/>
              </a:rPr>
              <a:t>l</a:t>
            </a:r>
            <a:r>
              <a:rPr lang="fr-FR" sz="1600" dirty="0">
                <a:solidFill>
                  <a:srgbClr val="FF0000"/>
                </a:solidFill>
                <a:latin typeface="Product Sans" panose="020B0403030502040203" pitchFamily="34" charset="0"/>
                <a:cs typeface="Consolas" pitchFamily="49" charset="0"/>
              </a:rPr>
              <a:t>e</a:t>
            </a:r>
            <a:r>
              <a:rPr lang="fr-FR" sz="1600" dirty="0">
                <a:solidFill>
                  <a:schemeClr val="tx1">
                    <a:lumMod val="95000"/>
                  </a:schemeClr>
                </a:solidFill>
                <a:latin typeface="Product Sans" panose="020B0403030502040203" pitchFamily="34" charset="0"/>
              </a:rPr>
              <a:t> </a:t>
            </a:r>
            <a:r>
              <a:rPr lang="en-US" sz="1600" dirty="0">
                <a:solidFill>
                  <a:schemeClr val="tx1">
                    <a:lumMod val="95000"/>
                  </a:schemeClr>
                </a:solidFill>
                <a:latin typeface="Product Sans" panose="020B0403030502040203" pitchFamily="34" charset="0"/>
              </a:rPr>
              <a:t>Drive's cloud-based allow individuals and businesses to work on documents in real-time.</a:t>
            </a:r>
          </a:p>
          <a:p>
            <a:r>
              <a:rPr lang="fr-FR" sz="1600" dirty="0">
                <a:solidFill>
                  <a:schemeClr val="tx1">
                    <a:lumMod val="95000"/>
                  </a:schemeClr>
                </a:solidFill>
                <a:latin typeface="Product Sans" panose="020B0403030502040203" pitchFamily="34" charset="0"/>
              </a:rPr>
              <a:t>- Gmail </a:t>
            </a:r>
            <a:r>
              <a:rPr lang="en-US" sz="1600" dirty="0">
                <a:solidFill>
                  <a:schemeClr val="tx1">
                    <a:lumMod val="95000"/>
                  </a:schemeClr>
                </a:solidFill>
                <a:latin typeface="Product Sans" panose="020B0403030502040203" pitchFamily="34" charset="0"/>
              </a:rPr>
              <a:t>has become one of the most widely used email platforms globally.</a:t>
            </a:r>
          </a:p>
          <a:p>
            <a:r>
              <a:rPr lang="en-US" sz="1600" dirty="0">
                <a:solidFill>
                  <a:schemeClr val="tx1">
                    <a:lumMod val="95000"/>
                  </a:schemeClr>
                </a:solidFill>
                <a:latin typeface="Product Sans" panose="020B0403030502040203" pitchFamily="34" charset="0"/>
              </a:rPr>
              <a:t>- Furthermore, </a:t>
            </a:r>
            <a:r>
              <a:rPr lang="fr-FR" sz="1600" dirty="0">
                <a:solidFill>
                  <a:srgbClr val="0070C0"/>
                </a:solidFill>
                <a:latin typeface="Product Sans" panose="020B0403030502040203" pitchFamily="34" charset="0"/>
                <a:cs typeface="Consolas" pitchFamily="49" charset="0"/>
              </a:rPr>
              <a:t>G</a:t>
            </a:r>
            <a:r>
              <a:rPr lang="fr-FR" sz="1600" dirty="0">
                <a:solidFill>
                  <a:srgbClr val="FF0000"/>
                </a:solidFill>
                <a:latin typeface="Product Sans" panose="020B0403030502040203" pitchFamily="34" charset="0"/>
                <a:cs typeface="Consolas" pitchFamily="49" charset="0"/>
              </a:rPr>
              <a:t>o</a:t>
            </a:r>
            <a:r>
              <a:rPr lang="fr-FR" sz="1600" dirty="0">
                <a:solidFill>
                  <a:srgbClr val="FFC000"/>
                </a:solidFill>
                <a:latin typeface="Product Sans" panose="020B0403030502040203" pitchFamily="34" charset="0"/>
                <a:cs typeface="Consolas" pitchFamily="49" charset="0"/>
              </a:rPr>
              <a:t>o</a:t>
            </a:r>
            <a:r>
              <a:rPr lang="fr-FR" sz="1600" dirty="0">
                <a:solidFill>
                  <a:srgbClr val="0070C0"/>
                </a:solidFill>
                <a:latin typeface="Product Sans" panose="020B0403030502040203" pitchFamily="34" charset="0"/>
                <a:cs typeface="Consolas" pitchFamily="49" charset="0"/>
              </a:rPr>
              <a:t>g</a:t>
            </a:r>
            <a:r>
              <a:rPr lang="fr-FR" sz="1600" dirty="0">
                <a:solidFill>
                  <a:srgbClr val="00B050"/>
                </a:solidFill>
                <a:latin typeface="Product Sans" panose="020B0403030502040203" pitchFamily="34" charset="0"/>
                <a:cs typeface="Consolas" pitchFamily="49" charset="0"/>
              </a:rPr>
              <a:t>l</a:t>
            </a:r>
            <a:r>
              <a:rPr lang="fr-FR" sz="1600" dirty="0">
                <a:solidFill>
                  <a:srgbClr val="FF0000"/>
                </a:solidFill>
                <a:latin typeface="Product Sans" panose="020B0403030502040203" pitchFamily="34" charset="0"/>
                <a:cs typeface="Consolas" pitchFamily="49" charset="0"/>
              </a:rPr>
              <a:t>e</a:t>
            </a:r>
            <a:r>
              <a:rPr lang="en-US" sz="1600" dirty="0">
                <a:solidFill>
                  <a:schemeClr val="tx1">
                    <a:lumMod val="95000"/>
                  </a:schemeClr>
                </a:solidFill>
                <a:latin typeface="Product Sans" panose="020B0403030502040203" pitchFamily="34" charset="0"/>
              </a:rPr>
              <a:t>'s search engine has</a:t>
            </a:r>
            <a:r>
              <a:rPr lang="fr-FR" sz="1600" dirty="0">
                <a:solidFill>
                  <a:schemeClr val="tx1">
                    <a:lumMod val="95000"/>
                  </a:schemeClr>
                </a:solidFill>
                <a:latin typeface="Product Sans" panose="020B0403030502040203" pitchFamily="34" charset="0"/>
              </a:rPr>
              <a:t> </a:t>
            </a:r>
            <a:r>
              <a:rPr lang="en-US" sz="1600" dirty="0">
                <a:solidFill>
                  <a:schemeClr val="tx1">
                    <a:lumMod val="95000"/>
                  </a:schemeClr>
                </a:solidFill>
                <a:latin typeface="Product Sans" panose="020B0403030502040203" pitchFamily="34" charset="0"/>
              </a:rPr>
              <a:t>shaped</a:t>
            </a:r>
            <a:r>
              <a:rPr lang="fr-FR" sz="1600" dirty="0">
                <a:solidFill>
                  <a:schemeClr val="tx1">
                    <a:lumMod val="95000"/>
                  </a:schemeClr>
                </a:solidFill>
                <a:latin typeface="Product Sans" panose="020B0403030502040203" pitchFamily="34" charset="0"/>
              </a:rPr>
              <a:t> the digital </a:t>
            </a:r>
            <a:r>
              <a:rPr lang="en-US" sz="1600" dirty="0">
                <a:solidFill>
                  <a:schemeClr val="tx1">
                    <a:lumMod val="95000"/>
                  </a:schemeClr>
                </a:solidFill>
                <a:latin typeface="Product Sans" panose="020B0403030502040203" pitchFamily="34" charset="0"/>
              </a:rPr>
              <a:t>landscape</a:t>
            </a:r>
            <a:r>
              <a:rPr lang="fr-FR" sz="1600" dirty="0">
                <a:solidFill>
                  <a:schemeClr val="tx1">
                    <a:lumMod val="95000"/>
                  </a:schemeClr>
                </a:solidFill>
                <a:latin typeface="Product Sans" panose="020B0403030502040203" pitchFamily="34" charset="0"/>
              </a:rPr>
              <a:t> by </a:t>
            </a:r>
            <a:r>
              <a:rPr lang="en-US" sz="1600" dirty="0">
                <a:solidFill>
                  <a:schemeClr val="tx1">
                    <a:lumMod val="95000"/>
                  </a:schemeClr>
                </a:solidFill>
                <a:latin typeface="Product Sans" panose="020B0403030502040203" pitchFamily="34" charset="0"/>
              </a:rPr>
              <a:t>altering how individuals access and consume information.</a:t>
            </a:r>
            <a:endParaRPr lang="fr-FR" sz="1600" dirty="0">
              <a:solidFill>
                <a:schemeClr val="tx1">
                  <a:lumMod val="95000"/>
                </a:schemeClr>
              </a:solidFill>
              <a:latin typeface="Product Sans" panose="020B0403030502040203" pitchFamily="34" charset="0"/>
            </a:endParaRPr>
          </a:p>
        </p:txBody>
      </p:sp>
      <p:pic>
        <p:nvPicPr>
          <p:cNvPr id="24578" name="Picture 2" descr="gmail, google "/>
          <p:cNvPicPr>
            <a:picLocks noChangeAspect="1" noChangeArrowheads="1"/>
          </p:cNvPicPr>
          <p:nvPr/>
        </p:nvPicPr>
        <p:blipFill>
          <a:blip r:embed="rId14"/>
          <a:srcRect/>
          <a:stretch>
            <a:fillRect/>
          </a:stretch>
        </p:blipFill>
        <p:spPr bwMode="auto">
          <a:xfrm>
            <a:off x="2571736" y="4572008"/>
            <a:ext cx="428628" cy="428628"/>
          </a:xfrm>
          <a:prstGeom prst="rect">
            <a:avLst/>
          </a:prstGeom>
          <a:solidFill>
            <a:schemeClr val="tx1"/>
          </a:solidFill>
          <a:ln w="38100">
            <a:solidFill>
              <a:schemeClr val="tx1"/>
            </a:solidFill>
          </a:ln>
        </p:spPr>
      </p:pic>
      <p:sp>
        <p:nvSpPr>
          <p:cNvPr id="24580" name="AutoShape 4" descr="mail, google, gmail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4582" name="AutoShape 6" descr="mail, google, gmail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4584" name="Picture 8" descr="google, maps "/>
          <p:cNvPicPr>
            <a:picLocks noChangeAspect="1" noChangeArrowheads="1"/>
          </p:cNvPicPr>
          <p:nvPr/>
        </p:nvPicPr>
        <p:blipFill>
          <a:blip r:embed="rId15"/>
          <a:srcRect/>
          <a:stretch>
            <a:fillRect/>
          </a:stretch>
        </p:blipFill>
        <p:spPr bwMode="auto">
          <a:xfrm>
            <a:off x="2143108" y="5286388"/>
            <a:ext cx="428628" cy="428628"/>
          </a:xfrm>
          <a:prstGeom prst="rect">
            <a:avLst/>
          </a:prstGeom>
          <a:solidFill>
            <a:schemeClr val="tx1"/>
          </a:solidFill>
          <a:ln w="38100">
            <a:solidFill>
              <a:schemeClr val="tx1"/>
            </a:solidFill>
          </a:ln>
        </p:spPr>
      </p:pic>
      <p:pic>
        <p:nvPicPr>
          <p:cNvPr id="24586" name="Picture 10" descr="drive, google "/>
          <p:cNvPicPr>
            <a:picLocks noChangeAspect="1" noChangeArrowheads="1"/>
          </p:cNvPicPr>
          <p:nvPr/>
        </p:nvPicPr>
        <p:blipFill>
          <a:blip r:embed="rId16"/>
          <a:srcRect/>
          <a:stretch>
            <a:fillRect/>
          </a:stretch>
        </p:blipFill>
        <p:spPr bwMode="auto">
          <a:xfrm>
            <a:off x="3000364" y="5286388"/>
            <a:ext cx="428628" cy="428628"/>
          </a:xfrm>
          <a:prstGeom prst="rect">
            <a:avLst/>
          </a:prstGeom>
          <a:solidFill>
            <a:schemeClr val="tx1"/>
          </a:solidFill>
          <a:ln w="38100">
            <a:solidFill>
              <a:schemeClr val="tx1"/>
            </a:solidFill>
          </a:ln>
        </p:spPr>
      </p:pic>
      <p:pic>
        <p:nvPicPr>
          <p:cNvPr id="24588" name="Picture 12" descr="brand, brands, google, logo, logos, playstore "/>
          <p:cNvPicPr>
            <a:picLocks noChangeAspect="1" noChangeArrowheads="1"/>
          </p:cNvPicPr>
          <p:nvPr/>
        </p:nvPicPr>
        <p:blipFill>
          <a:blip r:embed="rId17"/>
          <a:srcRect/>
          <a:stretch>
            <a:fillRect/>
          </a:stretch>
        </p:blipFill>
        <p:spPr bwMode="auto">
          <a:xfrm>
            <a:off x="3357554" y="4572008"/>
            <a:ext cx="428628" cy="428628"/>
          </a:xfrm>
          <a:prstGeom prst="rect">
            <a:avLst/>
          </a:prstGeom>
          <a:solidFill>
            <a:schemeClr val="tx1"/>
          </a:solidFill>
          <a:ln w="38100">
            <a:solidFill>
              <a:schemeClr val="tx1"/>
            </a:solidFill>
          </a:ln>
        </p:spPr>
      </p:pic>
      <p:pic>
        <p:nvPicPr>
          <p:cNvPr id="24590" name="Picture 14" descr="home, google "/>
          <p:cNvPicPr>
            <a:picLocks noChangeAspect="1" noChangeArrowheads="1"/>
          </p:cNvPicPr>
          <p:nvPr/>
        </p:nvPicPr>
        <p:blipFill>
          <a:blip r:embed="rId18"/>
          <a:srcRect/>
          <a:stretch>
            <a:fillRect/>
          </a:stretch>
        </p:blipFill>
        <p:spPr bwMode="auto">
          <a:xfrm>
            <a:off x="4935689" y="836578"/>
            <a:ext cx="571504" cy="571504"/>
          </a:xfrm>
          <a:prstGeom prst="rect">
            <a:avLst/>
          </a:prstGeom>
          <a:noFill/>
        </p:spPr>
      </p:pic>
      <p:pic>
        <p:nvPicPr>
          <p:cNvPr id="48" name="Picture 16" descr="chrome, internet, web browser, web, browser "/>
          <p:cNvPicPr>
            <a:picLocks noChangeAspect="1" noChangeArrowheads="1"/>
          </p:cNvPicPr>
          <p:nvPr/>
        </p:nvPicPr>
        <p:blipFill>
          <a:blip r:embed="rId19"/>
          <a:srcRect/>
          <a:stretch>
            <a:fillRect/>
          </a:stretch>
        </p:blipFill>
        <p:spPr bwMode="auto">
          <a:xfrm>
            <a:off x="1785918" y="4572008"/>
            <a:ext cx="428628" cy="428628"/>
          </a:xfrm>
          <a:prstGeom prst="rect">
            <a:avLst/>
          </a:prstGeom>
          <a:solidFill>
            <a:schemeClr val="tx1"/>
          </a:solidFill>
          <a:ln w="38100">
            <a:solidFill>
              <a:schemeClr val="tx1"/>
            </a:solidFill>
          </a:ln>
        </p:spPr>
      </p:pic>
      <p:pic>
        <p:nvPicPr>
          <p:cNvPr id="49" name="Picture 4" descr="internet, signal, wifi "/>
          <p:cNvPicPr>
            <a:picLocks noChangeAspect="1" noChangeArrowheads="1"/>
          </p:cNvPicPr>
          <p:nvPr/>
        </p:nvPicPr>
        <p:blipFill>
          <a:blip r:embed="rId20"/>
          <a:srcRect/>
          <a:stretch>
            <a:fillRect/>
          </a:stretch>
        </p:blipFill>
        <p:spPr bwMode="auto">
          <a:xfrm>
            <a:off x="8572528" y="1676392"/>
            <a:ext cx="252410" cy="252410"/>
          </a:xfrm>
          <a:prstGeom prst="rect">
            <a:avLst/>
          </a:prstGeom>
          <a:noFill/>
        </p:spPr>
      </p:pic>
      <p:pic>
        <p:nvPicPr>
          <p:cNvPr id="54" name="Picture 4" descr="leaf, fill "/>
          <p:cNvPicPr>
            <a:picLocks noChangeAspect="1" noChangeArrowheads="1"/>
          </p:cNvPicPr>
          <p:nvPr/>
        </p:nvPicPr>
        <p:blipFill>
          <a:blip r:embed="rId21"/>
          <a:srcRect/>
          <a:stretch>
            <a:fillRect/>
          </a:stretch>
        </p:blipFill>
        <p:spPr bwMode="auto">
          <a:xfrm>
            <a:off x="500034" y="4500570"/>
            <a:ext cx="285752" cy="28575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428604"/>
            <a:ext cx="8143932" cy="6072230"/>
          </a:xfrm>
          <a:prstGeom prst="rect">
            <a:avLst/>
          </a:prstGeom>
          <a:solidFill>
            <a:srgbClr val="10243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70" name="Picture 26" descr="arow, arroe, arrow, arrow down, check, 화살표 "/>
          <p:cNvPicPr>
            <a:picLocks noChangeAspect="1" noChangeArrowheads="1"/>
          </p:cNvPicPr>
          <p:nvPr/>
        </p:nvPicPr>
        <p:blipFill>
          <a:blip r:embed="rId2"/>
          <a:srcRect/>
          <a:stretch>
            <a:fillRect/>
          </a:stretch>
        </p:blipFill>
        <p:spPr bwMode="auto">
          <a:xfrm>
            <a:off x="928662" y="571480"/>
            <a:ext cx="214314" cy="214314"/>
          </a:xfrm>
          <a:prstGeom prst="rect">
            <a:avLst/>
          </a:prstGeom>
          <a:noFill/>
        </p:spPr>
      </p:pic>
      <p:cxnSp>
        <p:nvCxnSpPr>
          <p:cNvPr id="41" name="Connecteur droit 40"/>
          <p:cNvCxnSpPr/>
          <p:nvPr/>
        </p:nvCxnSpPr>
        <p:spPr>
          <a:xfrm rot="5400000">
            <a:off x="5678495" y="3678239"/>
            <a:ext cx="5643602"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sp>
        <p:nvSpPr>
          <p:cNvPr id="42" name="Rectangle à coins arrondis 41"/>
          <p:cNvSpPr/>
          <p:nvPr/>
        </p:nvSpPr>
        <p:spPr>
          <a:xfrm>
            <a:off x="428596" y="5643578"/>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428596" y="5000636"/>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1" name="Picture 26" descr="business, management, target icon"/>
          <p:cNvPicPr>
            <a:picLocks noChangeAspect="1" noChangeArrowheads="1"/>
          </p:cNvPicPr>
          <p:nvPr/>
        </p:nvPicPr>
        <p:blipFill>
          <a:blip r:embed="rId3"/>
          <a:srcRect/>
          <a:stretch>
            <a:fillRect/>
          </a:stretch>
        </p:blipFill>
        <p:spPr bwMode="auto">
          <a:xfrm>
            <a:off x="500034" y="5214950"/>
            <a:ext cx="285752" cy="285752"/>
          </a:xfrm>
          <a:prstGeom prst="rect">
            <a:avLst/>
          </a:prstGeom>
          <a:noFill/>
        </p:spPr>
      </p:pic>
      <p:sp>
        <p:nvSpPr>
          <p:cNvPr id="17" name="Rectangle à coins arrondis 16"/>
          <p:cNvSpPr/>
          <p:nvPr/>
        </p:nvSpPr>
        <p:spPr>
          <a:xfrm>
            <a:off x="428596" y="4357694"/>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428596" y="3714752"/>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56" name="Picture 12" descr="badge, html, html5, achievement, award, reward, trophy "/>
          <p:cNvPicPr>
            <a:picLocks noChangeAspect="1" noChangeArrowheads="1"/>
          </p:cNvPicPr>
          <p:nvPr/>
        </p:nvPicPr>
        <p:blipFill>
          <a:blip r:embed="rId4">
            <a:grayscl/>
          </a:blip>
          <a:srcRect/>
          <a:stretch>
            <a:fillRect/>
          </a:stretch>
        </p:blipFill>
        <p:spPr bwMode="auto">
          <a:xfrm>
            <a:off x="500034" y="3929066"/>
            <a:ext cx="285752" cy="285752"/>
          </a:xfrm>
          <a:prstGeom prst="rect">
            <a:avLst/>
          </a:prstGeom>
          <a:noFill/>
        </p:spPr>
      </p:pic>
      <p:sp>
        <p:nvSpPr>
          <p:cNvPr id="9" name="Rectangle à coins arrondis 8"/>
          <p:cNvSpPr/>
          <p:nvPr/>
        </p:nvSpPr>
        <p:spPr>
          <a:xfrm>
            <a:off x="428596" y="3071810"/>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52" name="Picture 8" descr="git, social media "/>
          <p:cNvPicPr>
            <a:picLocks noChangeAspect="1" noChangeArrowheads="1"/>
          </p:cNvPicPr>
          <p:nvPr/>
        </p:nvPicPr>
        <p:blipFill>
          <a:blip r:embed="rId5"/>
          <a:srcRect/>
          <a:stretch>
            <a:fillRect/>
          </a:stretch>
        </p:blipFill>
        <p:spPr bwMode="auto">
          <a:xfrm>
            <a:off x="500034" y="3286124"/>
            <a:ext cx="285752" cy="285752"/>
          </a:xfrm>
          <a:prstGeom prst="rect">
            <a:avLst/>
          </a:prstGeom>
          <a:noFill/>
        </p:spPr>
      </p:pic>
      <p:sp>
        <p:nvSpPr>
          <p:cNvPr id="8" name="Rectangle à coins arrondis 7"/>
          <p:cNvSpPr/>
          <p:nvPr/>
        </p:nvSpPr>
        <p:spPr>
          <a:xfrm>
            <a:off x="428596" y="428604"/>
            <a:ext cx="428628" cy="785818"/>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8" descr="definition, glass, interpretation, magnifying, meaning, sense "/>
          <p:cNvPicPr>
            <a:picLocks noChangeAspect="1" noChangeArrowheads="1"/>
          </p:cNvPicPr>
          <p:nvPr/>
        </p:nvPicPr>
        <p:blipFill>
          <a:blip r:embed="rId6">
            <a:grayscl/>
          </a:blip>
          <a:srcRect/>
          <a:stretch>
            <a:fillRect/>
          </a:stretch>
        </p:blipFill>
        <p:spPr bwMode="auto">
          <a:xfrm>
            <a:off x="500034" y="642918"/>
            <a:ext cx="357190" cy="357190"/>
          </a:xfrm>
          <a:prstGeom prst="rect">
            <a:avLst/>
          </a:prstGeom>
          <a:noFill/>
        </p:spPr>
      </p:pic>
      <p:cxnSp>
        <p:nvCxnSpPr>
          <p:cNvPr id="34" name="Connecteur droit 33"/>
          <p:cNvCxnSpPr/>
          <p:nvPr/>
        </p:nvCxnSpPr>
        <p:spPr>
          <a:xfrm>
            <a:off x="928662" y="857232"/>
            <a:ext cx="7929618"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pic>
        <p:nvPicPr>
          <p:cNvPr id="6166" name="Picture 22" descr="x, circle "/>
          <p:cNvPicPr>
            <a:picLocks noChangeAspect="1" noChangeArrowheads="1"/>
          </p:cNvPicPr>
          <p:nvPr/>
        </p:nvPicPr>
        <p:blipFill>
          <a:blip r:embed="rId7"/>
          <a:srcRect/>
          <a:stretch>
            <a:fillRect/>
          </a:stretch>
        </p:blipFill>
        <p:spPr bwMode="auto">
          <a:xfrm>
            <a:off x="8501090" y="500042"/>
            <a:ext cx="285752" cy="285752"/>
          </a:xfrm>
          <a:prstGeom prst="rect">
            <a:avLst/>
          </a:prstGeom>
          <a:noFill/>
        </p:spPr>
      </p:pic>
      <p:pic>
        <p:nvPicPr>
          <p:cNvPr id="44" name="Picture 28" descr="https://cdn0.iconfinder.com/data/icons/users-android-l-lollipop-icon-pack/24/group2-64.png"/>
          <p:cNvPicPr>
            <a:picLocks noChangeAspect="1" noChangeArrowheads="1"/>
          </p:cNvPicPr>
          <p:nvPr/>
        </p:nvPicPr>
        <p:blipFill>
          <a:blip r:embed="rId8"/>
          <a:srcRect/>
          <a:stretch>
            <a:fillRect/>
          </a:stretch>
        </p:blipFill>
        <p:spPr bwMode="auto">
          <a:xfrm>
            <a:off x="500034" y="5857892"/>
            <a:ext cx="285752" cy="285752"/>
          </a:xfrm>
          <a:prstGeom prst="rect">
            <a:avLst/>
          </a:prstGeom>
          <a:noFill/>
        </p:spPr>
      </p:pic>
      <p:pic>
        <p:nvPicPr>
          <p:cNvPr id="6172" name="Picture 28" descr="more, vertical, details, menu, options "/>
          <p:cNvPicPr>
            <a:picLocks noChangeAspect="1" noChangeArrowheads="1"/>
          </p:cNvPicPr>
          <p:nvPr/>
        </p:nvPicPr>
        <p:blipFill>
          <a:blip r:embed="rId9"/>
          <a:srcRect/>
          <a:stretch>
            <a:fillRect/>
          </a:stretch>
        </p:blipFill>
        <p:spPr bwMode="auto">
          <a:xfrm>
            <a:off x="8501090" y="928670"/>
            <a:ext cx="285752" cy="285752"/>
          </a:xfrm>
          <a:prstGeom prst="rect">
            <a:avLst/>
          </a:prstGeom>
          <a:noFill/>
        </p:spPr>
      </p:pic>
      <p:pic>
        <p:nvPicPr>
          <p:cNvPr id="46" name="Picture 10" descr="action, filter, parameters, params, preferences, setting, settings "/>
          <p:cNvPicPr>
            <a:picLocks noChangeAspect="1" noChangeArrowheads="1"/>
          </p:cNvPicPr>
          <p:nvPr/>
        </p:nvPicPr>
        <p:blipFill>
          <a:blip r:embed="rId10"/>
          <a:srcRect/>
          <a:stretch>
            <a:fillRect/>
          </a:stretch>
        </p:blipFill>
        <p:spPr bwMode="auto">
          <a:xfrm>
            <a:off x="8572528" y="1357298"/>
            <a:ext cx="214314" cy="214314"/>
          </a:xfrm>
          <a:prstGeom prst="rect">
            <a:avLst/>
          </a:prstGeom>
          <a:noFill/>
        </p:spPr>
      </p:pic>
      <p:cxnSp>
        <p:nvCxnSpPr>
          <p:cNvPr id="29" name="Connecteur droit 28"/>
          <p:cNvCxnSpPr/>
          <p:nvPr/>
        </p:nvCxnSpPr>
        <p:spPr>
          <a:xfrm rot="5400000">
            <a:off x="1822431" y="3893347"/>
            <a:ext cx="4499800" cy="794"/>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sp>
        <p:nvSpPr>
          <p:cNvPr id="5" name="Rectangle à coins arrondis 4"/>
          <p:cNvSpPr/>
          <p:nvPr/>
        </p:nvSpPr>
        <p:spPr>
          <a:xfrm>
            <a:off x="428596" y="1142984"/>
            <a:ext cx="428628" cy="642942"/>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4" descr="evolution, history, hronology, milestones, project, timeframe, timeline, milestone "/>
          <p:cNvPicPr>
            <a:picLocks noChangeAspect="1" noChangeArrowheads="1"/>
          </p:cNvPicPr>
          <p:nvPr/>
        </p:nvPicPr>
        <p:blipFill>
          <a:blip r:embed="rId11"/>
          <a:srcRect/>
          <a:stretch>
            <a:fillRect/>
          </a:stretch>
        </p:blipFill>
        <p:spPr bwMode="auto">
          <a:xfrm>
            <a:off x="428596" y="1285860"/>
            <a:ext cx="428628" cy="428628"/>
          </a:xfrm>
          <a:prstGeom prst="rect">
            <a:avLst/>
          </a:prstGeom>
          <a:noFill/>
        </p:spPr>
      </p:pic>
      <p:sp>
        <p:nvSpPr>
          <p:cNvPr id="7" name="Rectangle à coins arrondis 6"/>
          <p:cNvSpPr/>
          <p:nvPr/>
        </p:nvSpPr>
        <p:spPr>
          <a:xfrm>
            <a:off x="428596" y="1714488"/>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48" name="Picture 4" descr="google, g "/>
          <p:cNvPicPr>
            <a:picLocks noChangeAspect="1" noChangeArrowheads="1"/>
          </p:cNvPicPr>
          <p:nvPr/>
        </p:nvPicPr>
        <p:blipFill>
          <a:blip r:embed="rId12">
            <a:biLevel thresh="50000"/>
          </a:blip>
          <a:srcRect/>
          <a:stretch>
            <a:fillRect/>
          </a:stretch>
        </p:blipFill>
        <p:spPr bwMode="auto">
          <a:xfrm>
            <a:off x="500034" y="1928802"/>
            <a:ext cx="285752" cy="285752"/>
          </a:xfrm>
          <a:prstGeom prst="rect">
            <a:avLst/>
          </a:prstGeom>
          <a:noFill/>
        </p:spPr>
      </p:pic>
      <p:sp>
        <p:nvSpPr>
          <p:cNvPr id="4" name="Rectangle à coins arrondis 3"/>
          <p:cNvSpPr/>
          <p:nvPr/>
        </p:nvSpPr>
        <p:spPr>
          <a:xfrm>
            <a:off x="285720" y="2285992"/>
            <a:ext cx="642942" cy="857256"/>
          </a:xfrm>
          <a:prstGeom prst="roundRect">
            <a:avLst/>
          </a:prstGeom>
          <a:solidFill>
            <a:srgbClr val="10243C"/>
          </a:solidFill>
          <a:ln>
            <a:solidFill>
              <a:srgbClr val="10243C"/>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8" name="Picture 10" descr="company, microsoft logo, microsoft, logo, windows, technology "/>
          <p:cNvPicPr>
            <a:picLocks noChangeAspect="1" noChangeArrowheads="1"/>
          </p:cNvPicPr>
          <p:nvPr/>
        </p:nvPicPr>
        <p:blipFill>
          <a:blip r:embed="rId13"/>
          <a:srcRect/>
          <a:stretch>
            <a:fillRect/>
          </a:stretch>
        </p:blipFill>
        <p:spPr bwMode="auto">
          <a:xfrm>
            <a:off x="428596" y="2500306"/>
            <a:ext cx="428628" cy="428628"/>
          </a:xfrm>
          <a:prstGeom prst="rect">
            <a:avLst/>
          </a:prstGeom>
          <a:noFill/>
        </p:spPr>
      </p:pic>
      <p:sp>
        <p:nvSpPr>
          <p:cNvPr id="32" name="ZoneTexte 31"/>
          <p:cNvSpPr txBox="1"/>
          <p:nvPr/>
        </p:nvSpPr>
        <p:spPr>
          <a:xfrm>
            <a:off x="1714480" y="1071546"/>
            <a:ext cx="1500198" cy="461665"/>
          </a:xfrm>
          <a:prstGeom prst="rect">
            <a:avLst/>
          </a:prstGeom>
          <a:noFill/>
        </p:spPr>
        <p:txBody>
          <a:bodyPr wrap="square" rtlCol="0">
            <a:spAutoFit/>
          </a:bodyPr>
          <a:lstStyle/>
          <a:p>
            <a:r>
              <a:rPr lang="fr-FR" sz="2400" dirty="0">
                <a:latin typeface="Microsoft PhagsPa" pitchFamily="34" charset="0"/>
              </a:rPr>
              <a:t>Microsoft </a:t>
            </a:r>
          </a:p>
        </p:txBody>
      </p:sp>
      <p:pic>
        <p:nvPicPr>
          <p:cNvPr id="26628" name="Picture 4" descr="microsoft, logo, social, social media "/>
          <p:cNvPicPr>
            <a:picLocks noChangeAspect="1" noChangeArrowheads="1"/>
          </p:cNvPicPr>
          <p:nvPr/>
        </p:nvPicPr>
        <p:blipFill>
          <a:blip r:embed="rId14"/>
          <a:srcRect/>
          <a:stretch>
            <a:fillRect/>
          </a:stretch>
        </p:blipFill>
        <p:spPr bwMode="auto">
          <a:xfrm>
            <a:off x="1428728" y="1142984"/>
            <a:ext cx="285752" cy="285752"/>
          </a:xfrm>
          <a:prstGeom prst="rect">
            <a:avLst/>
          </a:prstGeom>
          <a:noFill/>
        </p:spPr>
      </p:pic>
      <p:pic>
        <p:nvPicPr>
          <p:cNvPr id="33" name="Picture 4" descr="internet, signal, wifi "/>
          <p:cNvPicPr>
            <a:picLocks noChangeAspect="1" noChangeArrowheads="1"/>
          </p:cNvPicPr>
          <p:nvPr/>
        </p:nvPicPr>
        <p:blipFill>
          <a:blip r:embed="rId15"/>
          <a:srcRect/>
          <a:stretch>
            <a:fillRect/>
          </a:stretch>
        </p:blipFill>
        <p:spPr bwMode="auto">
          <a:xfrm>
            <a:off x="8572528" y="1676392"/>
            <a:ext cx="252410" cy="252410"/>
          </a:xfrm>
          <a:prstGeom prst="rect">
            <a:avLst/>
          </a:prstGeom>
          <a:noFill/>
        </p:spPr>
      </p:pic>
      <p:sp>
        <p:nvSpPr>
          <p:cNvPr id="36" name="Rectangle 35"/>
          <p:cNvSpPr/>
          <p:nvPr/>
        </p:nvSpPr>
        <p:spPr>
          <a:xfrm>
            <a:off x="1214414" y="1643050"/>
            <a:ext cx="1239442" cy="369332"/>
          </a:xfrm>
          <a:prstGeom prst="rect">
            <a:avLst/>
          </a:prstGeom>
        </p:spPr>
        <p:txBody>
          <a:bodyPr wrap="none">
            <a:spAutoFit/>
          </a:bodyPr>
          <a:lstStyle/>
          <a:p>
            <a:r>
              <a:rPr lang="fr-FR" dirty="0">
                <a:effectLst>
                  <a:outerShdw blurRad="50800" dist="38100" dir="2700000" algn="tl" rotWithShape="0">
                    <a:prstClr val="black">
                      <a:alpha val="40000"/>
                    </a:prstClr>
                  </a:outerShdw>
                </a:effectLst>
                <a:latin typeface="Microsoft PhagsPa" pitchFamily="34" charset="0"/>
                <a:cs typeface="Consolas" pitchFamily="49" charset="0"/>
              </a:rPr>
              <a:t>O</a:t>
            </a:r>
            <a:r>
              <a:rPr lang="fr-FR" dirty="0">
                <a:effectLst>
                  <a:outerShdw blurRad="50800" dist="38100" dir="2700000" algn="tl" rotWithShape="0">
                    <a:prstClr val="black">
                      <a:alpha val="40000"/>
                    </a:prstClr>
                  </a:outerShdw>
                </a:effectLst>
                <a:latin typeface="Microsoft PhagsPa" pitchFamily="34" charset="0"/>
              </a:rPr>
              <a:t>verview</a:t>
            </a:r>
            <a:r>
              <a:rPr lang="fr-FR" dirty="0">
                <a:effectLst>
                  <a:outerShdw blurRad="50800" dist="38100" dir="2700000" algn="tl" rotWithShape="0">
                    <a:prstClr val="black">
                      <a:alpha val="40000"/>
                    </a:prstClr>
                  </a:outerShdw>
                </a:effectLst>
              </a:rPr>
              <a:t> :</a:t>
            </a:r>
          </a:p>
        </p:txBody>
      </p:sp>
      <p:sp>
        <p:nvSpPr>
          <p:cNvPr id="37" name="ZoneTexte 36"/>
          <p:cNvSpPr txBox="1"/>
          <p:nvPr/>
        </p:nvSpPr>
        <p:spPr>
          <a:xfrm>
            <a:off x="1214414" y="2071678"/>
            <a:ext cx="2857520" cy="4031873"/>
          </a:xfrm>
          <a:prstGeom prst="rect">
            <a:avLst/>
          </a:prstGeom>
          <a:noFill/>
        </p:spPr>
        <p:txBody>
          <a:bodyPr wrap="square" rtlCol="0">
            <a:spAutoFit/>
          </a:bodyPr>
          <a:lstStyle/>
          <a:p>
            <a:pPr>
              <a:buFontTx/>
              <a:buChar char="-"/>
            </a:pPr>
            <a:r>
              <a:rPr lang="fr-FR" sz="1600" dirty="0">
                <a:solidFill>
                  <a:schemeClr val="tx1">
                    <a:lumMod val="95000"/>
                  </a:schemeClr>
                </a:solidFill>
                <a:latin typeface="Microsoft PhagsPa" pitchFamily="34" charset="0"/>
              </a:rPr>
              <a:t>Microsoft </a:t>
            </a:r>
            <a:r>
              <a:rPr lang="en-US" sz="1600" dirty="0">
                <a:solidFill>
                  <a:schemeClr val="tx1">
                    <a:lumMod val="95000"/>
                  </a:schemeClr>
                </a:solidFill>
                <a:latin typeface="Microsoft PhagsPa" pitchFamily="34" charset="0"/>
              </a:rPr>
              <a:t>offers a suite of tools have become ubiquitous in both personal and professional aspect </a:t>
            </a:r>
          </a:p>
          <a:p>
            <a:r>
              <a:rPr lang="en-US" sz="1600" dirty="0">
                <a:solidFill>
                  <a:schemeClr val="tx1">
                    <a:lumMod val="95000"/>
                  </a:schemeClr>
                </a:solidFill>
                <a:latin typeface="Microsoft PhagsPa" pitchFamily="34" charset="0"/>
              </a:rPr>
              <a:t> - Microsoft Office</a:t>
            </a:r>
          </a:p>
          <a:p>
            <a:endParaRPr lang="en-US" sz="1600" dirty="0">
              <a:solidFill>
                <a:schemeClr val="tx1">
                  <a:lumMod val="95000"/>
                </a:schemeClr>
              </a:solidFill>
              <a:latin typeface="Microsoft PhagsPa" pitchFamily="34" charset="0"/>
            </a:endParaRPr>
          </a:p>
          <a:p>
            <a:r>
              <a:rPr lang="en-US" sz="1600" dirty="0">
                <a:solidFill>
                  <a:schemeClr val="tx1">
                    <a:lumMod val="95000"/>
                  </a:schemeClr>
                </a:solidFill>
                <a:latin typeface="Microsoft PhagsPa" pitchFamily="34" charset="0"/>
              </a:rPr>
              <a:t>                </a:t>
            </a:r>
            <a:r>
              <a:rPr lang="en-US" sz="1600" dirty="0">
                <a:solidFill>
                  <a:srgbClr val="0070C0"/>
                </a:solidFill>
                <a:latin typeface="Microsoft PhagsPa" pitchFamily="34" charset="0"/>
              </a:rPr>
              <a:t>Word</a:t>
            </a:r>
          </a:p>
          <a:p>
            <a:r>
              <a:rPr lang="en-US" sz="1600" dirty="0">
                <a:solidFill>
                  <a:schemeClr val="tx1">
                    <a:lumMod val="95000"/>
                  </a:schemeClr>
                </a:solidFill>
                <a:latin typeface="Microsoft PhagsPa" pitchFamily="34" charset="0"/>
              </a:rPr>
              <a:t>  </a:t>
            </a:r>
          </a:p>
          <a:p>
            <a:r>
              <a:rPr lang="en-US" sz="1600" dirty="0">
                <a:solidFill>
                  <a:schemeClr val="tx1">
                    <a:lumMod val="95000"/>
                  </a:schemeClr>
                </a:solidFill>
                <a:latin typeface="Microsoft PhagsPa" pitchFamily="34" charset="0"/>
              </a:rPr>
              <a:t>                </a:t>
            </a:r>
            <a:r>
              <a:rPr lang="en-US" sz="1600" dirty="0">
                <a:solidFill>
                  <a:srgbClr val="00B050"/>
                </a:solidFill>
                <a:latin typeface="Microsoft PhagsPa" pitchFamily="34" charset="0"/>
              </a:rPr>
              <a:t>Excel </a:t>
            </a:r>
          </a:p>
          <a:p>
            <a:endParaRPr lang="en-US" sz="1600" dirty="0">
              <a:solidFill>
                <a:schemeClr val="tx1">
                  <a:lumMod val="95000"/>
                </a:schemeClr>
              </a:solidFill>
              <a:latin typeface="Microsoft PhagsPa" pitchFamily="34" charset="0"/>
            </a:endParaRPr>
          </a:p>
          <a:p>
            <a:r>
              <a:rPr lang="en-US" sz="1600" dirty="0">
                <a:solidFill>
                  <a:schemeClr val="tx1">
                    <a:lumMod val="95000"/>
                  </a:schemeClr>
                </a:solidFill>
                <a:latin typeface="Microsoft PhagsPa" pitchFamily="34" charset="0"/>
              </a:rPr>
              <a:t>                </a:t>
            </a:r>
            <a:r>
              <a:rPr lang="en-US" sz="1600" dirty="0">
                <a:solidFill>
                  <a:srgbClr val="F5870F"/>
                </a:solidFill>
                <a:latin typeface="Microsoft PhagsPa" pitchFamily="34" charset="0"/>
              </a:rPr>
              <a:t>PowerPoint </a:t>
            </a:r>
          </a:p>
          <a:p>
            <a:endParaRPr lang="en-US" sz="1600" dirty="0">
              <a:solidFill>
                <a:srgbClr val="F5870F"/>
              </a:solidFill>
              <a:latin typeface="Microsoft PhagsPa" pitchFamily="34" charset="0"/>
            </a:endParaRPr>
          </a:p>
          <a:p>
            <a:r>
              <a:rPr lang="en-US" sz="1600" dirty="0">
                <a:solidFill>
                  <a:srgbClr val="00B0F0"/>
                </a:solidFill>
                <a:latin typeface="Microsoft PhagsPa" pitchFamily="34" charset="0"/>
              </a:rPr>
              <a:t>                Outlook</a:t>
            </a:r>
            <a:r>
              <a:rPr lang="en-US" sz="1600" dirty="0">
                <a:solidFill>
                  <a:srgbClr val="F5870F"/>
                </a:solidFill>
                <a:latin typeface="Microsoft PhagsPa" pitchFamily="34" charset="0"/>
              </a:rPr>
              <a:t>  </a:t>
            </a:r>
          </a:p>
          <a:p>
            <a:endParaRPr lang="en-US" sz="1600" dirty="0">
              <a:solidFill>
                <a:schemeClr val="tx1">
                  <a:lumMod val="95000"/>
                </a:schemeClr>
              </a:solidFill>
              <a:latin typeface="Microsoft PhagsPa" pitchFamily="34" charset="0"/>
            </a:endParaRPr>
          </a:p>
          <a:p>
            <a:r>
              <a:rPr lang="en-US" sz="1600" dirty="0">
                <a:solidFill>
                  <a:schemeClr val="tx1">
                    <a:lumMod val="95000"/>
                  </a:schemeClr>
                </a:solidFill>
                <a:latin typeface="Microsoft PhagsPa" pitchFamily="34" charset="0"/>
              </a:rPr>
              <a:t> - The Windows</a:t>
            </a:r>
            <a:r>
              <a:rPr lang="en-US" sz="1600" dirty="0">
                <a:solidFill>
                  <a:schemeClr val="bg1"/>
                </a:solidFill>
                <a:latin typeface="Microsoft PhagsPa" pitchFamily="34" charset="0"/>
              </a:rPr>
              <a:t> OS</a:t>
            </a:r>
          </a:p>
          <a:p>
            <a:r>
              <a:rPr lang="en-US" sz="1600" dirty="0">
                <a:solidFill>
                  <a:schemeClr val="bg1"/>
                </a:solidFill>
                <a:latin typeface="Microsoft PhagsPa" pitchFamily="34" charset="0"/>
              </a:rPr>
              <a:t> </a:t>
            </a:r>
            <a:r>
              <a:rPr lang="en-US" sz="1600" dirty="0">
                <a:solidFill>
                  <a:schemeClr val="tx1">
                    <a:lumMod val="95000"/>
                  </a:schemeClr>
                </a:solidFill>
                <a:latin typeface="Microsoft PhagsPa" pitchFamily="34" charset="0"/>
              </a:rPr>
              <a:t>- Azure </a:t>
            </a:r>
            <a:endParaRPr lang="fr-FR" sz="1600" dirty="0">
              <a:solidFill>
                <a:schemeClr val="tx1">
                  <a:lumMod val="95000"/>
                </a:schemeClr>
              </a:solidFill>
              <a:latin typeface="Microsoft PhagsPa" pitchFamily="34" charset="0"/>
            </a:endParaRPr>
          </a:p>
        </p:txBody>
      </p:sp>
      <p:sp>
        <p:nvSpPr>
          <p:cNvPr id="40" name="ZoneTexte 39"/>
          <p:cNvSpPr txBox="1"/>
          <p:nvPr/>
        </p:nvSpPr>
        <p:spPr>
          <a:xfrm>
            <a:off x="5072066" y="1630908"/>
            <a:ext cx="2071702" cy="369332"/>
          </a:xfrm>
          <a:prstGeom prst="rect">
            <a:avLst/>
          </a:prstGeom>
          <a:noFill/>
        </p:spPr>
        <p:txBody>
          <a:bodyPr wrap="square" rtlCol="0">
            <a:spAutoFit/>
          </a:bodyPr>
          <a:lstStyle/>
          <a:p>
            <a:r>
              <a:rPr lang="fr-FR" dirty="0">
                <a:effectLst>
                  <a:outerShdw blurRad="50800" dist="38100" dir="2700000" algn="tl" rotWithShape="0">
                    <a:prstClr val="black">
                      <a:alpha val="40000"/>
                    </a:prstClr>
                  </a:outerShdw>
                </a:effectLst>
                <a:latin typeface="Microsoft PhagsPa" pitchFamily="34" charset="0"/>
                <a:cs typeface="Consolas" pitchFamily="49" charset="0"/>
              </a:rPr>
              <a:t>Impact:</a:t>
            </a:r>
          </a:p>
        </p:txBody>
      </p:sp>
      <p:cxnSp>
        <p:nvCxnSpPr>
          <p:cNvPr id="45" name="Connecteur droit 44"/>
          <p:cNvCxnSpPr/>
          <p:nvPr/>
        </p:nvCxnSpPr>
        <p:spPr>
          <a:xfrm>
            <a:off x="1214382" y="2071678"/>
            <a:ext cx="6429452"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4214810" y="2071678"/>
            <a:ext cx="4000528" cy="3293209"/>
          </a:xfrm>
          <a:prstGeom prst="rect">
            <a:avLst/>
          </a:prstGeom>
          <a:noFill/>
        </p:spPr>
        <p:txBody>
          <a:bodyPr wrap="square" rtlCol="0">
            <a:spAutoFit/>
          </a:bodyPr>
          <a:lstStyle/>
          <a:p>
            <a:pPr>
              <a:buFontTx/>
              <a:buChar char="-"/>
            </a:pPr>
            <a:r>
              <a:rPr lang="fr-FR" sz="1600" dirty="0">
                <a:latin typeface="Microsoft PhagsPa" pitchFamily="34" charset="0"/>
              </a:rPr>
              <a:t> Microsoft Tools</a:t>
            </a:r>
            <a:r>
              <a:rPr lang="en-US" sz="1600" dirty="0">
                <a:latin typeface="Microsoft PhagsPa" pitchFamily="34" charset="0"/>
              </a:rPr>
              <a:t>  and apps such as </a:t>
            </a:r>
            <a:r>
              <a:rPr lang="en-US" sz="1600" dirty="0">
                <a:solidFill>
                  <a:srgbClr val="0070C0"/>
                </a:solidFill>
                <a:latin typeface="Microsoft PhagsPa" pitchFamily="34" charset="0"/>
              </a:rPr>
              <a:t>Word</a:t>
            </a:r>
            <a:r>
              <a:rPr lang="en-US" sz="1600" dirty="0">
                <a:latin typeface="Microsoft PhagsPa" pitchFamily="34" charset="0"/>
              </a:rPr>
              <a:t>, </a:t>
            </a:r>
            <a:r>
              <a:rPr lang="en-US" sz="1600" dirty="0">
                <a:solidFill>
                  <a:srgbClr val="00B050"/>
                </a:solidFill>
                <a:latin typeface="Microsoft PhagsPa" pitchFamily="34" charset="0"/>
              </a:rPr>
              <a:t>Excel</a:t>
            </a:r>
            <a:r>
              <a:rPr lang="en-US" sz="1600" dirty="0">
                <a:latin typeface="Microsoft PhagsPa" pitchFamily="34" charset="0"/>
              </a:rPr>
              <a:t>, and </a:t>
            </a:r>
            <a:r>
              <a:rPr lang="en-US" sz="1600" dirty="0">
                <a:solidFill>
                  <a:srgbClr val="F5870F"/>
                </a:solidFill>
                <a:latin typeface="Microsoft PhagsPa" pitchFamily="34" charset="0"/>
              </a:rPr>
              <a:t>PowerPoint</a:t>
            </a:r>
            <a:r>
              <a:rPr lang="en-US" sz="1600" dirty="0">
                <a:latin typeface="Microsoft PhagsPa" pitchFamily="34" charset="0"/>
              </a:rPr>
              <a:t> are ingrained in both business and educational workflows, providing robust solutions for any document.</a:t>
            </a:r>
          </a:p>
          <a:p>
            <a:endParaRPr lang="en-US" sz="1600" dirty="0">
              <a:latin typeface="Microsoft PhagsPa" pitchFamily="34" charset="0"/>
            </a:endParaRPr>
          </a:p>
          <a:p>
            <a:pPr>
              <a:buFontTx/>
              <a:buChar char="-"/>
            </a:pPr>
            <a:r>
              <a:rPr lang="en-US" sz="1600" dirty="0">
                <a:latin typeface="Microsoft PhagsPa" pitchFamily="34" charset="0"/>
              </a:rPr>
              <a:t> The Windows operating system remains the dominant platform for personal computers.</a:t>
            </a:r>
          </a:p>
          <a:p>
            <a:endParaRPr lang="en-US" sz="1600" dirty="0">
              <a:latin typeface="Microsoft PhagsPa" pitchFamily="34" charset="0"/>
            </a:endParaRPr>
          </a:p>
          <a:p>
            <a:r>
              <a:rPr lang="en-US" sz="1600" dirty="0">
                <a:latin typeface="Microsoft PhagsPa" pitchFamily="34" charset="0"/>
              </a:rPr>
              <a:t>- Azure, Microsoft's cloud computing platform, has offered cloud-based solutions for businesses of all size.</a:t>
            </a:r>
            <a:endParaRPr lang="fr-FR" sz="1600" dirty="0">
              <a:latin typeface="Microsoft PhagsPa" pitchFamily="34" charset="0"/>
            </a:endParaRPr>
          </a:p>
        </p:txBody>
      </p:sp>
      <p:pic>
        <p:nvPicPr>
          <p:cNvPr id="26632" name="Picture 8" descr="microsoft, windows "/>
          <p:cNvPicPr>
            <a:picLocks noChangeAspect="1" noChangeArrowheads="1"/>
          </p:cNvPicPr>
          <p:nvPr/>
        </p:nvPicPr>
        <p:blipFill>
          <a:blip r:embed="rId16"/>
          <a:srcRect/>
          <a:stretch>
            <a:fillRect/>
          </a:stretch>
        </p:blipFill>
        <p:spPr bwMode="auto">
          <a:xfrm>
            <a:off x="3071802" y="5429264"/>
            <a:ext cx="395286" cy="395286"/>
          </a:xfrm>
          <a:prstGeom prst="rect">
            <a:avLst/>
          </a:prstGeom>
          <a:noFill/>
        </p:spPr>
      </p:pic>
      <p:pic>
        <p:nvPicPr>
          <p:cNvPr id="26634" name="Picture 10" descr="powerpoint, microsoft, ms "/>
          <p:cNvPicPr>
            <a:picLocks noChangeAspect="1" noChangeArrowheads="1"/>
          </p:cNvPicPr>
          <p:nvPr/>
        </p:nvPicPr>
        <p:blipFill>
          <a:blip r:embed="rId17"/>
          <a:srcRect/>
          <a:stretch>
            <a:fillRect/>
          </a:stretch>
        </p:blipFill>
        <p:spPr bwMode="auto">
          <a:xfrm>
            <a:off x="1643042" y="4462474"/>
            <a:ext cx="395286" cy="395286"/>
          </a:xfrm>
          <a:prstGeom prst="rect">
            <a:avLst/>
          </a:prstGeom>
          <a:noFill/>
        </p:spPr>
      </p:pic>
      <p:pic>
        <p:nvPicPr>
          <p:cNvPr id="26636" name="Picture 12" descr="excel, logo, microsoft, ms "/>
          <p:cNvPicPr>
            <a:picLocks noChangeAspect="1" noChangeArrowheads="1"/>
          </p:cNvPicPr>
          <p:nvPr/>
        </p:nvPicPr>
        <p:blipFill>
          <a:blip r:embed="rId18"/>
          <a:srcRect/>
          <a:stretch>
            <a:fillRect/>
          </a:stretch>
        </p:blipFill>
        <p:spPr bwMode="auto">
          <a:xfrm>
            <a:off x="1643042" y="4000504"/>
            <a:ext cx="395286" cy="395286"/>
          </a:xfrm>
          <a:prstGeom prst="rect">
            <a:avLst/>
          </a:prstGeom>
          <a:noFill/>
        </p:spPr>
      </p:pic>
      <p:pic>
        <p:nvPicPr>
          <p:cNvPr id="26638" name="Picture 14" descr="word, logo, ms, social, social media "/>
          <p:cNvPicPr>
            <a:picLocks noChangeAspect="1" noChangeArrowheads="1"/>
          </p:cNvPicPr>
          <p:nvPr/>
        </p:nvPicPr>
        <p:blipFill>
          <a:blip r:embed="rId19"/>
          <a:srcRect/>
          <a:stretch>
            <a:fillRect/>
          </a:stretch>
        </p:blipFill>
        <p:spPr bwMode="auto">
          <a:xfrm>
            <a:off x="1643042" y="3500438"/>
            <a:ext cx="428628" cy="428628"/>
          </a:xfrm>
          <a:prstGeom prst="rect">
            <a:avLst/>
          </a:prstGeom>
          <a:noFill/>
        </p:spPr>
      </p:pic>
      <p:pic>
        <p:nvPicPr>
          <p:cNvPr id="26640" name="Picture 16" descr="microsoft, office, office365, onedrive "/>
          <p:cNvPicPr>
            <a:picLocks noChangeAspect="1" noChangeArrowheads="1"/>
          </p:cNvPicPr>
          <p:nvPr/>
        </p:nvPicPr>
        <p:blipFill>
          <a:blip r:embed="rId20"/>
          <a:srcRect/>
          <a:stretch>
            <a:fillRect/>
          </a:stretch>
        </p:blipFill>
        <p:spPr bwMode="auto">
          <a:xfrm>
            <a:off x="2143108" y="5715016"/>
            <a:ext cx="323848" cy="323848"/>
          </a:xfrm>
          <a:prstGeom prst="rect">
            <a:avLst/>
          </a:prstGeom>
          <a:noFill/>
        </p:spPr>
      </p:pic>
      <p:pic>
        <p:nvPicPr>
          <p:cNvPr id="26642" name="Picture 18" descr="outlook, logo, microsoft, social, social media "/>
          <p:cNvPicPr>
            <a:picLocks noChangeAspect="1" noChangeArrowheads="1"/>
          </p:cNvPicPr>
          <p:nvPr/>
        </p:nvPicPr>
        <p:blipFill>
          <a:blip r:embed="rId21"/>
          <a:srcRect/>
          <a:stretch>
            <a:fillRect/>
          </a:stretch>
        </p:blipFill>
        <p:spPr bwMode="auto">
          <a:xfrm>
            <a:off x="1636492" y="4980010"/>
            <a:ext cx="395286" cy="395286"/>
          </a:xfrm>
          <a:prstGeom prst="rect">
            <a:avLst/>
          </a:prstGeom>
          <a:noFill/>
        </p:spPr>
      </p:pic>
      <p:pic>
        <p:nvPicPr>
          <p:cNvPr id="57" name="Picture 4" descr="leaf, fill "/>
          <p:cNvPicPr>
            <a:picLocks noChangeAspect="1" noChangeArrowheads="1"/>
          </p:cNvPicPr>
          <p:nvPr/>
        </p:nvPicPr>
        <p:blipFill>
          <a:blip r:embed="rId22"/>
          <a:srcRect/>
          <a:stretch>
            <a:fillRect/>
          </a:stretch>
        </p:blipFill>
        <p:spPr bwMode="auto">
          <a:xfrm>
            <a:off x="500034" y="4500570"/>
            <a:ext cx="285752" cy="28575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fade">
                                      <p:cBhvr>
                                        <p:cTn id="7" dur="1000"/>
                                        <p:tgtEl>
                                          <p:spTgt spid="26628"/>
                                        </p:tgtEl>
                                      </p:cBhvr>
                                    </p:animEffect>
                                    <p:anim calcmode="lin" valueType="num">
                                      <p:cBhvr>
                                        <p:cTn id="8" dur="1000" fill="hold"/>
                                        <p:tgtEl>
                                          <p:spTgt spid="26628"/>
                                        </p:tgtEl>
                                        <p:attrNameLst>
                                          <p:attrName>ppt_x</p:attrName>
                                        </p:attrNameLst>
                                      </p:cBhvr>
                                      <p:tavLst>
                                        <p:tav tm="0">
                                          <p:val>
                                            <p:strVal val="#ppt_x"/>
                                          </p:val>
                                        </p:tav>
                                        <p:tav tm="100000">
                                          <p:val>
                                            <p:strVal val="#ppt_x"/>
                                          </p:val>
                                        </p:tav>
                                      </p:tavLst>
                                    </p:anim>
                                    <p:anim calcmode="lin" valueType="num">
                                      <p:cBhvr>
                                        <p:cTn id="9" dur="1000" fill="hold"/>
                                        <p:tgtEl>
                                          <p:spTgt spid="266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428604"/>
            <a:ext cx="8143932" cy="6072230"/>
          </a:xfrm>
          <a:prstGeom prst="rect">
            <a:avLst/>
          </a:prstGeom>
          <a:solidFill>
            <a:srgbClr val="10243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70" name="Picture 26" descr="arow, arroe, arrow, arrow down, check, 화살표 "/>
          <p:cNvPicPr>
            <a:picLocks noChangeAspect="1" noChangeArrowheads="1"/>
          </p:cNvPicPr>
          <p:nvPr/>
        </p:nvPicPr>
        <p:blipFill>
          <a:blip r:embed="rId2"/>
          <a:srcRect/>
          <a:stretch>
            <a:fillRect/>
          </a:stretch>
        </p:blipFill>
        <p:spPr bwMode="auto">
          <a:xfrm>
            <a:off x="928662" y="571480"/>
            <a:ext cx="214314" cy="214314"/>
          </a:xfrm>
          <a:prstGeom prst="rect">
            <a:avLst/>
          </a:prstGeom>
          <a:noFill/>
        </p:spPr>
      </p:pic>
      <p:cxnSp>
        <p:nvCxnSpPr>
          <p:cNvPr id="41" name="Connecteur droit 40"/>
          <p:cNvCxnSpPr/>
          <p:nvPr/>
        </p:nvCxnSpPr>
        <p:spPr>
          <a:xfrm rot="5400000">
            <a:off x="5678495" y="3678239"/>
            <a:ext cx="5643602"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sp>
        <p:nvSpPr>
          <p:cNvPr id="42" name="Rectangle à coins arrondis 41"/>
          <p:cNvSpPr/>
          <p:nvPr/>
        </p:nvSpPr>
        <p:spPr>
          <a:xfrm>
            <a:off x="428596" y="5643578"/>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428596" y="5000636"/>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1" name="Picture 26" descr="business, management, target icon"/>
          <p:cNvPicPr>
            <a:picLocks noChangeAspect="1" noChangeArrowheads="1"/>
          </p:cNvPicPr>
          <p:nvPr/>
        </p:nvPicPr>
        <p:blipFill>
          <a:blip r:embed="rId3"/>
          <a:srcRect/>
          <a:stretch>
            <a:fillRect/>
          </a:stretch>
        </p:blipFill>
        <p:spPr bwMode="auto">
          <a:xfrm>
            <a:off x="500034" y="5214950"/>
            <a:ext cx="285752" cy="285752"/>
          </a:xfrm>
          <a:prstGeom prst="rect">
            <a:avLst/>
          </a:prstGeom>
          <a:noFill/>
        </p:spPr>
      </p:pic>
      <p:sp>
        <p:nvSpPr>
          <p:cNvPr id="17" name="Rectangle à coins arrondis 16"/>
          <p:cNvSpPr/>
          <p:nvPr/>
        </p:nvSpPr>
        <p:spPr>
          <a:xfrm>
            <a:off x="428596" y="4357694"/>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428596" y="3714752"/>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56" name="Picture 12" descr="badge, html, html5, achievement, award, reward, trophy "/>
          <p:cNvPicPr>
            <a:picLocks noChangeAspect="1" noChangeArrowheads="1"/>
          </p:cNvPicPr>
          <p:nvPr/>
        </p:nvPicPr>
        <p:blipFill>
          <a:blip r:embed="rId4"/>
          <a:srcRect/>
          <a:stretch>
            <a:fillRect/>
          </a:stretch>
        </p:blipFill>
        <p:spPr bwMode="auto">
          <a:xfrm>
            <a:off x="500034" y="3929066"/>
            <a:ext cx="285752" cy="285752"/>
          </a:xfrm>
          <a:prstGeom prst="rect">
            <a:avLst/>
          </a:prstGeom>
          <a:noFill/>
        </p:spPr>
      </p:pic>
      <p:sp>
        <p:nvSpPr>
          <p:cNvPr id="8" name="Rectangle à coins arrondis 7"/>
          <p:cNvSpPr/>
          <p:nvPr/>
        </p:nvSpPr>
        <p:spPr>
          <a:xfrm>
            <a:off x="428596" y="428604"/>
            <a:ext cx="428628" cy="857256"/>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8" descr="definition, glass, interpretation, magnifying, meaning, sense "/>
          <p:cNvPicPr>
            <a:picLocks noChangeAspect="1" noChangeArrowheads="1"/>
          </p:cNvPicPr>
          <p:nvPr/>
        </p:nvPicPr>
        <p:blipFill>
          <a:blip r:embed="rId5">
            <a:grayscl/>
          </a:blip>
          <a:srcRect/>
          <a:stretch>
            <a:fillRect/>
          </a:stretch>
        </p:blipFill>
        <p:spPr bwMode="auto">
          <a:xfrm>
            <a:off x="500034" y="642918"/>
            <a:ext cx="357190" cy="357190"/>
          </a:xfrm>
          <a:prstGeom prst="rect">
            <a:avLst/>
          </a:prstGeom>
          <a:noFill/>
        </p:spPr>
      </p:pic>
      <p:cxnSp>
        <p:nvCxnSpPr>
          <p:cNvPr id="34" name="Connecteur droit 33"/>
          <p:cNvCxnSpPr/>
          <p:nvPr/>
        </p:nvCxnSpPr>
        <p:spPr>
          <a:xfrm>
            <a:off x="928662" y="857232"/>
            <a:ext cx="7929618"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pic>
        <p:nvPicPr>
          <p:cNvPr id="6166" name="Picture 22" descr="x, circle "/>
          <p:cNvPicPr>
            <a:picLocks noChangeAspect="1" noChangeArrowheads="1"/>
          </p:cNvPicPr>
          <p:nvPr/>
        </p:nvPicPr>
        <p:blipFill>
          <a:blip r:embed="rId6"/>
          <a:srcRect/>
          <a:stretch>
            <a:fillRect/>
          </a:stretch>
        </p:blipFill>
        <p:spPr bwMode="auto">
          <a:xfrm>
            <a:off x="8501090" y="500042"/>
            <a:ext cx="285752" cy="285752"/>
          </a:xfrm>
          <a:prstGeom prst="rect">
            <a:avLst/>
          </a:prstGeom>
          <a:noFill/>
        </p:spPr>
      </p:pic>
      <p:pic>
        <p:nvPicPr>
          <p:cNvPr id="44" name="Picture 28" descr="https://cdn0.iconfinder.com/data/icons/users-android-l-lollipop-icon-pack/24/group2-64.png"/>
          <p:cNvPicPr>
            <a:picLocks noChangeAspect="1" noChangeArrowheads="1"/>
          </p:cNvPicPr>
          <p:nvPr/>
        </p:nvPicPr>
        <p:blipFill>
          <a:blip r:embed="rId7"/>
          <a:srcRect/>
          <a:stretch>
            <a:fillRect/>
          </a:stretch>
        </p:blipFill>
        <p:spPr bwMode="auto">
          <a:xfrm>
            <a:off x="500034" y="5857892"/>
            <a:ext cx="285752" cy="285752"/>
          </a:xfrm>
          <a:prstGeom prst="rect">
            <a:avLst/>
          </a:prstGeom>
          <a:noFill/>
        </p:spPr>
      </p:pic>
      <p:pic>
        <p:nvPicPr>
          <p:cNvPr id="6172" name="Picture 28" descr="more, vertical, details, menu, options "/>
          <p:cNvPicPr>
            <a:picLocks noChangeAspect="1" noChangeArrowheads="1"/>
          </p:cNvPicPr>
          <p:nvPr/>
        </p:nvPicPr>
        <p:blipFill>
          <a:blip r:embed="rId8"/>
          <a:srcRect/>
          <a:stretch>
            <a:fillRect/>
          </a:stretch>
        </p:blipFill>
        <p:spPr bwMode="auto">
          <a:xfrm>
            <a:off x="8501090" y="928670"/>
            <a:ext cx="285752" cy="285752"/>
          </a:xfrm>
          <a:prstGeom prst="rect">
            <a:avLst/>
          </a:prstGeom>
          <a:noFill/>
        </p:spPr>
      </p:pic>
      <p:pic>
        <p:nvPicPr>
          <p:cNvPr id="46" name="Picture 10" descr="action, filter, parameters, params, preferences, setting, settings "/>
          <p:cNvPicPr>
            <a:picLocks noChangeAspect="1" noChangeArrowheads="1"/>
          </p:cNvPicPr>
          <p:nvPr/>
        </p:nvPicPr>
        <p:blipFill>
          <a:blip r:embed="rId9"/>
          <a:srcRect/>
          <a:stretch>
            <a:fillRect/>
          </a:stretch>
        </p:blipFill>
        <p:spPr bwMode="auto">
          <a:xfrm>
            <a:off x="8572528" y="1357298"/>
            <a:ext cx="214314" cy="214314"/>
          </a:xfrm>
          <a:prstGeom prst="rect">
            <a:avLst/>
          </a:prstGeom>
          <a:noFill/>
        </p:spPr>
      </p:pic>
      <p:sp>
        <p:nvSpPr>
          <p:cNvPr id="5" name="Rectangle à coins arrondis 4"/>
          <p:cNvSpPr/>
          <p:nvPr/>
        </p:nvSpPr>
        <p:spPr>
          <a:xfrm>
            <a:off x="428596" y="1142984"/>
            <a:ext cx="428628" cy="785818"/>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4" descr="evolution, history, hronology, milestones, project, timeframe, timeline, milestone "/>
          <p:cNvPicPr>
            <a:picLocks noChangeAspect="1" noChangeArrowheads="1"/>
          </p:cNvPicPr>
          <p:nvPr/>
        </p:nvPicPr>
        <p:blipFill>
          <a:blip r:embed="rId10"/>
          <a:srcRect/>
          <a:stretch>
            <a:fillRect/>
          </a:stretch>
        </p:blipFill>
        <p:spPr bwMode="auto">
          <a:xfrm>
            <a:off x="428596" y="1285860"/>
            <a:ext cx="428628" cy="428628"/>
          </a:xfrm>
          <a:prstGeom prst="rect">
            <a:avLst/>
          </a:prstGeom>
          <a:noFill/>
        </p:spPr>
      </p:pic>
      <p:sp>
        <p:nvSpPr>
          <p:cNvPr id="7" name="Rectangle à coins arrondis 6"/>
          <p:cNvSpPr/>
          <p:nvPr/>
        </p:nvSpPr>
        <p:spPr>
          <a:xfrm>
            <a:off x="428596" y="1714488"/>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48" name="Picture 4" descr="google, g "/>
          <p:cNvPicPr>
            <a:picLocks noChangeAspect="1" noChangeArrowheads="1"/>
          </p:cNvPicPr>
          <p:nvPr/>
        </p:nvPicPr>
        <p:blipFill>
          <a:blip r:embed="rId11">
            <a:biLevel thresh="50000"/>
          </a:blip>
          <a:srcRect/>
          <a:stretch>
            <a:fillRect/>
          </a:stretch>
        </p:blipFill>
        <p:spPr bwMode="auto">
          <a:xfrm>
            <a:off x="500034" y="1928802"/>
            <a:ext cx="285752" cy="285752"/>
          </a:xfrm>
          <a:prstGeom prst="rect">
            <a:avLst/>
          </a:prstGeom>
          <a:noFill/>
        </p:spPr>
      </p:pic>
      <p:sp>
        <p:nvSpPr>
          <p:cNvPr id="9" name="Rectangle à coins arrondis 8"/>
          <p:cNvSpPr/>
          <p:nvPr/>
        </p:nvSpPr>
        <p:spPr>
          <a:xfrm>
            <a:off x="428596" y="2357430"/>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3" name="Picture 30" descr="microsoft, windows "/>
          <p:cNvPicPr>
            <a:picLocks noChangeAspect="1" noChangeArrowheads="1"/>
          </p:cNvPicPr>
          <p:nvPr/>
        </p:nvPicPr>
        <p:blipFill>
          <a:blip r:embed="rId12"/>
          <a:srcRect/>
          <a:stretch>
            <a:fillRect/>
          </a:stretch>
        </p:blipFill>
        <p:spPr bwMode="auto">
          <a:xfrm>
            <a:off x="500034" y="2571744"/>
            <a:ext cx="285752" cy="285752"/>
          </a:xfrm>
          <a:prstGeom prst="rect">
            <a:avLst/>
          </a:prstGeom>
          <a:noFill/>
        </p:spPr>
      </p:pic>
      <p:sp>
        <p:nvSpPr>
          <p:cNvPr id="4" name="Rectangle à coins arrondis 3"/>
          <p:cNvSpPr/>
          <p:nvPr/>
        </p:nvSpPr>
        <p:spPr>
          <a:xfrm>
            <a:off x="285720" y="2928934"/>
            <a:ext cx="642942" cy="857256"/>
          </a:xfrm>
          <a:prstGeom prst="roundRect">
            <a:avLst/>
          </a:prstGeom>
          <a:solidFill>
            <a:srgbClr val="10243C"/>
          </a:solidFill>
          <a:ln>
            <a:solidFill>
              <a:srgbClr val="10243C"/>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p:cNvSpPr txBox="1"/>
          <p:nvPr/>
        </p:nvSpPr>
        <p:spPr>
          <a:xfrm>
            <a:off x="2571736" y="1071546"/>
            <a:ext cx="3857652" cy="400110"/>
          </a:xfrm>
          <a:prstGeom prst="rect">
            <a:avLst/>
          </a:prstGeom>
          <a:noFill/>
        </p:spPr>
        <p:txBody>
          <a:bodyPr wrap="square" rtlCol="0">
            <a:spAutoFit/>
          </a:bodyPr>
          <a:lstStyle/>
          <a:p>
            <a:pPr algn="ctr"/>
            <a:r>
              <a:rPr lang="fr-FR" sz="2000" dirty="0">
                <a:latin typeface="Consolas" pitchFamily="49" charset="0"/>
                <a:cs typeface="Consolas" pitchFamily="49" charset="0"/>
              </a:rPr>
              <a:t>Git &amp; Github</a:t>
            </a:r>
          </a:p>
        </p:txBody>
      </p:sp>
      <p:sp>
        <p:nvSpPr>
          <p:cNvPr id="37" name="ZoneTexte 36"/>
          <p:cNvSpPr txBox="1"/>
          <p:nvPr/>
        </p:nvSpPr>
        <p:spPr>
          <a:xfrm>
            <a:off x="1214414" y="1571612"/>
            <a:ext cx="2428892" cy="369332"/>
          </a:xfrm>
          <a:prstGeom prst="rect">
            <a:avLst/>
          </a:prstGeom>
          <a:noFill/>
        </p:spPr>
        <p:txBody>
          <a:bodyPr wrap="square" rtlCol="0">
            <a:spAutoFit/>
          </a:bodyPr>
          <a:lstStyle/>
          <a:p>
            <a:pPr algn="ctr"/>
            <a:r>
              <a:rPr lang="fr-FR" dirty="0">
                <a:solidFill>
                  <a:srgbClr val="F5870F"/>
                </a:solidFill>
                <a:latin typeface="Consolas" pitchFamily="49" charset="0"/>
                <a:cs typeface="Consolas" pitchFamily="49" charset="0"/>
              </a:rPr>
              <a:t>Overview:</a:t>
            </a:r>
          </a:p>
        </p:txBody>
      </p:sp>
      <p:sp>
        <p:nvSpPr>
          <p:cNvPr id="38" name="ZoneTexte 37"/>
          <p:cNvSpPr txBox="1"/>
          <p:nvPr/>
        </p:nvSpPr>
        <p:spPr>
          <a:xfrm>
            <a:off x="5072066" y="1571612"/>
            <a:ext cx="2071702" cy="369332"/>
          </a:xfrm>
          <a:prstGeom prst="rect">
            <a:avLst/>
          </a:prstGeom>
          <a:noFill/>
        </p:spPr>
        <p:txBody>
          <a:bodyPr wrap="square" rtlCol="0">
            <a:spAutoFit/>
          </a:bodyPr>
          <a:lstStyle/>
          <a:p>
            <a:pPr algn="ctr"/>
            <a:r>
              <a:rPr lang="fr-FR" dirty="0">
                <a:solidFill>
                  <a:srgbClr val="F5870F"/>
                </a:solidFill>
                <a:latin typeface="Consolas" pitchFamily="49" charset="0"/>
                <a:cs typeface="Consolas" pitchFamily="49" charset="0"/>
              </a:rPr>
              <a:t>Impact:</a:t>
            </a:r>
          </a:p>
        </p:txBody>
      </p:sp>
      <p:sp>
        <p:nvSpPr>
          <p:cNvPr id="48" name="ZoneTexte 47"/>
          <p:cNvSpPr txBox="1"/>
          <p:nvPr/>
        </p:nvSpPr>
        <p:spPr>
          <a:xfrm>
            <a:off x="1285852" y="2143116"/>
            <a:ext cx="3786214" cy="2893100"/>
          </a:xfrm>
          <a:prstGeom prst="rect">
            <a:avLst/>
          </a:prstGeom>
          <a:noFill/>
        </p:spPr>
        <p:txBody>
          <a:bodyPr wrap="square" rtlCol="0">
            <a:spAutoFit/>
          </a:bodyPr>
          <a:lstStyle/>
          <a:p>
            <a:r>
              <a:rPr lang="en-US" dirty="0"/>
              <a:t>          </a:t>
            </a:r>
            <a:r>
              <a:rPr lang="en-US" dirty="0">
                <a:solidFill>
                  <a:schemeClr val="tx1">
                    <a:lumMod val="95000"/>
                  </a:schemeClr>
                </a:solidFill>
                <a:latin typeface="Times New Roman" pitchFamily="18" charset="0"/>
                <a:cs typeface="Times New Roman" pitchFamily="18" charset="0"/>
              </a:rPr>
              <a:t>Git is a distributed version control system that allows multiple developers to collaborate seamlessly on a project.</a:t>
            </a:r>
            <a:endParaRPr lang="en-US" sz="2000" dirty="0">
              <a:solidFill>
                <a:schemeClr val="tx1">
                  <a:lumMod val="95000"/>
                </a:schemeClr>
              </a:solidFill>
              <a:latin typeface="Times New Roman" pitchFamily="18" charset="0"/>
              <a:cs typeface="Times New Roman" pitchFamily="18" charset="0"/>
            </a:endParaRPr>
          </a:p>
          <a:p>
            <a:endParaRPr lang="en-US" sz="2000" dirty="0">
              <a:solidFill>
                <a:schemeClr val="tx1">
                  <a:lumMod val="95000"/>
                </a:schemeClr>
              </a:solidFill>
            </a:endParaRPr>
          </a:p>
          <a:p>
            <a:endParaRPr lang="en-US" dirty="0">
              <a:solidFill>
                <a:schemeClr val="tx1">
                  <a:lumMod val="95000"/>
                </a:schemeClr>
              </a:solidFill>
            </a:endParaRPr>
          </a:p>
          <a:p>
            <a:r>
              <a:rPr lang="en-US" dirty="0">
                <a:solidFill>
                  <a:schemeClr val="tx1">
                    <a:lumMod val="95000"/>
                  </a:schemeClr>
                </a:solidFill>
              </a:rPr>
              <a:t>         </a:t>
            </a:r>
            <a:r>
              <a:rPr lang="en-US" dirty="0">
                <a:solidFill>
                  <a:schemeClr val="tx1">
                    <a:lumMod val="95000"/>
                  </a:schemeClr>
                </a:solidFill>
                <a:latin typeface="Times New Roman" pitchFamily="18" charset="0"/>
                <a:cs typeface="Times New Roman" pitchFamily="18" charset="0"/>
              </a:rPr>
              <a:t>GitHub is a web-based platform for version control and collaboration that provides a platform for hosting and managing code repositories.</a:t>
            </a:r>
            <a:endParaRPr lang="fr-FR" dirty="0">
              <a:solidFill>
                <a:schemeClr val="tx1">
                  <a:lumMod val="95000"/>
                </a:schemeClr>
              </a:solidFill>
              <a:latin typeface="Times New Roman" pitchFamily="18" charset="0"/>
              <a:cs typeface="Times New Roman" pitchFamily="18" charset="0"/>
            </a:endParaRPr>
          </a:p>
        </p:txBody>
      </p:sp>
      <p:pic>
        <p:nvPicPr>
          <p:cNvPr id="49" name="Picture 8" descr="git, social media "/>
          <p:cNvPicPr>
            <a:picLocks noChangeAspect="1" noChangeArrowheads="1"/>
          </p:cNvPicPr>
          <p:nvPr/>
        </p:nvPicPr>
        <p:blipFill>
          <a:blip r:embed="rId13"/>
          <a:srcRect/>
          <a:stretch>
            <a:fillRect/>
          </a:stretch>
        </p:blipFill>
        <p:spPr bwMode="auto">
          <a:xfrm>
            <a:off x="1428728" y="2154464"/>
            <a:ext cx="357190" cy="357190"/>
          </a:xfrm>
          <a:prstGeom prst="rect">
            <a:avLst/>
          </a:prstGeom>
          <a:noFill/>
        </p:spPr>
      </p:pic>
      <p:pic>
        <p:nvPicPr>
          <p:cNvPr id="50" name="Picture 10" descr="github "/>
          <p:cNvPicPr>
            <a:picLocks noChangeAspect="1" noChangeArrowheads="1"/>
          </p:cNvPicPr>
          <p:nvPr/>
        </p:nvPicPr>
        <p:blipFill>
          <a:blip r:embed="rId14"/>
          <a:srcRect/>
          <a:stretch>
            <a:fillRect/>
          </a:stretch>
        </p:blipFill>
        <p:spPr bwMode="auto">
          <a:xfrm>
            <a:off x="1428728" y="3786190"/>
            <a:ext cx="357190" cy="357190"/>
          </a:xfrm>
          <a:prstGeom prst="rect">
            <a:avLst/>
          </a:prstGeom>
          <a:noFill/>
        </p:spPr>
      </p:pic>
      <p:pic>
        <p:nvPicPr>
          <p:cNvPr id="51" name="Picture 8" descr="git, social media "/>
          <p:cNvPicPr>
            <a:picLocks noChangeAspect="1" noChangeArrowheads="1"/>
          </p:cNvPicPr>
          <p:nvPr/>
        </p:nvPicPr>
        <p:blipFill>
          <a:blip r:embed="rId13"/>
          <a:srcRect/>
          <a:stretch>
            <a:fillRect/>
          </a:stretch>
        </p:blipFill>
        <p:spPr bwMode="auto">
          <a:xfrm>
            <a:off x="500034" y="3214686"/>
            <a:ext cx="357190" cy="357190"/>
          </a:xfrm>
          <a:prstGeom prst="rect">
            <a:avLst/>
          </a:prstGeom>
          <a:noFill/>
        </p:spPr>
      </p:pic>
      <p:pic>
        <p:nvPicPr>
          <p:cNvPr id="32" name="Picture 10" descr="github "/>
          <p:cNvPicPr>
            <a:picLocks noChangeAspect="1" noChangeArrowheads="1"/>
          </p:cNvPicPr>
          <p:nvPr/>
        </p:nvPicPr>
        <p:blipFill>
          <a:blip r:embed="rId14"/>
          <a:srcRect/>
          <a:stretch>
            <a:fillRect/>
          </a:stretch>
        </p:blipFill>
        <p:spPr bwMode="auto">
          <a:xfrm>
            <a:off x="357158" y="3214686"/>
            <a:ext cx="357190" cy="357190"/>
          </a:xfrm>
          <a:prstGeom prst="rect">
            <a:avLst/>
          </a:prstGeom>
          <a:noFill/>
        </p:spPr>
      </p:pic>
      <p:cxnSp>
        <p:nvCxnSpPr>
          <p:cNvPr id="52" name="Connecteur droit 51"/>
          <p:cNvCxnSpPr/>
          <p:nvPr/>
        </p:nvCxnSpPr>
        <p:spPr>
          <a:xfrm>
            <a:off x="2928926" y="1500174"/>
            <a:ext cx="3071834" cy="1588"/>
          </a:xfrm>
          <a:prstGeom prst="line">
            <a:avLst/>
          </a:prstGeom>
          <a:ln w="19050">
            <a:solidFill>
              <a:schemeClr val="accent6">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5143504" y="2128431"/>
            <a:ext cx="2928958" cy="2800767"/>
          </a:xfrm>
          <a:prstGeom prst="rect">
            <a:avLst/>
          </a:prstGeom>
          <a:noFill/>
        </p:spPr>
        <p:txBody>
          <a:bodyPr wrap="square" rtlCol="0">
            <a:spAutoFit/>
          </a:bodyPr>
          <a:lstStyle/>
          <a:p>
            <a:pPr>
              <a:buFont typeface="Arial" pitchFamily="34" charset="0"/>
              <a:buChar char="•"/>
            </a:pPr>
            <a:r>
              <a:rPr lang="en-US" sz="1600" dirty="0">
                <a:solidFill>
                  <a:schemeClr val="tx1">
                    <a:lumMod val="95000"/>
                  </a:schemeClr>
                </a:solidFill>
                <a:latin typeface="Comic Sans MS" pitchFamily="66" charset="0"/>
              </a:rPr>
              <a:t> </a:t>
            </a:r>
            <a:r>
              <a:rPr lang="en-US" sz="1600" dirty="0">
                <a:solidFill>
                  <a:schemeClr val="tx1">
                    <a:lumMod val="95000"/>
                  </a:schemeClr>
                </a:solidFill>
                <a:latin typeface="Times New Roman" pitchFamily="18" charset="0"/>
                <a:cs typeface="Times New Roman" pitchFamily="18" charset="0"/>
              </a:rPr>
              <a:t>These tools enable collaborative coding, efficient version control, and streamlined issue resolution.</a:t>
            </a:r>
          </a:p>
          <a:p>
            <a:endParaRPr lang="en-US" sz="1600" dirty="0">
              <a:solidFill>
                <a:schemeClr val="tx1">
                  <a:lumMod val="95000"/>
                </a:schemeClr>
              </a:solidFill>
              <a:latin typeface="Times New Roman" pitchFamily="18" charset="0"/>
              <a:cs typeface="Times New Roman" pitchFamily="18" charset="0"/>
            </a:endParaRPr>
          </a:p>
          <a:p>
            <a:endParaRPr lang="en-US" sz="1600" dirty="0">
              <a:solidFill>
                <a:schemeClr val="tx1">
                  <a:lumMod val="95000"/>
                </a:schemeClr>
              </a:solidFill>
              <a:latin typeface="Times New Roman" pitchFamily="18" charset="0"/>
              <a:cs typeface="Times New Roman" pitchFamily="18" charset="0"/>
            </a:endParaRPr>
          </a:p>
          <a:p>
            <a:pPr>
              <a:buFont typeface="Arial" pitchFamily="34" charset="0"/>
              <a:buChar char="•"/>
            </a:pPr>
            <a:r>
              <a:rPr lang="en-US" sz="1600" dirty="0">
                <a:solidFill>
                  <a:schemeClr val="tx1">
                    <a:lumMod val="95000"/>
                  </a:schemeClr>
                </a:solidFill>
                <a:latin typeface="Times New Roman" pitchFamily="18" charset="0"/>
                <a:cs typeface="Times New Roman" pitchFamily="18" charset="0"/>
              </a:rPr>
              <a:t> Developers can contribute to projects seamlessly, track changes, and resolve conflicts efficiently fostering a global community of collaboration.</a:t>
            </a:r>
            <a:endParaRPr lang="fr-FR" sz="1600" dirty="0">
              <a:solidFill>
                <a:schemeClr val="tx1">
                  <a:lumMod val="95000"/>
                </a:schemeClr>
              </a:solidFill>
              <a:latin typeface="Times New Roman" pitchFamily="18" charset="0"/>
              <a:cs typeface="Times New Roman" pitchFamily="18" charset="0"/>
            </a:endParaRPr>
          </a:p>
        </p:txBody>
      </p:sp>
      <p:pic>
        <p:nvPicPr>
          <p:cNvPr id="59" name="Picture 4" descr="internet, signal, wifi "/>
          <p:cNvPicPr>
            <a:picLocks noChangeAspect="1" noChangeArrowheads="1"/>
          </p:cNvPicPr>
          <p:nvPr/>
        </p:nvPicPr>
        <p:blipFill>
          <a:blip r:embed="rId15"/>
          <a:srcRect/>
          <a:stretch>
            <a:fillRect/>
          </a:stretch>
        </p:blipFill>
        <p:spPr bwMode="auto">
          <a:xfrm>
            <a:off x="8572528" y="1676392"/>
            <a:ext cx="252410" cy="252410"/>
          </a:xfrm>
          <a:prstGeom prst="rect">
            <a:avLst/>
          </a:prstGeom>
          <a:noFill/>
        </p:spPr>
      </p:pic>
      <p:pic>
        <p:nvPicPr>
          <p:cNvPr id="61" name="Picture 4" descr="leaf, fill "/>
          <p:cNvPicPr>
            <a:picLocks noChangeAspect="1" noChangeArrowheads="1"/>
          </p:cNvPicPr>
          <p:nvPr/>
        </p:nvPicPr>
        <p:blipFill>
          <a:blip r:embed="rId16"/>
          <a:srcRect/>
          <a:stretch>
            <a:fillRect/>
          </a:stretch>
        </p:blipFill>
        <p:spPr bwMode="auto">
          <a:xfrm>
            <a:off x="500034" y="4500570"/>
            <a:ext cx="285752" cy="285752"/>
          </a:xfrm>
          <a:prstGeom prst="rect">
            <a:avLst/>
          </a:prstGeom>
          <a:noFill/>
        </p:spPr>
      </p:pic>
      <p:cxnSp>
        <p:nvCxnSpPr>
          <p:cNvPr id="62" name="Connecteur droit 61"/>
          <p:cNvCxnSpPr/>
          <p:nvPr/>
        </p:nvCxnSpPr>
        <p:spPr>
          <a:xfrm>
            <a:off x="1285852" y="3500438"/>
            <a:ext cx="7000924" cy="1588"/>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Connecteur droit 64"/>
          <p:cNvCxnSpPr/>
          <p:nvPr/>
        </p:nvCxnSpPr>
        <p:spPr>
          <a:xfrm>
            <a:off x="1285852" y="2000240"/>
            <a:ext cx="7000924" cy="1588"/>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Connecteur droit 65"/>
          <p:cNvCxnSpPr/>
          <p:nvPr/>
        </p:nvCxnSpPr>
        <p:spPr>
          <a:xfrm>
            <a:off x="1285852" y="5357826"/>
            <a:ext cx="7000924" cy="1588"/>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428604"/>
            <a:ext cx="8143932" cy="6072230"/>
          </a:xfrm>
          <a:prstGeom prst="rect">
            <a:avLst/>
          </a:prstGeom>
          <a:solidFill>
            <a:srgbClr val="10243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70" name="Picture 26" descr="arow, arroe, arrow, arrow down, check, 화살표 "/>
          <p:cNvPicPr>
            <a:picLocks noChangeAspect="1" noChangeArrowheads="1"/>
          </p:cNvPicPr>
          <p:nvPr/>
        </p:nvPicPr>
        <p:blipFill>
          <a:blip r:embed="rId2"/>
          <a:srcRect/>
          <a:stretch>
            <a:fillRect/>
          </a:stretch>
        </p:blipFill>
        <p:spPr bwMode="auto">
          <a:xfrm>
            <a:off x="928662" y="571480"/>
            <a:ext cx="214314" cy="214314"/>
          </a:xfrm>
          <a:prstGeom prst="rect">
            <a:avLst/>
          </a:prstGeom>
          <a:noFill/>
        </p:spPr>
      </p:pic>
      <p:cxnSp>
        <p:nvCxnSpPr>
          <p:cNvPr id="41" name="Connecteur droit 40"/>
          <p:cNvCxnSpPr/>
          <p:nvPr/>
        </p:nvCxnSpPr>
        <p:spPr>
          <a:xfrm rot="5400000">
            <a:off x="5678495" y="3678239"/>
            <a:ext cx="5643602"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sp>
        <p:nvSpPr>
          <p:cNvPr id="42" name="Rectangle à coins arrondis 41"/>
          <p:cNvSpPr/>
          <p:nvPr/>
        </p:nvSpPr>
        <p:spPr>
          <a:xfrm>
            <a:off x="428596" y="5643578"/>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428596" y="5000636"/>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1" name="Picture 26" descr="business, management, target icon"/>
          <p:cNvPicPr>
            <a:picLocks noChangeAspect="1" noChangeArrowheads="1"/>
          </p:cNvPicPr>
          <p:nvPr/>
        </p:nvPicPr>
        <p:blipFill>
          <a:blip r:embed="rId3"/>
          <a:srcRect/>
          <a:stretch>
            <a:fillRect/>
          </a:stretch>
        </p:blipFill>
        <p:spPr bwMode="auto">
          <a:xfrm>
            <a:off x="500034" y="5214950"/>
            <a:ext cx="285752" cy="285752"/>
          </a:xfrm>
          <a:prstGeom prst="rect">
            <a:avLst/>
          </a:prstGeom>
          <a:noFill/>
        </p:spPr>
      </p:pic>
      <p:sp>
        <p:nvSpPr>
          <p:cNvPr id="17" name="Rectangle à coins arrondis 16"/>
          <p:cNvSpPr/>
          <p:nvPr/>
        </p:nvSpPr>
        <p:spPr>
          <a:xfrm>
            <a:off x="428596" y="4357694"/>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428596" y="428604"/>
            <a:ext cx="428628" cy="857256"/>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8" descr="definition, glass, interpretation, magnifying, meaning, sense "/>
          <p:cNvPicPr>
            <a:picLocks noChangeAspect="1" noChangeArrowheads="1"/>
          </p:cNvPicPr>
          <p:nvPr/>
        </p:nvPicPr>
        <p:blipFill>
          <a:blip r:embed="rId4">
            <a:grayscl/>
          </a:blip>
          <a:srcRect/>
          <a:stretch>
            <a:fillRect/>
          </a:stretch>
        </p:blipFill>
        <p:spPr bwMode="auto">
          <a:xfrm>
            <a:off x="500034" y="642918"/>
            <a:ext cx="357190" cy="357190"/>
          </a:xfrm>
          <a:prstGeom prst="rect">
            <a:avLst/>
          </a:prstGeom>
          <a:noFill/>
        </p:spPr>
      </p:pic>
      <p:cxnSp>
        <p:nvCxnSpPr>
          <p:cNvPr id="34" name="Connecteur droit 33"/>
          <p:cNvCxnSpPr/>
          <p:nvPr/>
        </p:nvCxnSpPr>
        <p:spPr>
          <a:xfrm>
            <a:off x="928662" y="857232"/>
            <a:ext cx="7929618"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pic>
        <p:nvPicPr>
          <p:cNvPr id="6166" name="Picture 22" descr="x, circle "/>
          <p:cNvPicPr>
            <a:picLocks noChangeAspect="1" noChangeArrowheads="1"/>
          </p:cNvPicPr>
          <p:nvPr/>
        </p:nvPicPr>
        <p:blipFill>
          <a:blip r:embed="rId5"/>
          <a:srcRect/>
          <a:stretch>
            <a:fillRect/>
          </a:stretch>
        </p:blipFill>
        <p:spPr bwMode="auto">
          <a:xfrm>
            <a:off x="8501090" y="500042"/>
            <a:ext cx="285752" cy="285752"/>
          </a:xfrm>
          <a:prstGeom prst="rect">
            <a:avLst/>
          </a:prstGeom>
          <a:noFill/>
        </p:spPr>
      </p:pic>
      <p:pic>
        <p:nvPicPr>
          <p:cNvPr id="44" name="Picture 28" descr="https://cdn0.iconfinder.com/data/icons/users-android-l-lollipop-icon-pack/24/group2-64.png"/>
          <p:cNvPicPr>
            <a:picLocks noChangeAspect="1" noChangeArrowheads="1"/>
          </p:cNvPicPr>
          <p:nvPr/>
        </p:nvPicPr>
        <p:blipFill>
          <a:blip r:embed="rId6"/>
          <a:srcRect/>
          <a:stretch>
            <a:fillRect/>
          </a:stretch>
        </p:blipFill>
        <p:spPr bwMode="auto">
          <a:xfrm>
            <a:off x="500034" y="5857892"/>
            <a:ext cx="285752" cy="285752"/>
          </a:xfrm>
          <a:prstGeom prst="rect">
            <a:avLst/>
          </a:prstGeom>
          <a:noFill/>
        </p:spPr>
      </p:pic>
      <p:pic>
        <p:nvPicPr>
          <p:cNvPr id="6172" name="Picture 28" descr="more, vertical, details, menu, options "/>
          <p:cNvPicPr>
            <a:picLocks noChangeAspect="1" noChangeArrowheads="1"/>
          </p:cNvPicPr>
          <p:nvPr/>
        </p:nvPicPr>
        <p:blipFill>
          <a:blip r:embed="rId7"/>
          <a:srcRect/>
          <a:stretch>
            <a:fillRect/>
          </a:stretch>
        </p:blipFill>
        <p:spPr bwMode="auto">
          <a:xfrm>
            <a:off x="8501090" y="928670"/>
            <a:ext cx="285752" cy="285752"/>
          </a:xfrm>
          <a:prstGeom prst="rect">
            <a:avLst/>
          </a:prstGeom>
          <a:noFill/>
        </p:spPr>
      </p:pic>
      <p:pic>
        <p:nvPicPr>
          <p:cNvPr id="46" name="Picture 10" descr="action, filter, parameters, params, preferences, setting, settings "/>
          <p:cNvPicPr>
            <a:picLocks noChangeAspect="1" noChangeArrowheads="1"/>
          </p:cNvPicPr>
          <p:nvPr/>
        </p:nvPicPr>
        <p:blipFill>
          <a:blip r:embed="rId8"/>
          <a:srcRect/>
          <a:stretch>
            <a:fillRect/>
          </a:stretch>
        </p:blipFill>
        <p:spPr bwMode="auto">
          <a:xfrm>
            <a:off x="8572528" y="1357298"/>
            <a:ext cx="214314" cy="214314"/>
          </a:xfrm>
          <a:prstGeom prst="rect">
            <a:avLst/>
          </a:prstGeom>
          <a:noFill/>
        </p:spPr>
      </p:pic>
      <p:sp>
        <p:nvSpPr>
          <p:cNvPr id="5" name="Rectangle à coins arrondis 4"/>
          <p:cNvSpPr/>
          <p:nvPr/>
        </p:nvSpPr>
        <p:spPr>
          <a:xfrm>
            <a:off x="428596" y="1142984"/>
            <a:ext cx="428628" cy="785818"/>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4" descr="evolution, history, hronology, milestones, project, timeframe, timeline, milestone "/>
          <p:cNvPicPr>
            <a:picLocks noChangeAspect="1" noChangeArrowheads="1"/>
          </p:cNvPicPr>
          <p:nvPr/>
        </p:nvPicPr>
        <p:blipFill>
          <a:blip r:embed="rId9"/>
          <a:srcRect/>
          <a:stretch>
            <a:fillRect/>
          </a:stretch>
        </p:blipFill>
        <p:spPr bwMode="auto">
          <a:xfrm>
            <a:off x="428596" y="1285860"/>
            <a:ext cx="428628" cy="428628"/>
          </a:xfrm>
          <a:prstGeom prst="rect">
            <a:avLst/>
          </a:prstGeom>
          <a:noFill/>
        </p:spPr>
      </p:pic>
      <p:sp>
        <p:nvSpPr>
          <p:cNvPr id="7" name="Rectangle à coins arrondis 6"/>
          <p:cNvSpPr/>
          <p:nvPr/>
        </p:nvSpPr>
        <p:spPr>
          <a:xfrm>
            <a:off x="428596" y="1714488"/>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48" name="Picture 4" descr="google, g "/>
          <p:cNvPicPr>
            <a:picLocks noChangeAspect="1" noChangeArrowheads="1"/>
          </p:cNvPicPr>
          <p:nvPr/>
        </p:nvPicPr>
        <p:blipFill>
          <a:blip r:embed="rId10">
            <a:biLevel thresh="50000"/>
          </a:blip>
          <a:srcRect/>
          <a:stretch>
            <a:fillRect/>
          </a:stretch>
        </p:blipFill>
        <p:spPr bwMode="auto">
          <a:xfrm>
            <a:off x="500034" y="1928802"/>
            <a:ext cx="285752" cy="285752"/>
          </a:xfrm>
          <a:prstGeom prst="rect">
            <a:avLst/>
          </a:prstGeom>
          <a:noFill/>
        </p:spPr>
      </p:pic>
      <p:sp>
        <p:nvSpPr>
          <p:cNvPr id="9" name="Rectangle à coins arrondis 8"/>
          <p:cNvSpPr/>
          <p:nvPr/>
        </p:nvSpPr>
        <p:spPr>
          <a:xfrm>
            <a:off x="428596" y="2357430"/>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3" name="Picture 30" descr="microsoft, windows "/>
          <p:cNvPicPr>
            <a:picLocks noChangeAspect="1" noChangeArrowheads="1"/>
          </p:cNvPicPr>
          <p:nvPr/>
        </p:nvPicPr>
        <p:blipFill>
          <a:blip r:embed="rId11"/>
          <a:srcRect/>
          <a:stretch>
            <a:fillRect/>
          </a:stretch>
        </p:blipFill>
        <p:spPr bwMode="auto">
          <a:xfrm>
            <a:off x="500034" y="2571744"/>
            <a:ext cx="285752" cy="285752"/>
          </a:xfrm>
          <a:prstGeom prst="rect">
            <a:avLst/>
          </a:prstGeom>
          <a:noFill/>
        </p:spPr>
      </p:pic>
      <p:sp>
        <p:nvSpPr>
          <p:cNvPr id="16" name="Rectangle à coins arrondis 15"/>
          <p:cNvSpPr/>
          <p:nvPr/>
        </p:nvSpPr>
        <p:spPr>
          <a:xfrm>
            <a:off x="428596" y="3000372"/>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2" name="Picture 10" descr="github "/>
          <p:cNvPicPr>
            <a:picLocks noChangeAspect="1" noChangeArrowheads="1"/>
          </p:cNvPicPr>
          <p:nvPr/>
        </p:nvPicPr>
        <p:blipFill>
          <a:blip r:embed="rId12"/>
          <a:srcRect/>
          <a:stretch>
            <a:fillRect/>
          </a:stretch>
        </p:blipFill>
        <p:spPr bwMode="auto">
          <a:xfrm>
            <a:off x="500034" y="3214686"/>
            <a:ext cx="285752" cy="285752"/>
          </a:xfrm>
          <a:prstGeom prst="rect">
            <a:avLst/>
          </a:prstGeom>
          <a:noFill/>
        </p:spPr>
      </p:pic>
      <p:sp>
        <p:nvSpPr>
          <p:cNvPr id="4" name="Rectangle à coins arrondis 3"/>
          <p:cNvSpPr/>
          <p:nvPr/>
        </p:nvSpPr>
        <p:spPr>
          <a:xfrm>
            <a:off x="285720" y="3643314"/>
            <a:ext cx="642942" cy="857256"/>
          </a:xfrm>
          <a:prstGeom prst="roundRect">
            <a:avLst/>
          </a:prstGeom>
          <a:solidFill>
            <a:srgbClr val="10243C"/>
          </a:solidFill>
          <a:ln>
            <a:solidFill>
              <a:srgbClr val="10243C"/>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56" name="Picture 12" descr="badge, html, html5, achievement, award, reward, trophy "/>
          <p:cNvPicPr>
            <a:picLocks noChangeAspect="1" noChangeArrowheads="1"/>
          </p:cNvPicPr>
          <p:nvPr/>
        </p:nvPicPr>
        <p:blipFill>
          <a:blip r:embed="rId13"/>
          <a:srcRect/>
          <a:stretch>
            <a:fillRect/>
          </a:stretch>
        </p:blipFill>
        <p:spPr bwMode="auto">
          <a:xfrm>
            <a:off x="571472" y="3929066"/>
            <a:ext cx="285752" cy="285752"/>
          </a:xfrm>
          <a:prstGeom prst="rect">
            <a:avLst/>
          </a:prstGeom>
          <a:noFill/>
        </p:spPr>
      </p:pic>
      <p:sp>
        <p:nvSpPr>
          <p:cNvPr id="45" name="Rogner et arrondir un rectangle à un seul coin 44"/>
          <p:cNvSpPr/>
          <p:nvPr/>
        </p:nvSpPr>
        <p:spPr>
          <a:xfrm>
            <a:off x="1214414" y="1214422"/>
            <a:ext cx="1500198" cy="428628"/>
          </a:xfrm>
          <a:prstGeom prst="snip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ogner et arrondir un rectangle à un seul coin 46"/>
          <p:cNvSpPr/>
          <p:nvPr/>
        </p:nvSpPr>
        <p:spPr>
          <a:xfrm>
            <a:off x="5072066" y="1214422"/>
            <a:ext cx="1500198" cy="428628"/>
          </a:xfrm>
          <a:prstGeom prst="snip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p:cNvSpPr txBox="1"/>
          <p:nvPr/>
        </p:nvSpPr>
        <p:spPr>
          <a:xfrm>
            <a:off x="1357290" y="1142984"/>
            <a:ext cx="4857784" cy="461665"/>
          </a:xfrm>
          <a:prstGeom prst="rect">
            <a:avLst/>
          </a:prstGeom>
          <a:noFill/>
        </p:spPr>
        <p:txBody>
          <a:bodyPr wrap="square" rtlCol="0">
            <a:spAutoFit/>
          </a:bodyPr>
          <a:lstStyle/>
          <a:p>
            <a:r>
              <a:rPr lang="fr-FR" sz="1100" dirty="0">
                <a:solidFill>
                  <a:schemeClr val="bg1"/>
                </a:solidFill>
              </a:rPr>
              <a:t>Index.</a:t>
            </a:r>
            <a:r>
              <a:rPr lang="fr-FR" sz="2000" dirty="0">
                <a:solidFill>
                  <a:schemeClr val="bg1"/>
                </a:solidFill>
              </a:rPr>
              <a:t>HTML</a:t>
            </a:r>
            <a:r>
              <a:rPr lang="fr-FR" sz="2400" dirty="0">
                <a:solidFill>
                  <a:schemeClr val="bg1"/>
                </a:solidFill>
              </a:rPr>
              <a:t>  </a:t>
            </a:r>
            <a:r>
              <a:rPr lang="fr-FR" dirty="0">
                <a:solidFill>
                  <a:schemeClr val="bg1"/>
                </a:solidFill>
              </a:rPr>
              <a:t>                                                     </a:t>
            </a:r>
            <a:r>
              <a:rPr lang="fr-FR" sz="1100" dirty="0">
                <a:solidFill>
                  <a:schemeClr val="bg1"/>
                </a:solidFill>
              </a:rPr>
              <a:t>style</a:t>
            </a:r>
            <a:r>
              <a:rPr lang="fr-FR" dirty="0">
                <a:solidFill>
                  <a:schemeClr val="bg1"/>
                </a:solidFill>
              </a:rPr>
              <a:t>.</a:t>
            </a:r>
            <a:r>
              <a:rPr lang="fr-FR" sz="2000" dirty="0">
                <a:solidFill>
                  <a:schemeClr val="bg1"/>
                </a:solidFill>
              </a:rPr>
              <a:t>CSS</a:t>
            </a:r>
            <a:endParaRPr lang="fr-FR" dirty="0">
              <a:solidFill>
                <a:schemeClr val="bg1"/>
              </a:solidFill>
            </a:endParaRPr>
          </a:p>
        </p:txBody>
      </p:sp>
      <p:sp>
        <p:nvSpPr>
          <p:cNvPr id="73" name="Rectangle 72"/>
          <p:cNvSpPr/>
          <p:nvPr/>
        </p:nvSpPr>
        <p:spPr>
          <a:xfrm>
            <a:off x="5072066" y="1643050"/>
            <a:ext cx="3143272" cy="3429024"/>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79A4"/>
              </a:solidFill>
            </a:endParaRPr>
          </a:p>
        </p:txBody>
      </p:sp>
      <p:sp>
        <p:nvSpPr>
          <p:cNvPr id="74" name="Rectangle 73"/>
          <p:cNvSpPr/>
          <p:nvPr/>
        </p:nvSpPr>
        <p:spPr>
          <a:xfrm>
            <a:off x="1214414" y="1643050"/>
            <a:ext cx="3714776" cy="3429024"/>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79A4"/>
              </a:solidFill>
            </a:endParaRPr>
          </a:p>
        </p:txBody>
      </p:sp>
      <p:cxnSp>
        <p:nvCxnSpPr>
          <p:cNvPr id="54" name="Connecteur droit 53"/>
          <p:cNvCxnSpPr/>
          <p:nvPr/>
        </p:nvCxnSpPr>
        <p:spPr>
          <a:xfrm>
            <a:off x="1214414" y="1641462"/>
            <a:ext cx="6786610" cy="1588"/>
          </a:xfrm>
          <a:prstGeom prst="line">
            <a:avLst/>
          </a:prstGeom>
          <a:ln w="19050">
            <a:solidFill>
              <a:srgbClr val="10243C"/>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214414" y="1674674"/>
            <a:ext cx="3786214" cy="3046988"/>
          </a:xfrm>
          <a:prstGeom prst="rect">
            <a:avLst/>
          </a:prstGeom>
        </p:spPr>
        <p:txBody>
          <a:bodyPr wrap="square">
            <a:spAutoFit/>
          </a:bodyPr>
          <a:lstStyle/>
          <a:p>
            <a:r>
              <a:rPr lang="en-US" sz="1200" dirty="0">
                <a:solidFill>
                  <a:schemeClr val="bg1">
                    <a:lumMod val="50000"/>
                    <a:lumOff val="50000"/>
                  </a:schemeClr>
                </a:solidFill>
                <a:latin typeface="Consolas" pitchFamily="49" charset="0"/>
                <a:cs typeface="Consolas" pitchFamily="49" charset="0"/>
              </a:rPr>
              <a:t>&lt;</a:t>
            </a:r>
            <a:r>
              <a:rPr lang="en-US" sz="1200" dirty="0">
                <a:solidFill>
                  <a:schemeClr val="bg2">
                    <a:lumMod val="60000"/>
                    <a:lumOff val="40000"/>
                  </a:schemeClr>
                </a:solidFill>
                <a:latin typeface="Consolas" pitchFamily="49" charset="0"/>
                <a:cs typeface="Consolas" pitchFamily="49" charset="0"/>
              </a:rPr>
              <a:t>html</a:t>
            </a:r>
            <a:r>
              <a:rPr lang="en-US" sz="1200" dirty="0">
                <a:solidFill>
                  <a:schemeClr val="bg1">
                    <a:lumMod val="50000"/>
                    <a:lumOff val="50000"/>
                  </a:schemeClr>
                </a:solidFill>
                <a:latin typeface="Consolas" pitchFamily="49" charset="0"/>
                <a:cs typeface="Consolas" pitchFamily="49" charset="0"/>
              </a:rPr>
              <a:t>&gt;</a:t>
            </a:r>
          </a:p>
          <a:p>
            <a:r>
              <a:rPr lang="en-US" sz="1200" dirty="0">
                <a:solidFill>
                  <a:schemeClr val="bg1">
                    <a:lumMod val="50000"/>
                    <a:lumOff val="50000"/>
                  </a:schemeClr>
                </a:solidFill>
                <a:latin typeface="Consolas" pitchFamily="49" charset="0"/>
                <a:cs typeface="Consolas" pitchFamily="49" charset="0"/>
              </a:rPr>
              <a:t>&lt;</a:t>
            </a:r>
            <a:r>
              <a:rPr lang="en-US" sz="1200" dirty="0">
                <a:solidFill>
                  <a:schemeClr val="bg2">
                    <a:lumMod val="60000"/>
                    <a:lumOff val="40000"/>
                  </a:schemeClr>
                </a:solidFill>
                <a:latin typeface="Consolas" pitchFamily="49" charset="0"/>
                <a:cs typeface="Consolas" pitchFamily="49" charset="0"/>
              </a:rPr>
              <a:t>head</a:t>
            </a:r>
            <a:r>
              <a:rPr lang="en-US" sz="1200" dirty="0">
                <a:solidFill>
                  <a:schemeClr val="bg1">
                    <a:lumMod val="50000"/>
                    <a:lumOff val="50000"/>
                  </a:schemeClr>
                </a:solidFill>
                <a:latin typeface="Consolas" pitchFamily="49" charset="0"/>
                <a:cs typeface="Consolas" pitchFamily="49" charset="0"/>
              </a:rPr>
              <a:t>&gt;</a:t>
            </a:r>
            <a:r>
              <a:rPr lang="en-US" sz="1200" dirty="0">
                <a:latin typeface="Consolas" pitchFamily="49" charset="0"/>
                <a:cs typeface="Consolas" pitchFamily="49" charset="0"/>
              </a:rPr>
              <a:t> </a:t>
            </a:r>
          </a:p>
          <a:p>
            <a:r>
              <a:rPr lang="en-US" sz="1200" dirty="0">
                <a:solidFill>
                  <a:schemeClr val="bg1">
                    <a:lumMod val="50000"/>
                    <a:lumOff val="50000"/>
                  </a:schemeClr>
                </a:solidFill>
                <a:latin typeface="Consolas" pitchFamily="49" charset="0"/>
                <a:cs typeface="Consolas" pitchFamily="49" charset="0"/>
              </a:rPr>
              <a:t> &lt;</a:t>
            </a:r>
            <a:r>
              <a:rPr lang="en-US" sz="1200" dirty="0">
                <a:solidFill>
                  <a:schemeClr val="bg2">
                    <a:lumMod val="60000"/>
                    <a:lumOff val="40000"/>
                  </a:schemeClr>
                </a:solidFill>
                <a:latin typeface="Consolas" pitchFamily="49" charset="0"/>
                <a:cs typeface="Consolas" pitchFamily="49" charset="0"/>
              </a:rPr>
              <a:t>link</a:t>
            </a:r>
            <a:r>
              <a:rPr lang="en-US" sz="1200" dirty="0">
                <a:latin typeface="Consolas" pitchFamily="49" charset="0"/>
                <a:cs typeface="Consolas" pitchFamily="49" charset="0"/>
              </a:rPr>
              <a:t> </a:t>
            </a:r>
            <a:r>
              <a:rPr lang="en-US" sz="1200" dirty="0" err="1">
                <a:solidFill>
                  <a:srgbClr val="00B0F0"/>
                </a:solidFill>
                <a:latin typeface="Consolas" pitchFamily="49" charset="0"/>
                <a:cs typeface="Consolas" pitchFamily="49" charset="0"/>
              </a:rPr>
              <a:t>rel</a:t>
            </a:r>
            <a:r>
              <a:rPr lang="en-US" sz="1200" dirty="0">
                <a:latin typeface="Consolas" pitchFamily="49" charset="0"/>
                <a:cs typeface="Consolas" pitchFamily="49" charset="0"/>
              </a:rPr>
              <a:t>= </a:t>
            </a:r>
            <a:r>
              <a:rPr lang="en-US" sz="1200" dirty="0">
                <a:solidFill>
                  <a:srgbClr val="F5870F"/>
                </a:solidFill>
                <a:latin typeface="Consolas" pitchFamily="49" charset="0"/>
                <a:cs typeface="Consolas" pitchFamily="49" charset="0"/>
              </a:rPr>
              <a:t>“</a:t>
            </a:r>
            <a:r>
              <a:rPr lang="en-US" sz="1200" dirty="0" err="1">
                <a:solidFill>
                  <a:srgbClr val="F5870F"/>
                </a:solidFill>
                <a:latin typeface="Consolas" pitchFamily="49" charset="0"/>
                <a:cs typeface="Consolas" pitchFamily="49" charset="0"/>
              </a:rPr>
              <a:t>stylesheet</a:t>
            </a:r>
            <a:r>
              <a:rPr lang="en-US" sz="1200" dirty="0">
                <a:solidFill>
                  <a:srgbClr val="F5870F"/>
                </a:solidFill>
                <a:latin typeface="Consolas" pitchFamily="49" charset="0"/>
                <a:cs typeface="Consolas" pitchFamily="49" charset="0"/>
              </a:rPr>
              <a:t>” </a:t>
            </a:r>
            <a:r>
              <a:rPr lang="en-US" sz="1200" dirty="0" err="1">
                <a:solidFill>
                  <a:srgbClr val="00B0F0"/>
                </a:solidFill>
                <a:latin typeface="Consolas" pitchFamily="49" charset="0"/>
                <a:cs typeface="Consolas" pitchFamily="49" charset="0"/>
              </a:rPr>
              <a:t>href</a:t>
            </a:r>
            <a:r>
              <a:rPr lang="en-US" sz="1200" dirty="0">
                <a:latin typeface="Consolas" pitchFamily="49" charset="0"/>
                <a:cs typeface="Consolas" pitchFamily="49" charset="0"/>
              </a:rPr>
              <a:t>=</a:t>
            </a:r>
            <a:r>
              <a:rPr lang="en-US" sz="1200" dirty="0">
                <a:solidFill>
                  <a:srgbClr val="F5870F"/>
                </a:solidFill>
                <a:latin typeface="Consolas" pitchFamily="49" charset="0"/>
                <a:cs typeface="Consolas" pitchFamily="49" charset="0"/>
              </a:rPr>
              <a:t>“style.css”</a:t>
            </a:r>
            <a:r>
              <a:rPr lang="en-US" sz="1200" dirty="0">
                <a:solidFill>
                  <a:schemeClr val="bg1">
                    <a:lumMod val="50000"/>
                    <a:lumOff val="50000"/>
                  </a:schemeClr>
                </a:solidFill>
                <a:latin typeface="Consolas" pitchFamily="49" charset="0"/>
                <a:cs typeface="Consolas" pitchFamily="49" charset="0"/>
              </a:rPr>
              <a:t>&gt;</a:t>
            </a:r>
            <a:r>
              <a:rPr lang="en-US" sz="1200" dirty="0">
                <a:latin typeface="Consolas" pitchFamily="49" charset="0"/>
                <a:cs typeface="Consolas" pitchFamily="49" charset="0"/>
              </a:rPr>
              <a:t> </a:t>
            </a:r>
          </a:p>
          <a:p>
            <a:r>
              <a:rPr lang="en-US" sz="1200" dirty="0">
                <a:solidFill>
                  <a:schemeClr val="bg1">
                    <a:lumMod val="50000"/>
                    <a:lumOff val="50000"/>
                  </a:schemeClr>
                </a:solidFill>
                <a:latin typeface="Consolas" pitchFamily="49" charset="0"/>
                <a:cs typeface="Consolas" pitchFamily="49" charset="0"/>
              </a:rPr>
              <a:t>&lt;/</a:t>
            </a:r>
            <a:r>
              <a:rPr lang="en-US" sz="1200" dirty="0">
                <a:solidFill>
                  <a:schemeClr val="bg2">
                    <a:lumMod val="60000"/>
                    <a:lumOff val="40000"/>
                  </a:schemeClr>
                </a:solidFill>
                <a:latin typeface="Consolas" pitchFamily="49" charset="0"/>
                <a:cs typeface="Consolas" pitchFamily="49" charset="0"/>
              </a:rPr>
              <a:t>head</a:t>
            </a:r>
            <a:r>
              <a:rPr lang="en-US" sz="1200" dirty="0">
                <a:solidFill>
                  <a:schemeClr val="bg1">
                    <a:lumMod val="50000"/>
                    <a:lumOff val="50000"/>
                  </a:schemeClr>
                </a:solidFill>
                <a:latin typeface="Consolas" pitchFamily="49" charset="0"/>
                <a:cs typeface="Consolas" pitchFamily="49" charset="0"/>
              </a:rPr>
              <a:t>&gt;</a:t>
            </a:r>
          </a:p>
          <a:p>
            <a:r>
              <a:rPr lang="en-US" sz="1200" dirty="0">
                <a:solidFill>
                  <a:schemeClr val="bg1">
                    <a:lumMod val="50000"/>
                    <a:lumOff val="50000"/>
                  </a:schemeClr>
                </a:solidFill>
                <a:latin typeface="Consolas" pitchFamily="49" charset="0"/>
                <a:cs typeface="Consolas" pitchFamily="49" charset="0"/>
              </a:rPr>
              <a:t>&lt;</a:t>
            </a:r>
            <a:r>
              <a:rPr lang="en-US" sz="1200" dirty="0">
                <a:solidFill>
                  <a:schemeClr val="bg2">
                    <a:lumMod val="60000"/>
                    <a:lumOff val="40000"/>
                  </a:schemeClr>
                </a:solidFill>
                <a:latin typeface="Consolas" pitchFamily="49" charset="0"/>
                <a:cs typeface="Consolas" pitchFamily="49" charset="0"/>
              </a:rPr>
              <a:t>body</a:t>
            </a:r>
            <a:r>
              <a:rPr lang="en-US" sz="1200" dirty="0">
                <a:solidFill>
                  <a:schemeClr val="bg1">
                    <a:lumMod val="50000"/>
                    <a:lumOff val="50000"/>
                  </a:schemeClr>
                </a:solidFill>
                <a:latin typeface="Consolas" pitchFamily="49" charset="0"/>
                <a:cs typeface="Consolas" pitchFamily="49" charset="0"/>
              </a:rPr>
              <a:t>&gt;</a:t>
            </a:r>
          </a:p>
          <a:p>
            <a:endParaRPr lang="en-US" sz="1200" dirty="0">
              <a:solidFill>
                <a:schemeClr val="bg1">
                  <a:lumMod val="50000"/>
                  <a:lumOff val="50000"/>
                </a:schemeClr>
              </a:solidFill>
              <a:latin typeface="Consolas" pitchFamily="49" charset="0"/>
              <a:cs typeface="Consolas" pitchFamily="49" charset="0"/>
            </a:endParaRPr>
          </a:p>
          <a:p>
            <a:r>
              <a:rPr lang="en-US" sz="1200" dirty="0">
                <a:solidFill>
                  <a:schemeClr val="tx1">
                    <a:lumMod val="95000"/>
                  </a:schemeClr>
                </a:solidFill>
                <a:latin typeface="Consolas" pitchFamily="49" charset="0"/>
                <a:cs typeface="Consolas" pitchFamily="49" charset="0"/>
              </a:rPr>
              <a:t>HTML </a:t>
            </a:r>
            <a:r>
              <a:rPr lang="en-US" sz="1200" dirty="0">
                <a:solidFill>
                  <a:schemeClr val="tx1">
                    <a:lumMod val="85000"/>
                  </a:schemeClr>
                </a:solidFill>
                <a:latin typeface="Consolas" pitchFamily="49" charset="0"/>
                <a:cs typeface="Consolas" pitchFamily="49" charset="0"/>
              </a:rPr>
              <a:t>is the markup language that underpins  the World Wide Web, it has evolved from its early iterations to HTML5.</a:t>
            </a:r>
          </a:p>
          <a:p>
            <a:r>
              <a:rPr lang="en-US" sz="1200" dirty="0">
                <a:solidFill>
                  <a:schemeClr val="tx1">
                    <a:lumMod val="85000"/>
                  </a:schemeClr>
                </a:solidFill>
                <a:latin typeface="Consolas" pitchFamily="49" charset="0"/>
                <a:cs typeface="Consolas" pitchFamily="49" charset="0"/>
              </a:rPr>
              <a:t>It provides the structural foundation for web content, defining elements such as headings, paragraphs, links, and multimedia.</a:t>
            </a:r>
          </a:p>
          <a:p>
            <a:endParaRPr lang="en-US" sz="1200" dirty="0">
              <a:solidFill>
                <a:schemeClr val="tx1">
                  <a:lumMod val="85000"/>
                </a:schemeClr>
              </a:solidFill>
              <a:latin typeface="Consolas" pitchFamily="49" charset="0"/>
              <a:cs typeface="Consolas" pitchFamily="49" charset="0"/>
            </a:endParaRPr>
          </a:p>
          <a:p>
            <a:r>
              <a:rPr lang="en-US" sz="1200" dirty="0">
                <a:solidFill>
                  <a:schemeClr val="bg1">
                    <a:lumMod val="50000"/>
                    <a:lumOff val="50000"/>
                  </a:schemeClr>
                </a:solidFill>
                <a:latin typeface="Consolas" pitchFamily="49" charset="0"/>
                <a:cs typeface="Consolas" pitchFamily="49" charset="0"/>
              </a:rPr>
              <a:t>&lt;/</a:t>
            </a:r>
            <a:r>
              <a:rPr lang="en-US" sz="1200" dirty="0">
                <a:solidFill>
                  <a:schemeClr val="bg2">
                    <a:lumMod val="60000"/>
                    <a:lumOff val="40000"/>
                  </a:schemeClr>
                </a:solidFill>
                <a:latin typeface="Consolas" pitchFamily="49" charset="0"/>
                <a:cs typeface="Consolas" pitchFamily="49" charset="0"/>
              </a:rPr>
              <a:t>body</a:t>
            </a:r>
            <a:r>
              <a:rPr lang="en-US" sz="1200" dirty="0">
                <a:solidFill>
                  <a:schemeClr val="bg1">
                    <a:lumMod val="50000"/>
                    <a:lumOff val="50000"/>
                  </a:schemeClr>
                </a:solidFill>
                <a:latin typeface="Consolas" pitchFamily="49" charset="0"/>
                <a:cs typeface="Consolas" pitchFamily="49" charset="0"/>
              </a:rPr>
              <a:t>&gt;</a:t>
            </a:r>
          </a:p>
          <a:p>
            <a:r>
              <a:rPr lang="en-US" sz="1200" dirty="0">
                <a:solidFill>
                  <a:schemeClr val="bg1">
                    <a:lumMod val="50000"/>
                    <a:lumOff val="50000"/>
                  </a:schemeClr>
                </a:solidFill>
                <a:latin typeface="Consolas" pitchFamily="49" charset="0"/>
                <a:cs typeface="Consolas" pitchFamily="49" charset="0"/>
              </a:rPr>
              <a:t>&lt;/</a:t>
            </a:r>
            <a:r>
              <a:rPr lang="en-US" sz="1200" dirty="0">
                <a:solidFill>
                  <a:schemeClr val="bg2">
                    <a:lumMod val="60000"/>
                    <a:lumOff val="40000"/>
                  </a:schemeClr>
                </a:solidFill>
                <a:latin typeface="Consolas" pitchFamily="49" charset="0"/>
                <a:cs typeface="Consolas" pitchFamily="49" charset="0"/>
              </a:rPr>
              <a:t>html</a:t>
            </a:r>
            <a:r>
              <a:rPr lang="en-US" sz="1200" dirty="0">
                <a:solidFill>
                  <a:schemeClr val="bg1">
                    <a:lumMod val="50000"/>
                    <a:lumOff val="50000"/>
                  </a:schemeClr>
                </a:solidFill>
                <a:latin typeface="Consolas" pitchFamily="49" charset="0"/>
                <a:cs typeface="Consolas" pitchFamily="49" charset="0"/>
              </a:rPr>
              <a:t>&gt;</a:t>
            </a:r>
            <a:endParaRPr lang="en-US" sz="1200" dirty="0">
              <a:solidFill>
                <a:schemeClr val="tx1">
                  <a:lumMod val="85000"/>
                </a:schemeClr>
              </a:solidFill>
              <a:latin typeface="Consolas" pitchFamily="49" charset="0"/>
              <a:cs typeface="Consolas" pitchFamily="49" charset="0"/>
            </a:endParaRPr>
          </a:p>
        </p:txBody>
      </p:sp>
      <p:pic>
        <p:nvPicPr>
          <p:cNvPr id="75" name="Picture 4" descr="internet, signal, wifi "/>
          <p:cNvPicPr>
            <a:picLocks noChangeAspect="1" noChangeArrowheads="1"/>
          </p:cNvPicPr>
          <p:nvPr/>
        </p:nvPicPr>
        <p:blipFill>
          <a:blip r:embed="rId14"/>
          <a:srcRect/>
          <a:stretch>
            <a:fillRect/>
          </a:stretch>
        </p:blipFill>
        <p:spPr bwMode="auto">
          <a:xfrm>
            <a:off x="8572528" y="1676392"/>
            <a:ext cx="252410" cy="252410"/>
          </a:xfrm>
          <a:prstGeom prst="rect">
            <a:avLst/>
          </a:prstGeom>
          <a:noFill/>
        </p:spPr>
      </p:pic>
      <p:sp>
        <p:nvSpPr>
          <p:cNvPr id="76" name="ZoneTexte 75"/>
          <p:cNvSpPr txBox="1"/>
          <p:nvPr/>
        </p:nvSpPr>
        <p:spPr>
          <a:xfrm>
            <a:off x="5072066" y="1785926"/>
            <a:ext cx="3143272" cy="2985433"/>
          </a:xfrm>
          <a:prstGeom prst="rect">
            <a:avLst/>
          </a:prstGeom>
          <a:noFill/>
        </p:spPr>
        <p:txBody>
          <a:bodyPr wrap="square" rtlCol="0">
            <a:spAutoFit/>
          </a:bodyPr>
          <a:lstStyle/>
          <a:p>
            <a:r>
              <a:rPr lang="en-US" sz="1400" dirty="0">
                <a:solidFill>
                  <a:srgbClr val="F5870F"/>
                </a:solidFill>
                <a:latin typeface="Consolas" pitchFamily="49" charset="0"/>
                <a:cs typeface="Consolas" pitchFamily="49" charset="0"/>
              </a:rPr>
              <a:t>*{</a:t>
            </a:r>
            <a:r>
              <a:rPr lang="en-US" sz="1400" dirty="0">
                <a:latin typeface="Consolas" pitchFamily="49" charset="0"/>
                <a:cs typeface="Consolas" pitchFamily="49" charset="0"/>
              </a:rPr>
              <a:t> </a:t>
            </a:r>
          </a:p>
          <a:p>
            <a:r>
              <a:rPr lang="en-US" sz="1200" dirty="0">
                <a:solidFill>
                  <a:srgbClr val="00B0F0"/>
                </a:solidFill>
                <a:latin typeface="Consolas" pitchFamily="49" charset="0"/>
                <a:cs typeface="Consolas" pitchFamily="49" charset="0"/>
              </a:rPr>
              <a:t>color</a:t>
            </a:r>
            <a:r>
              <a:rPr lang="en-US" sz="1200" dirty="0">
                <a:latin typeface="Consolas" pitchFamily="49" charset="0"/>
                <a:cs typeface="Consolas" pitchFamily="49" charset="0"/>
              </a:rPr>
              <a:t> : white;</a:t>
            </a:r>
          </a:p>
          <a:p>
            <a:r>
              <a:rPr lang="en-US" sz="1200" dirty="0">
                <a:solidFill>
                  <a:schemeClr val="accent6">
                    <a:lumMod val="50000"/>
                  </a:schemeClr>
                </a:solidFill>
                <a:latin typeface="Consolas" pitchFamily="49" charset="0"/>
                <a:cs typeface="Consolas" pitchFamily="49" charset="0"/>
              </a:rPr>
              <a:t>background-color</a:t>
            </a:r>
            <a:r>
              <a:rPr lang="en-US" sz="1200" dirty="0">
                <a:latin typeface="Consolas" pitchFamily="49" charset="0"/>
                <a:cs typeface="Consolas" pitchFamily="49" charset="0"/>
              </a:rPr>
              <a:t>: blue;</a:t>
            </a:r>
          </a:p>
          <a:p>
            <a:r>
              <a:rPr lang="en-US" sz="1200" dirty="0">
                <a:solidFill>
                  <a:srgbClr val="92D050"/>
                </a:solidFill>
                <a:latin typeface="Consolas" pitchFamily="49" charset="0"/>
                <a:cs typeface="Consolas" pitchFamily="49" charset="0"/>
              </a:rPr>
              <a:t>font-family</a:t>
            </a:r>
            <a:r>
              <a:rPr lang="en-US" sz="1200" dirty="0">
                <a:latin typeface="Consolas" pitchFamily="49" charset="0"/>
                <a:cs typeface="Consolas" pitchFamily="49" charset="0"/>
              </a:rPr>
              <a:t>: Consolas;</a:t>
            </a:r>
          </a:p>
          <a:p>
            <a:r>
              <a:rPr lang="en-US" sz="1400" dirty="0">
                <a:solidFill>
                  <a:srgbClr val="F5870F"/>
                </a:solidFill>
                <a:latin typeface="Consolas" pitchFamily="49" charset="0"/>
                <a:cs typeface="Consolas" pitchFamily="49" charset="0"/>
              </a:rPr>
              <a:t>}</a:t>
            </a:r>
          </a:p>
          <a:p>
            <a:endParaRPr lang="en-US" sz="1400" dirty="0">
              <a:solidFill>
                <a:srgbClr val="F5870F"/>
              </a:solidFill>
              <a:latin typeface="Consolas" pitchFamily="49" charset="0"/>
              <a:cs typeface="Consolas" pitchFamily="49" charset="0"/>
            </a:endParaRPr>
          </a:p>
          <a:p>
            <a:r>
              <a:rPr lang="en-US" sz="1300" dirty="0">
                <a:solidFill>
                  <a:schemeClr val="tx1">
                    <a:lumMod val="95000"/>
                  </a:schemeClr>
                </a:solidFill>
                <a:latin typeface="Consolas" pitchFamily="49" charset="0"/>
                <a:cs typeface="Consolas" pitchFamily="49" charset="0"/>
              </a:rPr>
              <a:t>- Cascading Style Sheets (CSS) dictate the visual presentation of web content (+html). it empowers developers to craft aesthetically pleasing and user-friendly websites for a richer and more dynamic web experiences.</a:t>
            </a:r>
            <a:endParaRPr lang="fr-FR" sz="1300" dirty="0">
              <a:solidFill>
                <a:schemeClr val="tx1">
                  <a:lumMod val="95000"/>
                </a:schemeClr>
              </a:solidFill>
              <a:latin typeface="Consolas" pitchFamily="49" charset="0"/>
              <a:cs typeface="Consolas" pitchFamily="49" charset="0"/>
            </a:endParaRPr>
          </a:p>
        </p:txBody>
      </p:sp>
      <p:pic>
        <p:nvPicPr>
          <p:cNvPr id="77" name="Picture 2" descr="badge, css, css3, achievement, award, reward, trophy "/>
          <p:cNvPicPr>
            <a:picLocks noChangeAspect="1" noChangeArrowheads="1"/>
          </p:cNvPicPr>
          <p:nvPr/>
        </p:nvPicPr>
        <p:blipFill>
          <a:blip r:embed="rId15"/>
          <a:srcRect/>
          <a:stretch>
            <a:fillRect/>
          </a:stretch>
        </p:blipFill>
        <p:spPr bwMode="auto">
          <a:xfrm>
            <a:off x="2786050" y="1214422"/>
            <a:ext cx="357190" cy="357190"/>
          </a:xfrm>
          <a:prstGeom prst="rect">
            <a:avLst/>
          </a:prstGeom>
          <a:noFill/>
        </p:spPr>
      </p:pic>
      <p:pic>
        <p:nvPicPr>
          <p:cNvPr id="78" name="Picture 12" descr="badge, html, html5, achievement, award, reward, trophy "/>
          <p:cNvPicPr>
            <a:picLocks noChangeAspect="1" noChangeArrowheads="1"/>
          </p:cNvPicPr>
          <p:nvPr/>
        </p:nvPicPr>
        <p:blipFill>
          <a:blip r:embed="rId13"/>
          <a:srcRect/>
          <a:stretch>
            <a:fillRect/>
          </a:stretch>
        </p:blipFill>
        <p:spPr bwMode="auto">
          <a:xfrm>
            <a:off x="6643702" y="1214422"/>
            <a:ext cx="357190" cy="357190"/>
          </a:xfrm>
          <a:prstGeom prst="rect">
            <a:avLst/>
          </a:prstGeom>
          <a:noFill/>
        </p:spPr>
      </p:pic>
      <p:pic>
        <p:nvPicPr>
          <p:cNvPr id="81" name="Picture 2" descr="badge, css, css3, achievement, award, reward, trophy "/>
          <p:cNvPicPr>
            <a:picLocks noChangeAspect="1" noChangeArrowheads="1"/>
          </p:cNvPicPr>
          <p:nvPr/>
        </p:nvPicPr>
        <p:blipFill>
          <a:blip r:embed="rId15"/>
          <a:srcRect/>
          <a:stretch>
            <a:fillRect/>
          </a:stretch>
        </p:blipFill>
        <p:spPr bwMode="auto">
          <a:xfrm>
            <a:off x="500034" y="3929066"/>
            <a:ext cx="285752" cy="285752"/>
          </a:xfrm>
          <a:prstGeom prst="rect">
            <a:avLst/>
          </a:prstGeom>
          <a:noFill/>
        </p:spPr>
      </p:pic>
      <p:pic>
        <p:nvPicPr>
          <p:cNvPr id="29700" name="Picture 4" descr="leaf, fill "/>
          <p:cNvPicPr>
            <a:picLocks noChangeAspect="1" noChangeArrowheads="1"/>
          </p:cNvPicPr>
          <p:nvPr/>
        </p:nvPicPr>
        <p:blipFill>
          <a:blip r:embed="rId16"/>
          <a:srcRect/>
          <a:stretch>
            <a:fillRect/>
          </a:stretch>
        </p:blipFill>
        <p:spPr bwMode="auto">
          <a:xfrm>
            <a:off x="500034" y="4500570"/>
            <a:ext cx="285752" cy="28575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428604"/>
            <a:ext cx="8143932" cy="6072230"/>
          </a:xfrm>
          <a:prstGeom prst="rect">
            <a:avLst/>
          </a:prstGeom>
          <a:solidFill>
            <a:srgbClr val="10243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70" name="Picture 26" descr="arow, arroe, arrow, arrow down, check, 화살표 "/>
          <p:cNvPicPr>
            <a:picLocks noChangeAspect="1" noChangeArrowheads="1"/>
          </p:cNvPicPr>
          <p:nvPr/>
        </p:nvPicPr>
        <p:blipFill>
          <a:blip r:embed="rId2"/>
          <a:srcRect/>
          <a:stretch>
            <a:fillRect/>
          </a:stretch>
        </p:blipFill>
        <p:spPr bwMode="auto">
          <a:xfrm>
            <a:off x="928662" y="571480"/>
            <a:ext cx="214314" cy="214314"/>
          </a:xfrm>
          <a:prstGeom prst="rect">
            <a:avLst/>
          </a:prstGeom>
          <a:noFill/>
        </p:spPr>
      </p:pic>
      <p:cxnSp>
        <p:nvCxnSpPr>
          <p:cNvPr id="41" name="Connecteur droit 40"/>
          <p:cNvCxnSpPr/>
          <p:nvPr/>
        </p:nvCxnSpPr>
        <p:spPr>
          <a:xfrm rot="5400000">
            <a:off x="5678495" y="3678239"/>
            <a:ext cx="5643602"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sp>
        <p:nvSpPr>
          <p:cNvPr id="42" name="Rectangle à coins arrondis 41"/>
          <p:cNvSpPr/>
          <p:nvPr/>
        </p:nvSpPr>
        <p:spPr>
          <a:xfrm>
            <a:off x="428596" y="5643578"/>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428596" y="5000636"/>
            <a:ext cx="428628" cy="714380"/>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1" name="Picture 26" descr="business, management, target icon"/>
          <p:cNvPicPr>
            <a:picLocks noChangeAspect="1" noChangeArrowheads="1"/>
          </p:cNvPicPr>
          <p:nvPr/>
        </p:nvPicPr>
        <p:blipFill>
          <a:blip r:embed="rId3"/>
          <a:srcRect/>
          <a:stretch>
            <a:fillRect/>
          </a:stretch>
        </p:blipFill>
        <p:spPr bwMode="auto">
          <a:xfrm>
            <a:off x="500034" y="5214950"/>
            <a:ext cx="285752" cy="285752"/>
          </a:xfrm>
          <a:prstGeom prst="rect">
            <a:avLst/>
          </a:prstGeom>
          <a:noFill/>
        </p:spPr>
      </p:pic>
      <p:sp>
        <p:nvSpPr>
          <p:cNvPr id="8" name="Rectangle à coins arrondis 7"/>
          <p:cNvSpPr/>
          <p:nvPr/>
        </p:nvSpPr>
        <p:spPr>
          <a:xfrm>
            <a:off x="428596" y="428604"/>
            <a:ext cx="428628" cy="857256"/>
          </a:xfrm>
          <a:prstGeom prst="roundRect">
            <a:avLst/>
          </a:prstGeom>
          <a:solidFill>
            <a:srgbClr val="16335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8" descr="definition, glass, interpretation, magnifying, meaning, sense "/>
          <p:cNvPicPr>
            <a:picLocks noChangeAspect="1" noChangeArrowheads="1"/>
          </p:cNvPicPr>
          <p:nvPr/>
        </p:nvPicPr>
        <p:blipFill>
          <a:blip r:embed="rId4">
            <a:grayscl/>
          </a:blip>
          <a:srcRect/>
          <a:stretch>
            <a:fillRect/>
          </a:stretch>
        </p:blipFill>
        <p:spPr bwMode="auto">
          <a:xfrm>
            <a:off x="500034" y="642918"/>
            <a:ext cx="357190" cy="357190"/>
          </a:xfrm>
          <a:prstGeom prst="rect">
            <a:avLst/>
          </a:prstGeom>
          <a:noFill/>
        </p:spPr>
      </p:pic>
      <p:cxnSp>
        <p:nvCxnSpPr>
          <p:cNvPr id="34" name="Connecteur droit 33"/>
          <p:cNvCxnSpPr/>
          <p:nvPr/>
        </p:nvCxnSpPr>
        <p:spPr>
          <a:xfrm>
            <a:off x="928662" y="857232"/>
            <a:ext cx="7929618" cy="1588"/>
          </a:xfrm>
          <a:prstGeom prst="line">
            <a:avLst/>
          </a:prstGeom>
          <a:ln w="19050">
            <a:solidFill>
              <a:srgbClr val="163356"/>
            </a:solidFill>
          </a:ln>
        </p:spPr>
        <p:style>
          <a:lnRef idx="1">
            <a:schemeClr val="accent1"/>
          </a:lnRef>
          <a:fillRef idx="0">
            <a:schemeClr val="accent1"/>
          </a:fillRef>
          <a:effectRef idx="0">
            <a:schemeClr val="accent1"/>
          </a:effectRef>
          <a:fontRef idx="minor">
            <a:schemeClr val="tx1"/>
          </a:fontRef>
        </p:style>
      </p:cxnSp>
      <p:pic>
        <p:nvPicPr>
          <p:cNvPr id="6166" name="Picture 22" descr="x, circle "/>
          <p:cNvPicPr>
            <a:picLocks noChangeAspect="1" noChangeArrowheads="1"/>
          </p:cNvPicPr>
          <p:nvPr/>
        </p:nvPicPr>
        <p:blipFill>
          <a:blip r:embed="rId5"/>
          <a:srcRect/>
          <a:stretch>
            <a:fillRect/>
          </a:stretch>
        </p:blipFill>
        <p:spPr bwMode="auto">
          <a:xfrm>
            <a:off x="8501090" y="500042"/>
            <a:ext cx="285752" cy="285752"/>
          </a:xfrm>
          <a:prstGeom prst="rect">
            <a:avLst/>
          </a:prstGeom>
          <a:noFill/>
        </p:spPr>
      </p:pic>
      <p:pic>
        <p:nvPicPr>
          <p:cNvPr id="44" name="Picture 28" descr="https://cdn0.iconfinder.com/data/icons/users-android-l-lollipop-icon-pack/24/group2-64.png"/>
          <p:cNvPicPr>
            <a:picLocks noChangeAspect="1" noChangeArrowheads="1"/>
          </p:cNvPicPr>
          <p:nvPr/>
        </p:nvPicPr>
        <p:blipFill>
          <a:blip r:embed="rId6"/>
          <a:srcRect/>
          <a:stretch>
            <a:fillRect/>
          </a:stretch>
        </p:blipFill>
        <p:spPr bwMode="auto">
          <a:xfrm>
            <a:off x="500034" y="5857892"/>
            <a:ext cx="285752" cy="285752"/>
          </a:xfrm>
          <a:prstGeom prst="rect">
            <a:avLst/>
          </a:prstGeom>
          <a:noFill/>
        </p:spPr>
      </p:pic>
      <p:pic>
        <p:nvPicPr>
          <p:cNvPr id="6172" name="Picture 28" descr="more, vertical, details, menu, options "/>
          <p:cNvPicPr>
            <a:picLocks noChangeAspect="1" noChangeArrowheads="1"/>
          </p:cNvPicPr>
          <p:nvPr/>
        </p:nvPicPr>
        <p:blipFill>
          <a:blip r:embed="rId7"/>
          <a:srcRect/>
          <a:stretch>
            <a:fillRect/>
          </a:stretch>
        </p:blipFill>
        <p:spPr bwMode="auto">
          <a:xfrm>
            <a:off x="8501090" y="928670"/>
            <a:ext cx="285752" cy="285752"/>
          </a:xfrm>
          <a:prstGeom prst="rect">
            <a:avLst/>
          </a:prstGeom>
          <a:noFill/>
        </p:spPr>
      </p:pic>
      <p:pic>
        <p:nvPicPr>
          <p:cNvPr id="46" name="Picture 10" descr="action, filter, parameters, params, preferences, setting, settings "/>
          <p:cNvPicPr>
            <a:picLocks noChangeAspect="1" noChangeArrowheads="1"/>
          </p:cNvPicPr>
          <p:nvPr/>
        </p:nvPicPr>
        <p:blipFill>
          <a:blip r:embed="rId8"/>
          <a:srcRect/>
          <a:stretch>
            <a:fillRect/>
          </a:stretch>
        </p:blipFill>
        <p:spPr bwMode="auto">
          <a:xfrm>
            <a:off x="8572528" y="1357298"/>
            <a:ext cx="214314" cy="214314"/>
          </a:xfrm>
          <a:prstGeom prst="rect">
            <a:avLst/>
          </a:prstGeom>
          <a:noFill/>
        </p:spPr>
      </p:pic>
      <p:sp>
        <p:nvSpPr>
          <p:cNvPr id="5" name="Rectangle à coins arrondis 4"/>
          <p:cNvSpPr/>
          <p:nvPr/>
        </p:nvSpPr>
        <p:spPr>
          <a:xfrm>
            <a:off x="428596" y="1142984"/>
            <a:ext cx="428628" cy="785818"/>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4" descr="evolution, history, hronology, milestones, project, timeframe, timeline, milestone "/>
          <p:cNvPicPr>
            <a:picLocks noChangeAspect="1" noChangeArrowheads="1"/>
          </p:cNvPicPr>
          <p:nvPr/>
        </p:nvPicPr>
        <p:blipFill>
          <a:blip r:embed="rId9"/>
          <a:srcRect/>
          <a:stretch>
            <a:fillRect/>
          </a:stretch>
        </p:blipFill>
        <p:spPr bwMode="auto">
          <a:xfrm>
            <a:off x="428596" y="1285860"/>
            <a:ext cx="428628" cy="428628"/>
          </a:xfrm>
          <a:prstGeom prst="rect">
            <a:avLst/>
          </a:prstGeom>
          <a:noFill/>
        </p:spPr>
      </p:pic>
      <p:sp>
        <p:nvSpPr>
          <p:cNvPr id="7" name="Rectangle à coins arrondis 6"/>
          <p:cNvSpPr/>
          <p:nvPr/>
        </p:nvSpPr>
        <p:spPr>
          <a:xfrm>
            <a:off x="428596" y="1714488"/>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48" name="Picture 4" descr="google, g "/>
          <p:cNvPicPr>
            <a:picLocks noChangeAspect="1" noChangeArrowheads="1"/>
          </p:cNvPicPr>
          <p:nvPr/>
        </p:nvPicPr>
        <p:blipFill>
          <a:blip r:embed="rId10">
            <a:biLevel thresh="50000"/>
          </a:blip>
          <a:srcRect/>
          <a:stretch>
            <a:fillRect/>
          </a:stretch>
        </p:blipFill>
        <p:spPr bwMode="auto">
          <a:xfrm>
            <a:off x="500034" y="1928802"/>
            <a:ext cx="285752" cy="285752"/>
          </a:xfrm>
          <a:prstGeom prst="rect">
            <a:avLst/>
          </a:prstGeom>
          <a:noFill/>
        </p:spPr>
      </p:pic>
      <p:sp>
        <p:nvSpPr>
          <p:cNvPr id="9" name="Rectangle à coins arrondis 8"/>
          <p:cNvSpPr/>
          <p:nvPr/>
        </p:nvSpPr>
        <p:spPr>
          <a:xfrm>
            <a:off x="428596" y="2357430"/>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3" name="Picture 30" descr="microsoft, windows "/>
          <p:cNvPicPr>
            <a:picLocks noChangeAspect="1" noChangeArrowheads="1"/>
          </p:cNvPicPr>
          <p:nvPr/>
        </p:nvPicPr>
        <p:blipFill>
          <a:blip r:embed="rId11"/>
          <a:srcRect/>
          <a:stretch>
            <a:fillRect/>
          </a:stretch>
        </p:blipFill>
        <p:spPr bwMode="auto">
          <a:xfrm>
            <a:off x="500034" y="2571744"/>
            <a:ext cx="285752" cy="285752"/>
          </a:xfrm>
          <a:prstGeom prst="rect">
            <a:avLst/>
          </a:prstGeom>
          <a:noFill/>
        </p:spPr>
      </p:pic>
      <p:sp>
        <p:nvSpPr>
          <p:cNvPr id="16" name="Rectangle à coins arrondis 15"/>
          <p:cNvSpPr/>
          <p:nvPr/>
        </p:nvSpPr>
        <p:spPr>
          <a:xfrm>
            <a:off x="428596" y="3000372"/>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2" name="Picture 10" descr="github "/>
          <p:cNvPicPr>
            <a:picLocks noChangeAspect="1" noChangeArrowheads="1"/>
          </p:cNvPicPr>
          <p:nvPr/>
        </p:nvPicPr>
        <p:blipFill>
          <a:blip r:embed="rId12"/>
          <a:srcRect/>
          <a:stretch>
            <a:fillRect/>
          </a:stretch>
        </p:blipFill>
        <p:spPr bwMode="auto">
          <a:xfrm>
            <a:off x="500034" y="3214686"/>
            <a:ext cx="285752" cy="285752"/>
          </a:xfrm>
          <a:prstGeom prst="rect">
            <a:avLst/>
          </a:prstGeom>
          <a:noFill/>
        </p:spPr>
      </p:pic>
      <p:sp>
        <p:nvSpPr>
          <p:cNvPr id="17" name="Rectangle à coins arrondis 16"/>
          <p:cNvSpPr/>
          <p:nvPr/>
        </p:nvSpPr>
        <p:spPr>
          <a:xfrm>
            <a:off x="428596" y="3643314"/>
            <a:ext cx="428628" cy="714380"/>
          </a:xfrm>
          <a:prstGeom prst="roundRect">
            <a:avLst/>
          </a:prstGeom>
          <a:solidFill>
            <a:srgbClr val="16335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8" name="Picture 2" descr="badge, css, css3, achievement, award, reward, trophy "/>
          <p:cNvPicPr>
            <a:picLocks noChangeAspect="1" noChangeArrowheads="1"/>
          </p:cNvPicPr>
          <p:nvPr/>
        </p:nvPicPr>
        <p:blipFill>
          <a:blip r:embed="rId13"/>
          <a:srcRect/>
          <a:stretch>
            <a:fillRect/>
          </a:stretch>
        </p:blipFill>
        <p:spPr bwMode="auto">
          <a:xfrm>
            <a:off x="500034" y="3929066"/>
            <a:ext cx="285752" cy="285752"/>
          </a:xfrm>
          <a:prstGeom prst="rect">
            <a:avLst/>
          </a:prstGeom>
          <a:noFill/>
        </p:spPr>
      </p:pic>
      <p:sp>
        <p:nvSpPr>
          <p:cNvPr id="4" name="Rectangle à coins arrondis 3"/>
          <p:cNvSpPr/>
          <p:nvPr/>
        </p:nvSpPr>
        <p:spPr>
          <a:xfrm>
            <a:off x="285720" y="4286256"/>
            <a:ext cx="642942" cy="857256"/>
          </a:xfrm>
          <a:prstGeom prst="roundRect">
            <a:avLst/>
          </a:prstGeom>
          <a:solidFill>
            <a:srgbClr val="10243C"/>
          </a:solidFill>
          <a:ln>
            <a:solidFill>
              <a:srgbClr val="10243C"/>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Picture 4" descr="internet, signal, wifi "/>
          <p:cNvPicPr>
            <a:picLocks noChangeAspect="1" noChangeArrowheads="1"/>
          </p:cNvPicPr>
          <p:nvPr/>
        </p:nvPicPr>
        <p:blipFill>
          <a:blip r:embed="rId14"/>
          <a:srcRect/>
          <a:stretch>
            <a:fillRect/>
          </a:stretch>
        </p:blipFill>
        <p:spPr bwMode="auto">
          <a:xfrm>
            <a:off x="8572528" y="1676392"/>
            <a:ext cx="252410" cy="252410"/>
          </a:xfrm>
          <a:prstGeom prst="rect">
            <a:avLst/>
          </a:prstGeom>
          <a:noFill/>
        </p:spPr>
      </p:pic>
      <p:pic>
        <p:nvPicPr>
          <p:cNvPr id="35" name="Image 34" descr="téléchargé.jpg"/>
          <p:cNvPicPr>
            <a:picLocks noChangeAspect="1"/>
          </p:cNvPicPr>
          <p:nvPr/>
        </p:nvPicPr>
        <p:blipFill>
          <a:blip r:embed="rId15"/>
          <a:stretch>
            <a:fillRect/>
          </a:stretch>
        </p:blipFill>
        <p:spPr>
          <a:xfrm>
            <a:off x="4572000" y="3286124"/>
            <a:ext cx="2571768" cy="850662"/>
          </a:xfrm>
          <a:prstGeom prst="rect">
            <a:avLst/>
          </a:prstGeom>
        </p:spPr>
      </p:pic>
      <p:pic>
        <p:nvPicPr>
          <p:cNvPr id="30728" name="Picture 8" descr="leaf, fill "/>
          <p:cNvPicPr>
            <a:picLocks noChangeAspect="1" noChangeArrowheads="1"/>
          </p:cNvPicPr>
          <p:nvPr/>
        </p:nvPicPr>
        <p:blipFill>
          <a:blip r:embed="rId16">
            <a:duotone>
              <a:schemeClr val="accent3">
                <a:shade val="45000"/>
                <a:satMod val="135000"/>
              </a:schemeClr>
              <a:prstClr val="white"/>
            </a:duotone>
          </a:blip>
          <a:srcRect/>
          <a:stretch>
            <a:fillRect/>
          </a:stretch>
        </p:blipFill>
        <p:spPr bwMode="auto">
          <a:xfrm>
            <a:off x="500034" y="4572008"/>
            <a:ext cx="323848" cy="323848"/>
          </a:xfrm>
          <a:prstGeom prst="rect">
            <a:avLst/>
          </a:prstGeom>
          <a:noFill/>
        </p:spPr>
      </p:pic>
      <p:pic>
        <p:nvPicPr>
          <p:cNvPr id="30730" name="Picture 10" descr="compile, jenkins, organize, set, stack "/>
          <p:cNvPicPr>
            <a:picLocks noChangeAspect="1" noChangeArrowheads="1"/>
          </p:cNvPicPr>
          <p:nvPr/>
        </p:nvPicPr>
        <p:blipFill>
          <a:blip r:embed="rId17">
            <a:biLevel thresh="50000"/>
          </a:blip>
          <a:srcRect/>
          <a:stretch>
            <a:fillRect/>
          </a:stretch>
        </p:blipFill>
        <p:spPr bwMode="auto">
          <a:xfrm>
            <a:off x="3000364" y="1285860"/>
            <a:ext cx="323848" cy="323848"/>
          </a:xfrm>
          <a:prstGeom prst="rect">
            <a:avLst/>
          </a:prstGeom>
          <a:noFill/>
        </p:spPr>
      </p:pic>
      <p:sp>
        <p:nvSpPr>
          <p:cNvPr id="39" name="ZoneTexte 38"/>
          <p:cNvSpPr txBox="1"/>
          <p:nvPr/>
        </p:nvSpPr>
        <p:spPr>
          <a:xfrm>
            <a:off x="1285852" y="1857364"/>
            <a:ext cx="6429420" cy="3600986"/>
          </a:xfrm>
          <a:prstGeom prst="rect">
            <a:avLst/>
          </a:prstGeom>
          <a:noFill/>
        </p:spPr>
        <p:txBody>
          <a:bodyPr wrap="square" rtlCol="0">
            <a:spAutoFit/>
          </a:bodyPr>
          <a:lstStyle/>
          <a:p>
            <a:r>
              <a:rPr lang="fr-FR" dirty="0">
                <a:solidFill>
                  <a:srgbClr val="00B050"/>
                </a:solidFill>
                <a:latin typeface="Arial" pitchFamily="34" charset="0"/>
                <a:cs typeface="Arial" pitchFamily="34" charset="0"/>
              </a:rPr>
              <a:t>      Overview:</a:t>
            </a:r>
          </a:p>
          <a:p>
            <a:r>
              <a:rPr lang="fr-FR" sz="1600" dirty="0">
                <a:latin typeface="Arial" pitchFamily="34" charset="0"/>
                <a:cs typeface="Arial" pitchFamily="34" charset="0"/>
              </a:rPr>
              <a:t> </a:t>
            </a:r>
            <a:r>
              <a:rPr lang="fr-FR" sz="1400" dirty="0" err="1">
                <a:latin typeface="Arial" pitchFamily="34" charset="0"/>
                <a:cs typeface="Arial" pitchFamily="34" charset="0"/>
              </a:rPr>
              <a:t>LaTeX</a:t>
            </a:r>
            <a:r>
              <a:rPr lang="fr-FR" sz="1400" dirty="0">
                <a:latin typeface="Arial" pitchFamily="34" charset="0"/>
                <a:cs typeface="Arial" pitchFamily="34" charset="0"/>
              </a:rPr>
              <a:t>, a </a:t>
            </a:r>
            <a:r>
              <a:rPr lang="en-US" sz="1400" dirty="0">
                <a:latin typeface="Arial" pitchFamily="34" charset="0"/>
                <a:cs typeface="Arial" pitchFamily="34" charset="0"/>
              </a:rPr>
              <a:t>typesetting</a:t>
            </a:r>
            <a:r>
              <a:rPr lang="fr-FR" sz="1400" dirty="0">
                <a:latin typeface="Arial" pitchFamily="34" charset="0"/>
                <a:cs typeface="Arial" pitchFamily="34" charset="0"/>
              </a:rPr>
              <a:t> system, </a:t>
            </a:r>
            <a:r>
              <a:rPr lang="en-US" sz="1400" dirty="0">
                <a:latin typeface="Arial" pitchFamily="34" charset="0"/>
                <a:cs typeface="Arial" pitchFamily="34" charset="0"/>
              </a:rPr>
              <a:t>specially</a:t>
            </a:r>
            <a:r>
              <a:rPr lang="fr-FR" sz="1400" dirty="0">
                <a:latin typeface="Arial" pitchFamily="34" charset="0"/>
                <a:cs typeface="Arial" pitchFamily="34" charset="0"/>
              </a:rPr>
              <a:t> </a:t>
            </a:r>
            <a:r>
              <a:rPr lang="en-US" sz="1400" dirty="0">
                <a:latin typeface="Arial" pitchFamily="34" charset="0"/>
                <a:cs typeface="Arial" pitchFamily="34" charset="0"/>
              </a:rPr>
              <a:t>scientific</a:t>
            </a:r>
            <a:r>
              <a:rPr lang="fr-FR" sz="1400" dirty="0">
                <a:latin typeface="Arial" pitchFamily="34" charset="0"/>
                <a:cs typeface="Arial" pitchFamily="34" charset="0"/>
              </a:rPr>
              <a:t> and </a:t>
            </a:r>
            <a:r>
              <a:rPr lang="en-US" sz="1400" dirty="0">
                <a:latin typeface="Arial" pitchFamily="34" charset="0"/>
                <a:cs typeface="Arial" pitchFamily="34" charset="0"/>
              </a:rPr>
              <a:t>technical</a:t>
            </a:r>
            <a:r>
              <a:rPr lang="fr-FR" sz="1400" dirty="0">
                <a:latin typeface="Arial" pitchFamily="34" charset="0"/>
                <a:cs typeface="Arial" pitchFamily="34" charset="0"/>
              </a:rPr>
              <a:t> documents. </a:t>
            </a:r>
            <a:r>
              <a:rPr lang="en-US" sz="1400" dirty="0">
                <a:latin typeface="Arial" pitchFamily="34" charset="0"/>
                <a:cs typeface="Arial" pitchFamily="34" charset="0"/>
              </a:rPr>
              <a:t>it has become the standard for producing scholarly papers, theses, and  publication because of its robust handling of complex mathematical equations and structures</a:t>
            </a:r>
          </a:p>
          <a:p>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a:p>
            <a:r>
              <a:rPr lang="en-US" sz="1600" dirty="0">
                <a:solidFill>
                  <a:srgbClr val="FF2D2D"/>
                </a:solidFill>
                <a:latin typeface="Arial" pitchFamily="34" charset="0"/>
                <a:cs typeface="Arial" pitchFamily="34" charset="0"/>
              </a:rPr>
              <a:t>      </a:t>
            </a:r>
            <a:r>
              <a:rPr lang="en-US" dirty="0">
                <a:solidFill>
                  <a:srgbClr val="00B050"/>
                </a:solidFill>
                <a:latin typeface="Arial" pitchFamily="34" charset="0"/>
                <a:cs typeface="Arial" pitchFamily="34" charset="0"/>
              </a:rPr>
              <a:t>Impact : </a:t>
            </a:r>
            <a:endParaRPr lang="en-US" sz="1600" dirty="0">
              <a:solidFill>
                <a:srgbClr val="00B050"/>
              </a:solidFill>
              <a:latin typeface="Arial" pitchFamily="34" charset="0"/>
              <a:cs typeface="Arial" pitchFamily="34" charset="0"/>
            </a:endParaRPr>
          </a:p>
          <a:p>
            <a:r>
              <a:rPr lang="en-US" sz="1600" dirty="0">
                <a:latin typeface="Arial" pitchFamily="34" charset="0"/>
                <a:cs typeface="Arial" pitchFamily="34" charset="0"/>
              </a:rPr>
              <a:t> </a:t>
            </a:r>
            <a:r>
              <a:rPr lang="en-US" sz="1400" dirty="0" err="1">
                <a:latin typeface="Arial" pitchFamily="34" charset="0"/>
                <a:cs typeface="Arial" pitchFamily="34" charset="0"/>
              </a:rPr>
              <a:t>LaTeX's</a:t>
            </a:r>
            <a:r>
              <a:rPr lang="en-US" sz="1400" dirty="0">
                <a:latin typeface="Arial" pitchFamily="34" charset="0"/>
                <a:cs typeface="Arial" pitchFamily="34" charset="0"/>
              </a:rPr>
              <a:t> influence extends to various technical and scientific disciplines offering professional presentation of complex issues information in a visually  appealing  </a:t>
            </a:r>
            <a:r>
              <a:rPr lang="fr-FR" sz="1400" dirty="0">
                <a:latin typeface="Arial" pitchFamily="34" charset="0"/>
                <a:cs typeface="Arial" pitchFamily="34" charset="0"/>
              </a:rPr>
              <a:t>format.</a:t>
            </a:r>
          </a:p>
        </p:txBody>
      </p:sp>
      <p:pic>
        <p:nvPicPr>
          <p:cNvPr id="30732" name="Picture 12" descr="disk, diskette, floppy, save "/>
          <p:cNvPicPr>
            <a:picLocks noChangeAspect="1" noChangeArrowheads="1"/>
          </p:cNvPicPr>
          <p:nvPr/>
        </p:nvPicPr>
        <p:blipFill>
          <a:blip r:embed="rId18"/>
          <a:srcRect/>
          <a:stretch>
            <a:fillRect/>
          </a:stretch>
        </p:blipFill>
        <p:spPr bwMode="auto">
          <a:xfrm>
            <a:off x="3357554" y="1357298"/>
            <a:ext cx="180972" cy="180972"/>
          </a:xfrm>
          <a:prstGeom prst="rect">
            <a:avLst/>
          </a:prstGeom>
          <a:noFill/>
        </p:spPr>
      </p:pic>
      <p:pic>
        <p:nvPicPr>
          <p:cNvPr id="43" name="Image 42" descr="LaTeX_logo.jpg"/>
          <p:cNvPicPr>
            <a:picLocks noChangeAspect="1"/>
          </p:cNvPicPr>
          <p:nvPr/>
        </p:nvPicPr>
        <p:blipFill>
          <a:blip r:embed="rId19" cstate="print"/>
          <a:stretch>
            <a:fillRect/>
          </a:stretch>
        </p:blipFill>
        <p:spPr>
          <a:xfrm>
            <a:off x="1285852" y="1071546"/>
            <a:ext cx="1657342" cy="69055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1353</TotalTime>
  <Words>1014</Words>
  <Application>Microsoft Macintosh PowerPoint</Application>
  <PresentationFormat>Affichage à l'écran (4:3)</PresentationFormat>
  <Paragraphs>130</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home</dc:creator>
  <cp:lastModifiedBy>home</cp:lastModifiedBy>
  <cp:revision>148</cp:revision>
  <dcterms:created xsi:type="dcterms:W3CDTF">2023-12-30T17:34:31Z</dcterms:created>
  <dcterms:modified xsi:type="dcterms:W3CDTF">2024-01-03T14:29:51Z</dcterms:modified>
</cp:coreProperties>
</file>