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4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A66E-61E6-4A26-B93F-79481DE2368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4AE4-C3A8-46BA-AA8D-A2ED25086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DATASET DISTILLATION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distill the knowledge from a </a:t>
            </a:r>
            <a:r>
              <a:rPr lang="en-US" altLang="zh-CN" dirty="0" smtClean="0"/>
              <a:t>large training </a:t>
            </a:r>
            <a:r>
              <a:rPr lang="en-US" altLang="zh-CN" dirty="0"/>
              <a:t>dataset into a small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0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882"/>
            <a:ext cx="10435379" cy="26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Perhaps the paper would be better motivated by finding a realistic scenario in which it would make sense for someone to use this approach over reasonable alternatives.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2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 for our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GD updates inputs x together with label y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459"/>
            <a:ext cx="7232526" cy="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way to generate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dirty="0"/>
              <a:t>MIXUP</a:t>
            </a:r>
            <a:r>
              <a:rPr lang="zh-CN" altLang="en-US" dirty="0"/>
              <a:t>：</a:t>
            </a:r>
            <a:r>
              <a:rPr lang="en-US" altLang="zh-CN" dirty="0"/>
              <a:t>BEYOND EMPIRICAL RISK MINIMIZATION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en-US" altLang="zh-CN" dirty="0"/>
              <a:t>Large Scale Adversarial Representation </a:t>
            </a:r>
            <a:r>
              <a:rPr lang="en-US" altLang="zh-CN" dirty="0" smtClean="0"/>
              <a:t>Learning》</a:t>
            </a:r>
          </a:p>
          <a:p>
            <a:r>
              <a:rPr lang="en-US" altLang="zh-CN" dirty="0" smtClean="0"/>
              <a:t>《</a:t>
            </a:r>
            <a:r>
              <a:rPr lang="en-US" altLang="zh-CN" dirty="0"/>
              <a:t>Learning Data Augmentation Strategies for Object Detection</a:t>
            </a:r>
            <a:r>
              <a:rPr lang="en-US" altLang="zh-CN" dirty="0" smtClean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94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with dataset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</a:t>
            </a:r>
            <a:r>
              <a:rPr lang="en-US" altLang="zh-CN" dirty="0" smtClean="0"/>
              <a:t>pruning constructing </a:t>
            </a:r>
            <a:r>
              <a:rPr lang="en-US" altLang="zh-CN" dirty="0"/>
              <a:t>these </a:t>
            </a:r>
            <a:r>
              <a:rPr lang="en-US" altLang="zh-CN" dirty="0" smtClean="0"/>
              <a:t>subsets require </a:t>
            </a:r>
            <a:r>
              <a:rPr lang="en-US" altLang="zh-CN" dirty="0"/>
              <a:t>many more training examples per category than </a:t>
            </a:r>
            <a:r>
              <a:rPr lang="en-US" altLang="zh-CN" dirty="0" smtClean="0"/>
              <a:t>dataset distillation, </a:t>
            </a:r>
            <a:r>
              <a:rPr lang="en-US" altLang="zh-CN" dirty="0"/>
              <a:t>in part because their “valuable” </a:t>
            </a:r>
            <a:r>
              <a:rPr lang="en-US" altLang="zh-CN" dirty="0" smtClean="0"/>
              <a:t>images have </a:t>
            </a:r>
            <a:r>
              <a:rPr lang="en-US" altLang="zh-CN" dirty="0"/>
              <a:t>to be real, whereas our distilled images are exempt from this constraint.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61" y="1688434"/>
            <a:ext cx="10809380" cy="443804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PERORMANCE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78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015783" cy="882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4" y="3101138"/>
            <a:ext cx="9891635" cy="834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55652"/>
            <a:ext cx="5114433" cy="8826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8164" y="2654360"/>
            <a:ext cx="67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One step GD, fixed </a:t>
            </a:r>
            <a:r>
              <a:rPr lang="en-US" altLang="zh-CN" sz="2400" dirty="0"/>
              <a:t>initialization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08163" y="4101158"/>
            <a:ext cx="67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One step GD, random </a:t>
            </a:r>
            <a:r>
              <a:rPr lang="en-US" altLang="zh-CN" sz="2400" dirty="0"/>
              <a:t>initialization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6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21227" cy="45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Algorithm:</a:t>
            </a:r>
            <a:r>
              <a:rPr lang="en-US" altLang="zh-CN" dirty="0"/>
              <a:t> Multiple</a:t>
            </a:r>
            <a:r>
              <a:rPr lang="en-US" altLang="zh-CN" dirty="0" smtClean="0"/>
              <a:t> steps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752342" cy="4514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96" y="3219476"/>
            <a:ext cx="2657143" cy="419048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 rot="2931975">
            <a:off x="7835680" y="3467891"/>
            <a:ext cx="339119" cy="79165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65" y="571590"/>
            <a:ext cx="9339232" cy="58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901"/>
            <a:ext cx="10447424" cy="30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71" y="1933549"/>
            <a:ext cx="10669850" cy="25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141</Words>
  <Application>Microsoft Office PowerPoint</Application>
  <PresentationFormat>宽屏</PresentationFormat>
  <Paragraphs>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DATASET DISTILLATION</vt:lpstr>
      <vt:lpstr>Different with dataset pruning</vt:lpstr>
      <vt:lpstr>PERORMANCE</vt:lpstr>
      <vt:lpstr>APPROACH</vt:lpstr>
      <vt:lpstr>Algorithm</vt:lpstr>
      <vt:lpstr>Algorithm: Multiple steps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Improvement for our platform</vt:lpstr>
      <vt:lpstr>Other way to generate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DISTILLATION</dc:title>
  <dc:creator>YOU toki</dc:creator>
  <cp:lastModifiedBy>YOU toki</cp:lastModifiedBy>
  <cp:revision>11</cp:revision>
  <dcterms:created xsi:type="dcterms:W3CDTF">2019-07-02T12:39:31Z</dcterms:created>
  <dcterms:modified xsi:type="dcterms:W3CDTF">2019-07-12T12:18:08Z</dcterms:modified>
</cp:coreProperties>
</file>