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2B2A2A"/>
    <a:srgbClr val="BF1D2E"/>
    <a:srgbClr val="C53D3D"/>
    <a:srgbClr val="6D6D6D"/>
    <a:srgbClr val="D63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7" autoAdjust="0"/>
    <p:restoredTop sz="93850" autoAdjust="0"/>
  </p:normalViewPr>
  <p:slideViewPr>
    <p:cSldViewPr>
      <p:cViewPr varScale="1">
        <p:scale>
          <a:sx n="67" d="100"/>
          <a:sy n="67" d="100"/>
        </p:scale>
        <p:origin x="800" y="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60113" cy="60113"/>
</p:viewPr>
</file>

<file path=docProps/app.xml><?xml version="1.0" encoding="utf-8"?>
<Properties xmlns="http://schemas.openxmlformats.org/officeDocument/2006/extended-properties" xmlns:vt="http://schemas.openxmlformats.org/officeDocument/2006/docPropsVTypes">
  <Template>A000120150204A03KPBG</Template>
  <TotalTime>1040</TotalTime>
  <Pages>0</Pages>
  <Words>688</Words>
  <Characters>0</Characters>
  <Application>Microsoft Office PowerPoint</Application>
  <DocSecurity>0</DocSecurity>
  <PresentationFormat>宽屏</PresentationFormat>
  <Lines>0</Lines>
  <Paragraphs>118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方正舒体</vt:lpstr>
      <vt:lpstr>黑体</vt:lpstr>
      <vt:lpstr>华文琥珀</vt:lpstr>
      <vt:lpstr>宋体</vt:lpstr>
      <vt:lpstr>微软雅黑</vt:lpstr>
      <vt:lpstr>新宋体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李 怡然</cp:lastModifiedBy>
  <cp:revision>88</cp:revision>
  <dcterms:created xsi:type="dcterms:W3CDTF">2015-06-03T08:54:00Z</dcterms:created>
  <dcterms:modified xsi:type="dcterms:W3CDTF">2019-08-24T04:45:21Z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