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9" r:id="rId7"/>
    <p:sldId id="265" r:id="rId8"/>
    <p:sldId id="266" r:id="rId9"/>
    <p:sldId id="267" r:id="rId10"/>
    <p:sldId id="268" r:id="rId11"/>
    <p:sldId id="259" r:id="rId12"/>
    <p:sldId id="272" r:id="rId13"/>
    <p:sldId id="260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>
        <p:scale>
          <a:sx n="125" d="100"/>
          <a:sy n="125" d="100"/>
        </p:scale>
        <p:origin x="16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7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7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9B79-C402-4133-83D7-ADDC9317CEAA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8210-C6A5-49A6-9045-71FBF007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6669" y="1797697"/>
            <a:ext cx="7085045" cy="1880216"/>
          </a:xfrm>
        </p:spPr>
        <p:txBody>
          <a:bodyPr/>
          <a:lstStyle/>
          <a:p>
            <a:r>
              <a:rPr lang="zh-CN" altLang="en-US" dirty="0" smtClean="0"/>
              <a:t>分布式机器学习中的去中心化优化算法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85518" y="5050972"/>
            <a:ext cx="4752392" cy="598714"/>
          </a:xfrm>
        </p:spPr>
        <p:txBody>
          <a:bodyPr/>
          <a:lstStyle/>
          <a:p>
            <a:r>
              <a:rPr lang="zh-CN" altLang="en-US" dirty="0" smtClean="0"/>
              <a:t>浙江大学 分布式</a:t>
            </a:r>
            <a:r>
              <a:rPr lang="en-US" altLang="zh-CN" dirty="0" smtClean="0"/>
              <a:t>AI</a:t>
            </a:r>
            <a:r>
              <a:rPr lang="zh-CN" altLang="en-US" dirty="0" smtClean="0"/>
              <a:t>课题组 张凤达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8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分布式优化算法</a:t>
            </a:r>
            <a:r>
              <a:rPr lang="en-US" altLang="zh-CN" dirty="0" smtClean="0"/>
              <a:t>——CDMSGD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512"/>
            <a:ext cx="6505575" cy="399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40" y="4007168"/>
            <a:ext cx="4267200" cy="2105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40" y="1506854"/>
            <a:ext cx="3771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收敛性分析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00188"/>
            <a:ext cx="8275320" cy="49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收敛性分析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492682"/>
            <a:ext cx="9579292" cy="51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7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实验结果（不考虑通信影响）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367983"/>
            <a:ext cx="11205210" cy="54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77" y="1388745"/>
            <a:ext cx="7129463" cy="539203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实验结果（考虑通信影响）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06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4720" y="1757045"/>
            <a:ext cx="57531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通信拓扑矩阵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）矩阵的元素即权重如何设定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）矩阵的维数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）动态矩阵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数据非独立同分布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学习率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步长的设定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加速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3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7700" y="2422525"/>
            <a:ext cx="3390900" cy="1325563"/>
          </a:xfrm>
        </p:spPr>
        <p:txBody>
          <a:bodyPr>
            <a:noAutofit/>
          </a:bodyPr>
          <a:lstStyle/>
          <a:p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谢谢</a:t>
            </a:r>
            <a:r>
              <a:rPr lang="zh-CN" altLang="en-US" sz="5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大家</a:t>
            </a:r>
            <a:r>
              <a:rPr lang="en-US" altLang="zh-CN" sz="5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endParaRPr lang="zh-CN" altLang="en-US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4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r>
              <a:rPr lang="en-US" altLang="zh-CN" dirty="0" smtClean="0"/>
              <a:t>——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发展曲线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495701"/>
            <a:ext cx="9478327" cy="492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为什么分布式？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1180" y="1739136"/>
            <a:ext cx="451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为什么分布式？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性能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数据量大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模型复杂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计算速度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安全与隐私保护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数据本地化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可靠性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高容错性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相比于集中式更健壮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387101"/>
            <a:ext cx="2804160" cy="25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为什么去中心化？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3560" y="1814830"/>
            <a:ext cx="4808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为什么去中心化？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性能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通信阻塞问题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安全与隐私保护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避免中心节点作恶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可靠性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高容错性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不依赖于中心节点，相比于中心化更健壮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36" y="2702241"/>
            <a:ext cx="2869883" cy="24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问题描述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527" y="2246828"/>
            <a:ext cx="26765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67" y="4013835"/>
            <a:ext cx="3171825" cy="1009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34540" y="2482929"/>
            <a:ext cx="172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集中式：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034540" y="4227195"/>
            <a:ext cx="172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56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优化算法</a:t>
            </a:r>
            <a:r>
              <a:rPr lang="en-US" altLang="zh-CN" dirty="0" smtClean="0"/>
              <a:t>——D-SGD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0730"/>
            <a:ext cx="6257925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80" y="2245994"/>
            <a:ext cx="3191022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分布式优化算法</a:t>
            </a:r>
            <a:r>
              <a:rPr lang="en-US" altLang="zh-CN" dirty="0" smtClean="0"/>
              <a:t>——EASGD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842"/>
            <a:ext cx="5353050" cy="159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80" y="2245994"/>
            <a:ext cx="3191022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分布式优化算法</a:t>
            </a:r>
            <a:r>
              <a:rPr lang="en-US" altLang="zh-CN" dirty="0" smtClean="0"/>
              <a:t>——FASGD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784"/>
            <a:ext cx="5199697" cy="5019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480" y="2245994"/>
            <a:ext cx="3191022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4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分布式优化算法</a:t>
            </a:r>
            <a:r>
              <a:rPr lang="en-US" altLang="zh-CN" dirty="0" smtClean="0"/>
              <a:t>——CDSGD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172"/>
            <a:ext cx="6970549" cy="3806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045" y="2382202"/>
            <a:ext cx="3171778" cy="25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205</Words>
  <Application>Microsoft Office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Office 主题​​</vt:lpstr>
      <vt:lpstr>分布式机器学习中的去中心化优化算法</vt:lpstr>
      <vt:lpstr>背景介绍——AI发展曲线</vt:lpstr>
      <vt:lpstr>背景介绍——为什么分布式？</vt:lpstr>
      <vt:lpstr>背景介绍——为什么去中心化？</vt:lpstr>
      <vt:lpstr>分布式优化——问题描述</vt:lpstr>
      <vt:lpstr>分布式优化算法——D-SGD</vt:lpstr>
      <vt:lpstr>分布式优化算法——EASGD</vt:lpstr>
      <vt:lpstr>分布式优化算法——FASGD</vt:lpstr>
      <vt:lpstr>分布式优化算法——CDSGD</vt:lpstr>
      <vt:lpstr>分布式优化算法——CDMSGD</vt:lpstr>
      <vt:lpstr>收敛性分析</vt:lpstr>
      <vt:lpstr>收敛性分析</vt:lpstr>
      <vt:lpstr>实验结果（不考虑通信影响）</vt:lpstr>
      <vt:lpstr>实验结果（考虑通信影响）</vt:lpstr>
      <vt:lpstr>讨论</vt:lpstr>
      <vt:lpstr>谢谢大家~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分布式机器学习中的去中心化优化算法</dc:title>
  <dc:creator>Windows 用户</dc:creator>
  <cp:lastModifiedBy>Windows 用户</cp:lastModifiedBy>
  <cp:revision>34</cp:revision>
  <dcterms:created xsi:type="dcterms:W3CDTF">2019-04-27T01:19:06Z</dcterms:created>
  <dcterms:modified xsi:type="dcterms:W3CDTF">2019-04-27T03:51:03Z</dcterms:modified>
</cp:coreProperties>
</file>