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8032" y="836712"/>
            <a:ext cx="1008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Authors.txt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79712" y="1124744"/>
            <a:ext cx="144016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mySplitAuthorLib.php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836712"/>
            <a:ext cx="151216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AuthorsOut.txt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1920" y="1268760"/>
            <a:ext cx="151216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AuthorsListOut.txt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stCxn id="5" idx="3"/>
            <a:endCxn id="4" idx="1"/>
          </p:cNvCxnSpPr>
          <p:nvPr/>
        </p:nvCxnSpPr>
        <p:spPr>
          <a:xfrm>
            <a:off x="1296032" y="980728"/>
            <a:ext cx="2516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3419872" y="980728"/>
            <a:ext cx="43204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4" idx="3"/>
            <a:endCxn id="8" idx="1"/>
          </p:cNvCxnSpPr>
          <p:nvPr/>
        </p:nvCxnSpPr>
        <p:spPr>
          <a:xfrm>
            <a:off x="3419872" y="980728"/>
            <a:ext cx="432048" cy="43204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88032" y="1988840"/>
            <a:ext cx="1008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Titles.txt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79712" y="2276872"/>
            <a:ext cx="1440160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VocabDict.py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51920" y="1988840"/>
            <a:ext cx="151216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morphemeOut.txt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2396885"/>
            <a:ext cx="151216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fequency.txt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>
            <a:stCxn id="16" idx="3"/>
            <a:endCxn id="15" idx="1"/>
          </p:cNvCxnSpPr>
          <p:nvPr/>
        </p:nvCxnSpPr>
        <p:spPr>
          <a:xfrm>
            <a:off x="1296032" y="2132856"/>
            <a:ext cx="2516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3"/>
            <a:endCxn id="18" idx="1"/>
          </p:cNvCxnSpPr>
          <p:nvPr/>
        </p:nvCxnSpPr>
        <p:spPr>
          <a:xfrm>
            <a:off x="3419872" y="2132856"/>
            <a:ext cx="43204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5" idx="3"/>
            <a:endCxn id="19" idx="1"/>
          </p:cNvCxnSpPr>
          <p:nvPr/>
        </p:nvCxnSpPr>
        <p:spPr>
          <a:xfrm>
            <a:off x="3419872" y="2132856"/>
            <a:ext cx="432048" cy="40804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51920" y="2804930"/>
            <a:ext cx="151216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cofreqeuncy.txt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41208" y="3933056"/>
            <a:ext cx="1008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EdgeTest.txt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96464" y="3933056"/>
            <a:ext cx="115200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0_Edge.tgf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96464" y="4329100"/>
            <a:ext cx="115200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0_Edge_A.tgf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화살표 연결선 29"/>
          <p:cNvCxnSpPr>
            <a:stCxn id="26" idx="3"/>
            <a:endCxn id="25" idx="1"/>
          </p:cNvCxnSpPr>
          <p:nvPr/>
        </p:nvCxnSpPr>
        <p:spPr>
          <a:xfrm>
            <a:off x="5149208" y="4077072"/>
            <a:ext cx="251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5" idx="3"/>
            <a:endCxn id="28" idx="1"/>
          </p:cNvCxnSpPr>
          <p:nvPr/>
        </p:nvCxnSpPr>
        <p:spPr>
          <a:xfrm>
            <a:off x="7272936" y="4077072"/>
            <a:ext cx="32352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5" idx="3"/>
            <a:endCxn id="29" idx="1"/>
          </p:cNvCxnSpPr>
          <p:nvPr/>
        </p:nvCxnSpPr>
        <p:spPr>
          <a:xfrm>
            <a:off x="7272936" y="4077072"/>
            <a:ext cx="323528" cy="39604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596464" y="4725144"/>
            <a:ext cx="115200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1_Edge_A.csv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4" name="꺾인 연결선 33"/>
          <p:cNvCxnSpPr>
            <a:stCxn id="25" idx="3"/>
            <a:endCxn id="33" idx="1"/>
          </p:cNvCxnSpPr>
          <p:nvPr/>
        </p:nvCxnSpPr>
        <p:spPr>
          <a:xfrm>
            <a:off x="7272936" y="4077072"/>
            <a:ext cx="323528" cy="79208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979712" y="2564904"/>
            <a:ext cx="144016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userDict.txt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79712" y="2852936"/>
            <a:ext cx="144016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userStopWords.txt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9" name="꺾인 연결선 38"/>
          <p:cNvCxnSpPr>
            <a:stCxn id="7" idx="3"/>
          </p:cNvCxnSpPr>
          <p:nvPr/>
        </p:nvCxnSpPr>
        <p:spPr>
          <a:xfrm>
            <a:off x="5364088" y="980728"/>
            <a:ext cx="864096" cy="2952328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5" idx="3"/>
            <a:endCxn id="24" idx="1"/>
          </p:cNvCxnSpPr>
          <p:nvPr/>
        </p:nvCxnSpPr>
        <p:spPr>
          <a:xfrm>
            <a:off x="3419872" y="2132856"/>
            <a:ext cx="432048" cy="8160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851920" y="3212976"/>
            <a:ext cx="151216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checkOut.txt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6" name="꺾인 연결선 45"/>
          <p:cNvCxnSpPr>
            <a:stCxn id="15" idx="3"/>
            <a:endCxn id="45" idx="1"/>
          </p:cNvCxnSpPr>
          <p:nvPr/>
        </p:nvCxnSpPr>
        <p:spPr>
          <a:xfrm>
            <a:off x="3419872" y="2132856"/>
            <a:ext cx="432048" cy="12241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38"/>
          <p:cNvCxnSpPr>
            <a:stCxn id="18" idx="3"/>
          </p:cNvCxnSpPr>
          <p:nvPr/>
        </p:nvCxnSpPr>
        <p:spPr>
          <a:xfrm>
            <a:off x="5364088" y="2132856"/>
            <a:ext cx="504056" cy="1800200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596464" y="5121188"/>
            <a:ext cx="115200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0_Edge_B.tgf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596464" y="5517232"/>
            <a:ext cx="115200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1_Edge_B.csv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6" name="꺾인 연결선 65"/>
          <p:cNvCxnSpPr>
            <a:stCxn id="25" idx="3"/>
            <a:endCxn id="64" idx="1"/>
          </p:cNvCxnSpPr>
          <p:nvPr/>
        </p:nvCxnSpPr>
        <p:spPr>
          <a:xfrm>
            <a:off x="7272936" y="4077072"/>
            <a:ext cx="323528" cy="118813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25" idx="3"/>
            <a:endCxn id="65" idx="1"/>
          </p:cNvCxnSpPr>
          <p:nvPr/>
        </p:nvCxnSpPr>
        <p:spPr>
          <a:xfrm>
            <a:off x="7272936" y="4077072"/>
            <a:ext cx="323528" cy="158417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39552" y="3789040"/>
            <a:ext cx="1008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input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9552" y="4149080"/>
            <a:ext cx="100800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output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9552" y="3429000"/>
            <a:ext cx="1008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program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39552" y="4509120"/>
            <a:ext cx="100800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userLibrary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39552" y="4869160"/>
            <a:ext cx="1008000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library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47664" y="836712"/>
            <a:ext cx="187220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splitAuthors.php</a:t>
            </a:r>
            <a:endParaRPr lang="ko-KR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7664" y="1988840"/>
            <a:ext cx="187220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sna.py</a:t>
            </a:r>
            <a:endParaRPr lang="ko-KR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00728" y="3933056"/>
            <a:ext cx="187220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myNetworkAnalysis.py</a:t>
            </a:r>
            <a:endParaRPr lang="ko-KR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13566" y="6834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√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92080" y="183553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√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76456" y="543593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√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723900"/>
            <a:ext cx="9172576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29</Words>
  <Application>Microsoft Office PowerPoint</Application>
  <PresentationFormat>화면 슬라이드 쇼(4:3)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momo</cp:lastModifiedBy>
  <cp:revision>9</cp:revision>
  <dcterms:created xsi:type="dcterms:W3CDTF">2006-10-05T04:04:58Z</dcterms:created>
  <dcterms:modified xsi:type="dcterms:W3CDTF">2022-03-10T05:57:02Z</dcterms:modified>
</cp:coreProperties>
</file>