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mple.wikipedia.org/wiki/Computer_science" TargetMode="External"/><Relationship Id="rId4" Type="http://schemas.openxmlformats.org/officeDocument/2006/relationships/hyperlink" Target="https://en.wikipedia.org/wiki/Operations_research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simple.wikipedia.org/wiki/Travelling_salesman_problem#cite_note-1" TargetMode="External"/><Relationship Id="rId6" Type="http://schemas.openxmlformats.org/officeDocument/2006/relationships/hyperlink" Target="https://simple.wikipedia.org/wiki/Optimization_(computer_science)" TargetMode="External"/><Relationship Id="rId7" Type="http://schemas.openxmlformats.org/officeDocument/2006/relationships/hyperlink" Target="https://simple.wikipedia.org/wiki/Graph_theory" TargetMode="External"/><Relationship Id="rId8" Type="http://schemas.openxmlformats.org/officeDocument/2006/relationships/hyperlink" Target="https://simple.wikipedia.org/w/index.php?title=Node&amp;action=edit&amp;redlink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</a:t>
            </a:r>
            <a:r>
              <a:rPr lang="en"/>
              <a:t>Algorithm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</a:t>
            </a:r>
            <a:r>
              <a:rPr lang="en"/>
              <a:t>Salesman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527: Abdusamed Shamsuddin, Yanfei Peng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Passed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25" y="1323375"/>
            <a:ext cx="5160300" cy="3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4313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Travelling Salesman Problem (often called TSP) is a classic algorithmic problem in the field of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computer science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operations research</a:t>
            </a:r>
            <a:r>
              <a:rPr baseline="30000"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[1]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 is focused on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optimization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this context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often means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solution that is cheaper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TSP is a mathematical problem. It is most easily expressed as a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graph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describing the locations of a set of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nodes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goal in this problem is to find the shortest path to visit all cities(points) exactly once.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8875" y="795250"/>
            <a:ext cx="3090600" cy="27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 Population Size(50)</a:t>
            </a:r>
            <a:r>
              <a:rPr lang="en"/>
              <a:t> : Randomly generated individuals , filled with different Route.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Population: { [MA,CA,NY,MI],[CA,MA,NY,MI],[NY,CA,MA,MI].......}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Genotype: </a:t>
            </a:r>
            <a:r>
              <a:rPr lang="en"/>
              <a:t>Each Route consists with City objects(Array of Cities).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Route: [MA,CA,NY,MI]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Gene Expression: </a:t>
            </a:r>
            <a:r>
              <a:rPr lang="en"/>
              <a:t>Cities are randomly </a:t>
            </a:r>
            <a:r>
              <a:rPr lang="en"/>
              <a:t>distributed</a:t>
            </a:r>
            <a:r>
              <a:rPr lang="en"/>
              <a:t> within the array.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index of city is random. [MA,CA,NY,MI] and [CA,NY,MI,MA] are in different gene expression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Tournament Size(5)</a:t>
            </a:r>
            <a:r>
              <a:rPr lang="en"/>
              <a:t>: Randomly pick 5 individuals from entire population as tournament 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Fitness Score: </a:t>
            </a:r>
            <a:r>
              <a:rPr lang="en"/>
              <a:t>Sum of the distance of all city in a route in consecutive order. For better illustration, </a:t>
            </a:r>
            <a:r>
              <a:rPr lang="en" u="sng"/>
              <a:t> we used total distance as fitness score</a:t>
            </a:r>
            <a:r>
              <a:rPr lang="en"/>
              <a:t> instead of 1/distance. Thus, best fitness score = lowest fitness score, worst fitness score = highest fitness score, </a:t>
            </a:r>
            <a:r>
              <a:rPr lang="en" u="sng"/>
              <a:t>the lower the score, the shorter the path</a:t>
            </a:r>
            <a:r>
              <a:rPr lang="en"/>
              <a:t>, the better fit.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Distance: </a:t>
            </a:r>
            <a:r>
              <a:rPr lang="en"/>
              <a:t>Calculated as the line distance between two cities x, y coordinate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23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Parents</a:t>
            </a:r>
            <a:r>
              <a:rPr lang="en"/>
              <a:t>: Select two best fitness score individuals as parents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CrossOver:</a:t>
            </a:r>
            <a:r>
              <a:rPr lang="en"/>
              <a:t> Randomly generate a START and END point. Pick START and END point element from Parent A. Pick rest of element(no duplicate) from Parent B.</a:t>
            </a:r>
            <a:r>
              <a:rPr b="1" lang="en"/>
              <a:t> 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600" y="1705200"/>
            <a:ext cx="3724275" cy="9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363" y="3816388"/>
            <a:ext cx="37147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Mutation (0.015 Possibility): </a:t>
            </a:r>
            <a:r>
              <a:rPr lang="en"/>
              <a:t>after crossover, child is produced. The child will have certain possibility to mutate. Swap city by index to mutate.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Eliminate: </a:t>
            </a:r>
            <a:r>
              <a:rPr lang="en"/>
              <a:t>if new child fitness score is better than the worst fitness score individual in origin population, replace the lowest fitness score individual with child. 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25" y="2093950"/>
            <a:ext cx="37147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50" y="1274225"/>
            <a:ext cx="5449176" cy="25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11700" y="1274225"/>
            <a:ext cx="309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Kept City Size at 5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possible path solution is 120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Evolution : 254m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Evolution, 100Evlotion:          249m(Find Best Case)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Kept City Size at 20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possible path solution </a:t>
            </a:r>
            <a:r>
              <a:rPr lang="en"/>
              <a:t>is 2.4329E + 18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Evolution: 1663m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Evolution: 1554m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 Evolution: 1290m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 is useful to find best solution.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larger the number of element is the individual, the more possible combination of solution.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mutation is high, the result is not stable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5 city sized array, the number of possible route is 120. For a 10 city sized array, the number of possible route is 3628800. For a 20 city sized array, the number of possible route is 2.4329E +18.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more times of test run(evolution), the better chance we find best fit path(shortest distance path).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Run </a:t>
            </a:r>
            <a:r>
              <a:rPr lang="en"/>
              <a:t>Screenshot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3250"/>
            <a:ext cx="8520600" cy="37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