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8" r:id="rId8"/>
    <p:sldId id="263" r:id="rId9"/>
    <p:sldId id="265" r:id="rId10"/>
    <p:sldId id="266" r:id="rId11"/>
    <p:sldId id="267" r:id="rId12"/>
    <p:sldId id="260" r:id="rId13"/>
    <p:sldId id="269" r:id="rId14"/>
    <p:sldId id="270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E"/>
    <a:srgbClr val="D5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/>
    <p:restoredTop sz="94741"/>
  </p:normalViewPr>
  <p:slideViewPr>
    <p:cSldViewPr snapToGrid="0">
      <p:cViewPr varScale="1">
        <p:scale>
          <a:sx n="100" d="100"/>
          <a:sy n="100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irakawamomoko/Desktop/&#20225;&#26989;/&#12463;&#12521;&#12473;&#12479;&#12540;&#20998;&#26512;_&#24215;&#33303;&#22770;&#19978;&#20670;&#21521;/&#12463;&#12521;&#12473;&#12479;&#12540;&#20998;&#26512;&#29992;_&#12371;&#1242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irakawamomoko/Desktop/&#20225;&#26989;/&#12463;&#12521;&#12473;&#12479;&#12540;&#20998;&#26512;_&#24215;&#33303;&#22770;&#19978;&#20670;&#21521;/&#12463;&#12521;&#12473;&#12479;&#12540;&#20998;&#26512;&#29992;_&#12371;&#12428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irakawamomoko/Desktop/&#20225;&#26989;/&#12463;&#12521;&#12473;&#12479;&#12540;&#20998;&#26512;_&#24215;&#33303;&#22770;&#19978;&#20670;&#21521;/&#12463;&#12521;&#12473;&#12479;&#12540;&#20998;&#26512;&#29992;_&#12371;&#12428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irakawamomoko/Desktop/&#20225;&#26989;/&#12463;&#12521;&#12473;&#12479;&#12540;&#20998;&#26512;_&#24215;&#33303;&#22770;&#19978;&#20670;&#21521;/&#12463;&#12521;&#12473;&#12479;&#12540;&#20998;&#26512;&#29992;_&#12371;&#12428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hirakawamomoko/Desktop/&#20225;&#26989;/&#12463;&#12521;&#12473;&#12479;&#12540;&#20998;&#26512;_&#24215;&#33303;&#22770;&#19978;&#20670;&#21521;/&#12463;&#12521;&#12473;&#12479;&#12540;&#20998;&#26512;&#29992;_&#12371;&#12428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ja-JP" altLang="en-US">
                <a:solidFill>
                  <a:schemeClr val="tx1"/>
                </a:solidFill>
              </a:rPr>
              <a:t>全店舗　一日あたりの平均売上額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Sheet2!$B$1:$CD$1</c:f>
              <c:numCache>
                <c:formatCode>m/d/yy</c:formatCode>
                <c:ptCount val="81"/>
                <c:pt idx="0">
                  <c:v>45132</c:v>
                </c:pt>
                <c:pt idx="1">
                  <c:v>45133</c:v>
                </c:pt>
                <c:pt idx="2">
                  <c:v>45134</c:v>
                </c:pt>
                <c:pt idx="3">
                  <c:v>45135</c:v>
                </c:pt>
                <c:pt idx="4">
                  <c:v>45136</c:v>
                </c:pt>
                <c:pt idx="5">
                  <c:v>45137</c:v>
                </c:pt>
                <c:pt idx="6">
                  <c:v>45138</c:v>
                </c:pt>
                <c:pt idx="7">
                  <c:v>45139</c:v>
                </c:pt>
                <c:pt idx="8">
                  <c:v>45140</c:v>
                </c:pt>
                <c:pt idx="9">
                  <c:v>45141</c:v>
                </c:pt>
                <c:pt idx="10">
                  <c:v>45142</c:v>
                </c:pt>
                <c:pt idx="11">
                  <c:v>45143</c:v>
                </c:pt>
                <c:pt idx="12">
                  <c:v>45144</c:v>
                </c:pt>
                <c:pt idx="13">
                  <c:v>45145</c:v>
                </c:pt>
                <c:pt idx="14">
                  <c:v>45146</c:v>
                </c:pt>
                <c:pt idx="15">
                  <c:v>45147</c:v>
                </c:pt>
                <c:pt idx="16">
                  <c:v>45148</c:v>
                </c:pt>
                <c:pt idx="17">
                  <c:v>45149</c:v>
                </c:pt>
                <c:pt idx="18">
                  <c:v>45150</c:v>
                </c:pt>
                <c:pt idx="19">
                  <c:v>45151</c:v>
                </c:pt>
                <c:pt idx="20">
                  <c:v>45152</c:v>
                </c:pt>
                <c:pt idx="21">
                  <c:v>45153</c:v>
                </c:pt>
                <c:pt idx="22">
                  <c:v>45154</c:v>
                </c:pt>
                <c:pt idx="23">
                  <c:v>45155</c:v>
                </c:pt>
                <c:pt idx="24">
                  <c:v>45156</c:v>
                </c:pt>
                <c:pt idx="25">
                  <c:v>45157</c:v>
                </c:pt>
                <c:pt idx="26">
                  <c:v>45158</c:v>
                </c:pt>
                <c:pt idx="27">
                  <c:v>45159</c:v>
                </c:pt>
                <c:pt idx="28">
                  <c:v>45160</c:v>
                </c:pt>
                <c:pt idx="29">
                  <c:v>45161</c:v>
                </c:pt>
                <c:pt idx="30">
                  <c:v>45162</c:v>
                </c:pt>
                <c:pt idx="31">
                  <c:v>45163</c:v>
                </c:pt>
                <c:pt idx="32">
                  <c:v>45164</c:v>
                </c:pt>
                <c:pt idx="33">
                  <c:v>45165</c:v>
                </c:pt>
                <c:pt idx="34">
                  <c:v>45166</c:v>
                </c:pt>
                <c:pt idx="35">
                  <c:v>45167</c:v>
                </c:pt>
                <c:pt idx="36">
                  <c:v>45168</c:v>
                </c:pt>
                <c:pt idx="37">
                  <c:v>45169</c:v>
                </c:pt>
                <c:pt idx="38">
                  <c:v>45170</c:v>
                </c:pt>
                <c:pt idx="39">
                  <c:v>45171</c:v>
                </c:pt>
                <c:pt idx="40">
                  <c:v>45172</c:v>
                </c:pt>
                <c:pt idx="41">
                  <c:v>45173</c:v>
                </c:pt>
                <c:pt idx="42">
                  <c:v>45174</c:v>
                </c:pt>
                <c:pt idx="43">
                  <c:v>45175</c:v>
                </c:pt>
                <c:pt idx="44">
                  <c:v>45176</c:v>
                </c:pt>
                <c:pt idx="45">
                  <c:v>45177</c:v>
                </c:pt>
                <c:pt idx="46">
                  <c:v>45178</c:v>
                </c:pt>
                <c:pt idx="47">
                  <c:v>45179</c:v>
                </c:pt>
                <c:pt idx="48">
                  <c:v>45180</c:v>
                </c:pt>
                <c:pt idx="49">
                  <c:v>45181</c:v>
                </c:pt>
                <c:pt idx="50">
                  <c:v>45182</c:v>
                </c:pt>
                <c:pt idx="51">
                  <c:v>45183</c:v>
                </c:pt>
                <c:pt idx="52">
                  <c:v>45184</c:v>
                </c:pt>
                <c:pt idx="53">
                  <c:v>45185</c:v>
                </c:pt>
                <c:pt idx="54">
                  <c:v>45186</c:v>
                </c:pt>
                <c:pt idx="55">
                  <c:v>45187</c:v>
                </c:pt>
                <c:pt idx="56">
                  <c:v>45188</c:v>
                </c:pt>
                <c:pt idx="57">
                  <c:v>45189</c:v>
                </c:pt>
                <c:pt idx="58">
                  <c:v>45190</c:v>
                </c:pt>
                <c:pt idx="59">
                  <c:v>45191</c:v>
                </c:pt>
                <c:pt idx="60">
                  <c:v>45192</c:v>
                </c:pt>
                <c:pt idx="61">
                  <c:v>45193</c:v>
                </c:pt>
                <c:pt idx="62">
                  <c:v>45194</c:v>
                </c:pt>
                <c:pt idx="63">
                  <c:v>45195</c:v>
                </c:pt>
                <c:pt idx="64">
                  <c:v>45196</c:v>
                </c:pt>
                <c:pt idx="65">
                  <c:v>45197</c:v>
                </c:pt>
                <c:pt idx="66">
                  <c:v>45198</c:v>
                </c:pt>
                <c:pt idx="67">
                  <c:v>45199</c:v>
                </c:pt>
                <c:pt idx="68">
                  <c:v>45200</c:v>
                </c:pt>
                <c:pt idx="69">
                  <c:v>45201</c:v>
                </c:pt>
                <c:pt idx="70">
                  <c:v>45202</c:v>
                </c:pt>
                <c:pt idx="71">
                  <c:v>45203</c:v>
                </c:pt>
                <c:pt idx="72">
                  <c:v>45204</c:v>
                </c:pt>
                <c:pt idx="73">
                  <c:v>45205</c:v>
                </c:pt>
                <c:pt idx="74">
                  <c:v>45206</c:v>
                </c:pt>
                <c:pt idx="75">
                  <c:v>45207</c:v>
                </c:pt>
                <c:pt idx="76">
                  <c:v>45208</c:v>
                </c:pt>
                <c:pt idx="77">
                  <c:v>45209</c:v>
                </c:pt>
                <c:pt idx="78">
                  <c:v>45210</c:v>
                </c:pt>
                <c:pt idx="79">
                  <c:v>45211</c:v>
                </c:pt>
                <c:pt idx="80">
                  <c:v>45212</c:v>
                </c:pt>
              </c:numCache>
            </c:numRef>
          </c:cat>
          <c:val>
            <c:numRef>
              <c:f>Sheet2!$B$2:$CD$2</c:f>
              <c:numCache>
                <c:formatCode>General</c:formatCode>
                <c:ptCount val="81"/>
                <c:pt idx="0">
                  <c:v>765</c:v>
                </c:pt>
                <c:pt idx="1">
                  <c:v>273.33333333333297</c:v>
                </c:pt>
                <c:pt idx="2">
                  <c:v>331.666666666666</c:v>
                </c:pt>
                <c:pt idx="3">
                  <c:v>281.25</c:v>
                </c:pt>
                <c:pt idx="4">
                  <c:v>535.41666666666595</c:v>
                </c:pt>
                <c:pt idx="5">
                  <c:v>0</c:v>
                </c:pt>
                <c:pt idx="6">
                  <c:v>350</c:v>
                </c:pt>
                <c:pt idx="7">
                  <c:v>408.33333333333297</c:v>
                </c:pt>
                <c:pt idx="8">
                  <c:v>291.25</c:v>
                </c:pt>
                <c:pt idx="9">
                  <c:v>127.916666666666</c:v>
                </c:pt>
                <c:pt idx="10">
                  <c:v>170.833333333333</c:v>
                </c:pt>
                <c:pt idx="11">
                  <c:v>0</c:v>
                </c:pt>
                <c:pt idx="12">
                  <c:v>312.916666666666</c:v>
                </c:pt>
                <c:pt idx="13">
                  <c:v>452.916666666666</c:v>
                </c:pt>
                <c:pt idx="14">
                  <c:v>0</c:v>
                </c:pt>
                <c:pt idx="15">
                  <c:v>382.5</c:v>
                </c:pt>
                <c:pt idx="16">
                  <c:v>183.333333333333</c:v>
                </c:pt>
                <c:pt idx="17">
                  <c:v>0</c:v>
                </c:pt>
                <c:pt idx="18">
                  <c:v>283.75</c:v>
                </c:pt>
                <c:pt idx="19">
                  <c:v>437.5</c:v>
                </c:pt>
                <c:pt idx="20">
                  <c:v>0</c:v>
                </c:pt>
                <c:pt idx="21">
                  <c:v>0</c:v>
                </c:pt>
                <c:pt idx="22">
                  <c:v>172.5</c:v>
                </c:pt>
                <c:pt idx="23">
                  <c:v>107.083333333333</c:v>
                </c:pt>
                <c:pt idx="24">
                  <c:v>275</c:v>
                </c:pt>
                <c:pt idx="25">
                  <c:v>0</c:v>
                </c:pt>
                <c:pt idx="26">
                  <c:v>813.75</c:v>
                </c:pt>
                <c:pt idx="27">
                  <c:v>59.1666666666666</c:v>
                </c:pt>
                <c:pt idx="28">
                  <c:v>98.3333333333333</c:v>
                </c:pt>
                <c:pt idx="29">
                  <c:v>201.666666666666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310.83333333333297</c:v>
                </c:pt>
                <c:pt idx="34">
                  <c:v>103.333333333333</c:v>
                </c:pt>
                <c:pt idx="35">
                  <c:v>202.5</c:v>
                </c:pt>
                <c:pt idx="36">
                  <c:v>0</c:v>
                </c:pt>
                <c:pt idx="37">
                  <c:v>160.833333333333</c:v>
                </c:pt>
                <c:pt idx="38">
                  <c:v>445.83333333333297</c:v>
                </c:pt>
                <c:pt idx="39">
                  <c:v>0</c:v>
                </c:pt>
                <c:pt idx="40">
                  <c:v>95</c:v>
                </c:pt>
                <c:pt idx="41">
                  <c:v>35</c:v>
                </c:pt>
                <c:pt idx="42">
                  <c:v>109.583333333333</c:v>
                </c:pt>
                <c:pt idx="43">
                  <c:v>16.6666666666666</c:v>
                </c:pt>
                <c:pt idx="44">
                  <c:v>123.333333333333</c:v>
                </c:pt>
                <c:pt idx="45">
                  <c:v>0</c:v>
                </c:pt>
                <c:pt idx="46">
                  <c:v>0</c:v>
                </c:pt>
                <c:pt idx="47">
                  <c:v>68.75</c:v>
                </c:pt>
                <c:pt idx="48">
                  <c:v>0</c:v>
                </c:pt>
                <c:pt idx="49">
                  <c:v>40</c:v>
                </c:pt>
                <c:pt idx="50">
                  <c:v>322.916666666666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437.08333333333297</c:v>
                </c:pt>
                <c:pt idx="55">
                  <c:v>320</c:v>
                </c:pt>
                <c:pt idx="56">
                  <c:v>0</c:v>
                </c:pt>
                <c:pt idx="57">
                  <c:v>41.6666666666666</c:v>
                </c:pt>
                <c:pt idx="58">
                  <c:v>0</c:v>
                </c:pt>
                <c:pt idx="59">
                  <c:v>70</c:v>
                </c:pt>
                <c:pt idx="60">
                  <c:v>186.25</c:v>
                </c:pt>
                <c:pt idx="61">
                  <c:v>0</c:v>
                </c:pt>
                <c:pt idx="62">
                  <c:v>50.8333333333333</c:v>
                </c:pt>
                <c:pt idx="63">
                  <c:v>169.166666666666</c:v>
                </c:pt>
                <c:pt idx="64">
                  <c:v>353.33333333333297</c:v>
                </c:pt>
                <c:pt idx="65">
                  <c:v>145</c:v>
                </c:pt>
                <c:pt idx="66">
                  <c:v>300</c:v>
                </c:pt>
                <c:pt idx="67">
                  <c:v>0</c:v>
                </c:pt>
                <c:pt idx="68">
                  <c:v>0</c:v>
                </c:pt>
                <c:pt idx="69">
                  <c:v>60.8333333333333</c:v>
                </c:pt>
                <c:pt idx="70">
                  <c:v>42.5</c:v>
                </c:pt>
                <c:pt idx="71">
                  <c:v>0</c:v>
                </c:pt>
                <c:pt idx="72">
                  <c:v>9.1666666666666607</c:v>
                </c:pt>
                <c:pt idx="73">
                  <c:v>0</c:v>
                </c:pt>
                <c:pt idx="74">
                  <c:v>456.666666666666</c:v>
                </c:pt>
                <c:pt idx="75">
                  <c:v>205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144.166666666666</c:v>
                </c:pt>
                <c:pt idx="80">
                  <c:v>1383.3333333333301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2B-EA4A-9B3B-8223FA0D7B5B}"/>
            </c:ext>
          </c:extLst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Sheet2!$B$1:$CD$1</c:f>
              <c:numCache>
                <c:formatCode>m/d/yy</c:formatCode>
                <c:ptCount val="81"/>
                <c:pt idx="0">
                  <c:v>45132</c:v>
                </c:pt>
                <c:pt idx="1">
                  <c:v>45133</c:v>
                </c:pt>
                <c:pt idx="2">
                  <c:v>45134</c:v>
                </c:pt>
                <c:pt idx="3">
                  <c:v>45135</c:v>
                </c:pt>
                <c:pt idx="4">
                  <c:v>45136</c:v>
                </c:pt>
                <c:pt idx="5">
                  <c:v>45137</c:v>
                </c:pt>
                <c:pt idx="6">
                  <c:v>45138</c:v>
                </c:pt>
                <c:pt idx="7">
                  <c:v>45139</c:v>
                </c:pt>
                <c:pt idx="8">
                  <c:v>45140</c:v>
                </c:pt>
                <c:pt idx="9">
                  <c:v>45141</c:v>
                </c:pt>
                <c:pt idx="10">
                  <c:v>45142</c:v>
                </c:pt>
                <c:pt idx="11">
                  <c:v>45143</c:v>
                </c:pt>
                <c:pt idx="12">
                  <c:v>45144</c:v>
                </c:pt>
                <c:pt idx="13">
                  <c:v>45145</c:v>
                </c:pt>
                <c:pt idx="14">
                  <c:v>45146</c:v>
                </c:pt>
                <c:pt idx="15">
                  <c:v>45147</c:v>
                </c:pt>
                <c:pt idx="16">
                  <c:v>45148</c:v>
                </c:pt>
                <c:pt idx="17">
                  <c:v>45149</c:v>
                </c:pt>
                <c:pt idx="18">
                  <c:v>45150</c:v>
                </c:pt>
                <c:pt idx="19">
                  <c:v>45151</c:v>
                </c:pt>
                <c:pt idx="20">
                  <c:v>45152</c:v>
                </c:pt>
                <c:pt idx="21">
                  <c:v>45153</c:v>
                </c:pt>
                <c:pt idx="22">
                  <c:v>45154</c:v>
                </c:pt>
                <c:pt idx="23">
                  <c:v>45155</c:v>
                </c:pt>
                <c:pt idx="24">
                  <c:v>45156</c:v>
                </c:pt>
                <c:pt idx="25">
                  <c:v>45157</c:v>
                </c:pt>
                <c:pt idx="26">
                  <c:v>45158</c:v>
                </c:pt>
                <c:pt idx="27">
                  <c:v>45159</c:v>
                </c:pt>
                <c:pt idx="28">
                  <c:v>45160</c:v>
                </c:pt>
                <c:pt idx="29">
                  <c:v>45161</c:v>
                </c:pt>
                <c:pt idx="30">
                  <c:v>45162</c:v>
                </c:pt>
                <c:pt idx="31">
                  <c:v>45163</c:v>
                </c:pt>
                <c:pt idx="32">
                  <c:v>45164</c:v>
                </c:pt>
                <c:pt idx="33">
                  <c:v>45165</c:v>
                </c:pt>
                <c:pt idx="34">
                  <c:v>45166</c:v>
                </c:pt>
                <c:pt idx="35">
                  <c:v>45167</c:v>
                </c:pt>
                <c:pt idx="36">
                  <c:v>45168</c:v>
                </c:pt>
                <c:pt idx="37">
                  <c:v>45169</c:v>
                </c:pt>
                <c:pt idx="38">
                  <c:v>45170</c:v>
                </c:pt>
                <c:pt idx="39">
                  <c:v>45171</c:v>
                </c:pt>
                <c:pt idx="40">
                  <c:v>45172</c:v>
                </c:pt>
                <c:pt idx="41">
                  <c:v>45173</c:v>
                </c:pt>
                <c:pt idx="42">
                  <c:v>45174</c:v>
                </c:pt>
                <c:pt idx="43">
                  <c:v>45175</c:v>
                </c:pt>
                <c:pt idx="44">
                  <c:v>45176</c:v>
                </c:pt>
                <c:pt idx="45">
                  <c:v>45177</c:v>
                </c:pt>
                <c:pt idx="46">
                  <c:v>45178</c:v>
                </c:pt>
                <c:pt idx="47">
                  <c:v>45179</c:v>
                </c:pt>
                <c:pt idx="48">
                  <c:v>45180</c:v>
                </c:pt>
                <c:pt idx="49">
                  <c:v>45181</c:v>
                </c:pt>
                <c:pt idx="50">
                  <c:v>45182</c:v>
                </c:pt>
                <c:pt idx="51">
                  <c:v>45183</c:v>
                </c:pt>
                <c:pt idx="52">
                  <c:v>45184</c:v>
                </c:pt>
                <c:pt idx="53">
                  <c:v>45185</c:v>
                </c:pt>
                <c:pt idx="54">
                  <c:v>45186</c:v>
                </c:pt>
                <c:pt idx="55">
                  <c:v>45187</c:v>
                </c:pt>
                <c:pt idx="56">
                  <c:v>45188</c:v>
                </c:pt>
                <c:pt idx="57">
                  <c:v>45189</c:v>
                </c:pt>
                <c:pt idx="58">
                  <c:v>45190</c:v>
                </c:pt>
                <c:pt idx="59">
                  <c:v>45191</c:v>
                </c:pt>
                <c:pt idx="60">
                  <c:v>45192</c:v>
                </c:pt>
                <c:pt idx="61">
                  <c:v>45193</c:v>
                </c:pt>
                <c:pt idx="62">
                  <c:v>45194</c:v>
                </c:pt>
                <c:pt idx="63">
                  <c:v>45195</c:v>
                </c:pt>
                <c:pt idx="64">
                  <c:v>45196</c:v>
                </c:pt>
                <c:pt idx="65">
                  <c:v>45197</c:v>
                </c:pt>
                <c:pt idx="66">
                  <c:v>45198</c:v>
                </c:pt>
                <c:pt idx="67">
                  <c:v>45199</c:v>
                </c:pt>
                <c:pt idx="68">
                  <c:v>45200</c:v>
                </c:pt>
                <c:pt idx="69">
                  <c:v>45201</c:v>
                </c:pt>
                <c:pt idx="70">
                  <c:v>45202</c:v>
                </c:pt>
                <c:pt idx="71">
                  <c:v>45203</c:v>
                </c:pt>
                <c:pt idx="72">
                  <c:v>45204</c:v>
                </c:pt>
                <c:pt idx="73">
                  <c:v>45205</c:v>
                </c:pt>
                <c:pt idx="74">
                  <c:v>45206</c:v>
                </c:pt>
                <c:pt idx="75">
                  <c:v>45207</c:v>
                </c:pt>
                <c:pt idx="76">
                  <c:v>45208</c:v>
                </c:pt>
                <c:pt idx="77">
                  <c:v>45209</c:v>
                </c:pt>
                <c:pt idx="78">
                  <c:v>45210</c:v>
                </c:pt>
                <c:pt idx="79">
                  <c:v>45211</c:v>
                </c:pt>
                <c:pt idx="80">
                  <c:v>45212</c:v>
                </c:pt>
              </c:numCache>
            </c:numRef>
          </c:cat>
          <c:val>
            <c:numRef>
              <c:f>Sheet2!$B$3:$CD$3</c:f>
              <c:numCache>
                <c:formatCode>General</c:formatCode>
                <c:ptCount val="81"/>
                <c:pt idx="0">
                  <c:v>3075</c:v>
                </c:pt>
                <c:pt idx="1">
                  <c:v>1870.8333333333301</c:v>
                </c:pt>
                <c:pt idx="2">
                  <c:v>2475.8333333333298</c:v>
                </c:pt>
                <c:pt idx="3">
                  <c:v>2735</c:v>
                </c:pt>
                <c:pt idx="4">
                  <c:v>5638.75</c:v>
                </c:pt>
                <c:pt idx="5">
                  <c:v>4851.25</c:v>
                </c:pt>
                <c:pt idx="6">
                  <c:v>1533.75</c:v>
                </c:pt>
                <c:pt idx="7">
                  <c:v>2377.9166666666601</c:v>
                </c:pt>
                <c:pt idx="8">
                  <c:v>2148.75</c:v>
                </c:pt>
                <c:pt idx="9">
                  <c:v>1702.9166666666599</c:v>
                </c:pt>
                <c:pt idx="10">
                  <c:v>2396.6666666666601</c:v>
                </c:pt>
                <c:pt idx="11">
                  <c:v>2631.25</c:v>
                </c:pt>
                <c:pt idx="12">
                  <c:v>3537.9166666666601</c:v>
                </c:pt>
                <c:pt idx="13">
                  <c:v>1675.8333333333301</c:v>
                </c:pt>
                <c:pt idx="14">
                  <c:v>1504.1666666666599</c:v>
                </c:pt>
                <c:pt idx="15">
                  <c:v>1966.6666666666599</c:v>
                </c:pt>
                <c:pt idx="16">
                  <c:v>2007.9166666666599</c:v>
                </c:pt>
                <c:pt idx="17">
                  <c:v>4113.75</c:v>
                </c:pt>
                <c:pt idx="18">
                  <c:v>3787.9166666666601</c:v>
                </c:pt>
                <c:pt idx="19">
                  <c:v>5240.4166666666597</c:v>
                </c:pt>
                <c:pt idx="20">
                  <c:v>0</c:v>
                </c:pt>
                <c:pt idx="21">
                  <c:v>0</c:v>
                </c:pt>
                <c:pt idx="22">
                  <c:v>1664.1666666666599</c:v>
                </c:pt>
                <c:pt idx="23">
                  <c:v>1747.5</c:v>
                </c:pt>
                <c:pt idx="24">
                  <c:v>2866.25</c:v>
                </c:pt>
                <c:pt idx="25">
                  <c:v>3087.5</c:v>
                </c:pt>
                <c:pt idx="26">
                  <c:v>3057.0833333333298</c:v>
                </c:pt>
                <c:pt idx="27">
                  <c:v>984.58333333333303</c:v>
                </c:pt>
                <c:pt idx="28">
                  <c:v>1180.4166666666599</c:v>
                </c:pt>
                <c:pt idx="29">
                  <c:v>1056.6666666666599</c:v>
                </c:pt>
                <c:pt idx="30">
                  <c:v>1424.5833333333301</c:v>
                </c:pt>
                <c:pt idx="31">
                  <c:v>1332.9166666666599</c:v>
                </c:pt>
                <c:pt idx="32">
                  <c:v>2472.1739130434698</c:v>
                </c:pt>
                <c:pt idx="33">
                  <c:v>5304.5833333333303</c:v>
                </c:pt>
                <c:pt idx="34">
                  <c:v>1328.75</c:v>
                </c:pt>
                <c:pt idx="35">
                  <c:v>977.5</c:v>
                </c:pt>
                <c:pt idx="36">
                  <c:v>1261.25</c:v>
                </c:pt>
                <c:pt idx="37">
                  <c:v>1035.8333333333301</c:v>
                </c:pt>
                <c:pt idx="38">
                  <c:v>1132.9166666666599</c:v>
                </c:pt>
                <c:pt idx="39">
                  <c:v>2598.75</c:v>
                </c:pt>
                <c:pt idx="40">
                  <c:v>2410</c:v>
                </c:pt>
                <c:pt idx="41">
                  <c:v>360.83333333333297</c:v>
                </c:pt>
                <c:pt idx="42">
                  <c:v>835.83333333333303</c:v>
                </c:pt>
                <c:pt idx="43">
                  <c:v>1265</c:v>
                </c:pt>
                <c:pt idx="44">
                  <c:v>1146.6666666666599</c:v>
                </c:pt>
                <c:pt idx="45">
                  <c:v>1657.9166666666599</c:v>
                </c:pt>
                <c:pt idx="46">
                  <c:v>3504.1666666666601</c:v>
                </c:pt>
                <c:pt idx="47">
                  <c:v>1970.4166666666599</c:v>
                </c:pt>
                <c:pt idx="48">
                  <c:v>497.08333333333297</c:v>
                </c:pt>
                <c:pt idx="49">
                  <c:v>560.83333333333303</c:v>
                </c:pt>
                <c:pt idx="50">
                  <c:v>770</c:v>
                </c:pt>
                <c:pt idx="51">
                  <c:v>1879.5833333333301</c:v>
                </c:pt>
                <c:pt idx="52">
                  <c:v>1598.75</c:v>
                </c:pt>
                <c:pt idx="53">
                  <c:v>5169.5833333333303</c:v>
                </c:pt>
                <c:pt idx="54">
                  <c:v>5622.9166666666597</c:v>
                </c:pt>
                <c:pt idx="55">
                  <c:v>5449.1666666666597</c:v>
                </c:pt>
                <c:pt idx="56">
                  <c:v>1240</c:v>
                </c:pt>
                <c:pt idx="57">
                  <c:v>699.16666666666595</c:v>
                </c:pt>
                <c:pt idx="58">
                  <c:v>111.666666666666</c:v>
                </c:pt>
                <c:pt idx="59">
                  <c:v>888.33333333333303</c:v>
                </c:pt>
                <c:pt idx="60">
                  <c:v>4726.6666666666597</c:v>
                </c:pt>
                <c:pt idx="61">
                  <c:v>3044.1666666666601</c:v>
                </c:pt>
                <c:pt idx="62">
                  <c:v>1135.4166666666599</c:v>
                </c:pt>
                <c:pt idx="63">
                  <c:v>1151.6666666666599</c:v>
                </c:pt>
                <c:pt idx="64">
                  <c:v>1865</c:v>
                </c:pt>
                <c:pt idx="65">
                  <c:v>551.25</c:v>
                </c:pt>
                <c:pt idx="66">
                  <c:v>3981.6666666666601</c:v>
                </c:pt>
                <c:pt idx="67">
                  <c:v>5174.1666666666597</c:v>
                </c:pt>
                <c:pt idx="68">
                  <c:v>3853.3333333333298</c:v>
                </c:pt>
                <c:pt idx="69">
                  <c:v>868.75</c:v>
                </c:pt>
                <c:pt idx="70">
                  <c:v>1225.4166666666599</c:v>
                </c:pt>
                <c:pt idx="71">
                  <c:v>1262.5</c:v>
                </c:pt>
                <c:pt idx="72">
                  <c:v>857.91666666666595</c:v>
                </c:pt>
                <c:pt idx="73">
                  <c:v>1421.6666666666599</c:v>
                </c:pt>
                <c:pt idx="74">
                  <c:v>5240.8333333333303</c:v>
                </c:pt>
                <c:pt idx="75">
                  <c:v>561.66666666666595</c:v>
                </c:pt>
                <c:pt idx="76">
                  <c:v>1823.3333333333301</c:v>
                </c:pt>
                <c:pt idx="77">
                  <c:v>1120</c:v>
                </c:pt>
                <c:pt idx="78">
                  <c:v>582.5</c:v>
                </c:pt>
                <c:pt idx="79">
                  <c:v>598.33333333333303</c:v>
                </c:pt>
                <c:pt idx="80">
                  <c:v>1750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2B-EA4A-9B3B-8223FA0D7B5B}"/>
            </c:ext>
          </c:extLst>
        </c:ser>
        <c:ser>
          <c:idx val="2"/>
          <c:order val="2"/>
          <c:tx>
            <c:strRef>
              <c:f>Sheet2!$A$4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Sheet2!$B$1:$CD$1</c:f>
              <c:numCache>
                <c:formatCode>m/d/yy</c:formatCode>
                <c:ptCount val="81"/>
                <c:pt idx="0">
                  <c:v>45132</c:v>
                </c:pt>
                <c:pt idx="1">
                  <c:v>45133</c:v>
                </c:pt>
                <c:pt idx="2">
                  <c:v>45134</c:v>
                </c:pt>
                <c:pt idx="3">
                  <c:v>45135</c:v>
                </c:pt>
                <c:pt idx="4">
                  <c:v>45136</c:v>
                </c:pt>
                <c:pt idx="5">
                  <c:v>45137</c:v>
                </c:pt>
                <c:pt idx="6">
                  <c:v>45138</c:v>
                </c:pt>
                <c:pt idx="7">
                  <c:v>45139</c:v>
                </c:pt>
                <c:pt idx="8">
                  <c:v>45140</c:v>
                </c:pt>
                <c:pt idx="9">
                  <c:v>45141</c:v>
                </c:pt>
                <c:pt idx="10">
                  <c:v>45142</c:v>
                </c:pt>
                <c:pt idx="11">
                  <c:v>45143</c:v>
                </c:pt>
                <c:pt idx="12">
                  <c:v>45144</c:v>
                </c:pt>
                <c:pt idx="13">
                  <c:v>45145</c:v>
                </c:pt>
                <c:pt idx="14">
                  <c:v>45146</c:v>
                </c:pt>
                <c:pt idx="15">
                  <c:v>45147</c:v>
                </c:pt>
                <c:pt idx="16">
                  <c:v>45148</c:v>
                </c:pt>
                <c:pt idx="17">
                  <c:v>45149</c:v>
                </c:pt>
                <c:pt idx="18">
                  <c:v>45150</c:v>
                </c:pt>
                <c:pt idx="19">
                  <c:v>45151</c:v>
                </c:pt>
                <c:pt idx="20">
                  <c:v>45152</c:v>
                </c:pt>
                <c:pt idx="21">
                  <c:v>45153</c:v>
                </c:pt>
                <c:pt idx="22">
                  <c:v>45154</c:v>
                </c:pt>
                <c:pt idx="23">
                  <c:v>45155</c:v>
                </c:pt>
                <c:pt idx="24">
                  <c:v>45156</c:v>
                </c:pt>
                <c:pt idx="25">
                  <c:v>45157</c:v>
                </c:pt>
                <c:pt idx="26">
                  <c:v>45158</c:v>
                </c:pt>
                <c:pt idx="27">
                  <c:v>45159</c:v>
                </c:pt>
                <c:pt idx="28">
                  <c:v>45160</c:v>
                </c:pt>
                <c:pt idx="29">
                  <c:v>45161</c:v>
                </c:pt>
                <c:pt idx="30">
                  <c:v>45162</c:v>
                </c:pt>
                <c:pt idx="31">
                  <c:v>45163</c:v>
                </c:pt>
                <c:pt idx="32">
                  <c:v>45164</c:v>
                </c:pt>
                <c:pt idx="33">
                  <c:v>45165</c:v>
                </c:pt>
                <c:pt idx="34">
                  <c:v>45166</c:v>
                </c:pt>
                <c:pt idx="35">
                  <c:v>45167</c:v>
                </c:pt>
                <c:pt idx="36">
                  <c:v>45168</c:v>
                </c:pt>
                <c:pt idx="37">
                  <c:v>45169</c:v>
                </c:pt>
                <c:pt idx="38">
                  <c:v>45170</c:v>
                </c:pt>
                <c:pt idx="39">
                  <c:v>45171</c:v>
                </c:pt>
                <c:pt idx="40">
                  <c:v>45172</c:v>
                </c:pt>
                <c:pt idx="41">
                  <c:v>45173</c:v>
                </c:pt>
                <c:pt idx="42">
                  <c:v>45174</c:v>
                </c:pt>
                <c:pt idx="43">
                  <c:v>45175</c:v>
                </c:pt>
                <c:pt idx="44">
                  <c:v>45176</c:v>
                </c:pt>
                <c:pt idx="45">
                  <c:v>45177</c:v>
                </c:pt>
                <c:pt idx="46">
                  <c:v>45178</c:v>
                </c:pt>
                <c:pt idx="47">
                  <c:v>45179</c:v>
                </c:pt>
                <c:pt idx="48">
                  <c:v>45180</c:v>
                </c:pt>
                <c:pt idx="49">
                  <c:v>45181</c:v>
                </c:pt>
                <c:pt idx="50">
                  <c:v>45182</c:v>
                </c:pt>
                <c:pt idx="51">
                  <c:v>45183</c:v>
                </c:pt>
                <c:pt idx="52">
                  <c:v>45184</c:v>
                </c:pt>
                <c:pt idx="53">
                  <c:v>45185</c:v>
                </c:pt>
                <c:pt idx="54">
                  <c:v>45186</c:v>
                </c:pt>
                <c:pt idx="55">
                  <c:v>45187</c:v>
                </c:pt>
                <c:pt idx="56">
                  <c:v>45188</c:v>
                </c:pt>
                <c:pt idx="57">
                  <c:v>45189</c:v>
                </c:pt>
                <c:pt idx="58">
                  <c:v>45190</c:v>
                </c:pt>
                <c:pt idx="59">
                  <c:v>45191</c:v>
                </c:pt>
                <c:pt idx="60">
                  <c:v>45192</c:v>
                </c:pt>
                <c:pt idx="61">
                  <c:v>45193</c:v>
                </c:pt>
                <c:pt idx="62">
                  <c:v>45194</c:v>
                </c:pt>
                <c:pt idx="63">
                  <c:v>45195</c:v>
                </c:pt>
                <c:pt idx="64">
                  <c:v>45196</c:v>
                </c:pt>
                <c:pt idx="65">
                  <c:v>45197</c:v>
                </c:pt>
                <c:pt idx="66">
                  <c:v>45198</c:v>
                </c:pt>
                <c:pt idx="67">
                  <c:v>45199</c:v>
                </c:pt>
                <c:pt idx="68">
                  <c:v>45200</c:v>
                </c:pt>
                <c:pt idx="69">
                  <c:v>45201</c:v>
                </c:pt>
                <c:pt idx="70">
                  <c:v>45202</c:v>
                </c:pt>
                <c:pt idx="71">
                  <c:v>45203</c:v>
                </c:pt>
                <c:pt idx="72">
                  <c:v>45204</c:v>
                </c:pt>
                <c:pt idx="73">
                  <c:v>45205</c:v>
                </c:pt>
                <c:pt idx="74">
                  <c:v>45206</c:v>
                </c:pt>
                <c:pt idx="75">
                  <c:v>45207</c:v>
                </c:pt>
                <c:pt idx="76">
                  <c:v>45208</c:v>
                </c:pt>
                <c:pt idx="77">
                  <c:v>45209</c:v>
                </c:pt>
                <c:pt idx="78">
                  <c:v>45210</c:v>
                </c:pt>
                <c:pt idx="79">
                  <c:v>45211</c:v>
                </c:pt>
                <c:pt idx="80">
                  <c:v>45212</c:v>
                </c:pt>
              </c:numCache>
            </c:numRef>
          </c:cat>
          <c:val>
            <c:numRef>
              <c:f>Sheet2!$B$4:$CD$4</c:f>
              <c:numCache>
                <c:formatCode>General</c:formatCode>
                <c:ptCount val="81"/>
                <c:pt idx="0">
                  <c:v>5535.4166666666597</c:v>
                </c:pt>
                <c:pt idx="1">
                  <c:v>3966.6666666666601</c:v>
                </c:pt>
                <c:pt idx="2">
                  <c:v>3627.0833333333298</c:v>
                </c:pt>
                <c:pt idx="3">
                  <c:v>6272.9166666666597</c:v>
                </c:pt>
                <c:pt idx="4">
                  <c:v>8954.1666666666606</c:v>
                </c:pt>
                <c:pt idx="5">
                  <c:v>6625</c:v>
                </c:pt>
                <c:pt idx="6">
                  <c:v>3466.6666666666601</c:v>
                </c:pt>
                <c:pt idx="7">
                  <c:v>3643.75</c:v>
                </c:pt>
                <c:pt idx="8">
                  <c:v>2885.4166666666601</c:v>
                </c:pt>
                <c:pt idx="9">
                  <c:v>2452.0833333333298</c:v>
                </c:pt>
                <c:pt idx="10">
                  <c:v>4547.9166666666597</c:v>
                </c:pt>
                <c:pt idx="11">
                  <c:v>4331.25</c:v>
                </c:pt>
                <c:pt idx="12">
                  <c:v>5892.5</c:v>
                </c:pt>
                <c:pt idx="13">
                  <c:v>2252.0833333333298</c:v>
                </c:pt>
                <c:pt idx="14">
                  <c:v>1845.8333333333301</c:v>
                </c:pt>
                <c:pt idx="15">
                  <c:v>2975</c:v>
                </c:pt>
                <c:pt idx="16">
                  <c:v>2991.6666666666601</c:v>
                </c:pt>
                <c:pt idx="17">
                  <c:v>5005</c:v>
                </c:pt>
                <c:pt idx="18">
                  <c:v>3281.25</c:v>
                </c:pt>
                <c:pt idx="19">
                  <c:v>4031.25</c:v>
                </c:pt>
                <c:pt idx="20">
                  <c:v>0</c:v>
                </c:pt>
                <c:pt idx="21">
                  <c:v>0</c:v>
                </c:pt>
                <c:pt idx="22">
                  <c:v>1443.75</c:v>
                </c:pt>
                <c:pt idx="23">
                  <c:v>845.83333333333303</c:v>
                </c:pt>
                <c:pt idx="24">
                  <c:v>3270.8333333333298</c:v>
                </c:pt>
                <c:pt idx="25">
                  <c:v>2412.5</c:v>
                </c:pt>
                <c:pt idx="26">
                  <c:v>3106.25</c:v>
                </c:pt>
                <c:pt idx="27">
                  <c:v>1460.4166666666599</c:v>
                </c:pt>
                <c:pt idx="28">
                  <c:v>1783.3333333333301</c:v>
                </c:pt>
                <c:pt idx="29">
                  <c:v>1322.9166666666599</c:v>
                </c:pt>
                <c:pt idx="30">
                  <c:v>1166.6666666666599</c:v>
                </c:pt>
                <c:pt idx="31">
                  <c:v>1813.3333333333301</c:v>
                </c:pt>
                <c:pt idx="32">
                  <c:v>3358.3333333333298</c:v>
                </c:pt>
                <c:pt idx="33">
                  <c:v>4960.4166666666597</c:v>
                </c:pt>
                <c:pt idx="34">
                  <c:v>1427.0833333333301</c:v>
                </c:pt>
                <c:pt idx="35">
                  <c:v>1045.8333333333301</c:v>
                </c:pt>
                <c:pt idx="36">
                  <c:v>1352.0833333333301</c:v>
                </c:pt>
                <c:pt idx="37">
                  <c:v>1222.9166666666599</c:v>
                </c:pt>
                <c:pt idx="38">
                  <c:v>2350</c:v>
                </c:pt>
                <c:pt idx="39">
                  <c:v>3016.6666666666601</c:v>
                </c:pt>
                <c:pt idx="40">
                  <c:v>1837.5</c:v>
                </c:pt>
                <c:pt idx="41">
                  <c:v>185.416666666666</c:v>
                </c:pt>
                <c:pt idx="42">
                  <c:v>889.58333333333303</c:v>
                </c:pt>
                <c:pt idx="43">
                  <c:v>1145.8333333333301</c:v>
                </c:pt>
                <c:pt idx="44">
                  <c:v>845.83333333333303</c:v>
                </c:pt>
                <c:pt idx="45">
                  <c:v>2680.8333333333298</c:v>
                </c:pt>
                <c:pt idx="46">
                  <c:v>5589.1666666666597</c:v>
                </c:pt>
                <c:pt idx="47">
                  <c:v>1804.1666666666599</c:v>
                </c:pt>
                <c:pt idx="48">
                  <c:v>747.91666666666595</c:v>
                </c:pt>
                <c:pt idx="49">
                  <c:v>652.08333333333303</c:v>
                </c:pt>
                <c:pt idx="50">
                  <c:v>633.33333333333303</c:v>
                </c:pt>
                <c:pt idx="51">
                  <c:v>2633.3333333333298</c:v>
                </c:pt>
                <c:pt idx="52">
                  <c:v>2179.1666666666601</c:v>
                </c:pt>
                <c:pt idx="53">
                  <c:v>7604.1666666666597</c:v>
                </c:pt>
                <c:pt idx="54">
                  <c:v>6418.75</c:v>
                </c:pt>
                <c:pt idx="55">
                  <c:v>5643.75</c:v>
                </c:pt>
                <c:pt idx="56">
                  <c:v>687.5</c:v>
                </c:pt>
                <c:pt idx="57">
                  <c:v>2225</c:v>
                </c:pt>
                <c:pt idx="58">
                  <c:v>127.083333333333</c:v>
                </c:pt>
                <c:pt idx="59">
                  <c:v>1329.1666666666599</c:v>
                </c:pt>
                <c:pt idx="60">
                  <c:v>4925</c:v>
                </c:pt>
                <c:pt idx="61">
                  <c:v>3877.0833333333298</c:v>
                </c:pt>
                <c:pt idx="62">
                  <c:v>1806.25</c:v>
                </c:pt>
                <c:pt idx="63">
                  <c:v>1539.5833333333301</c:v>
                </c:pt>
                <c:pt idx="64">
                  <c:v>2037.5</c:v>
                </c:pt>
                <c:pt idx="65">
                  <c:v>1218.75</c:v>
                </c:pt>
                <c:pt idx="66">
                  <c:v>4906.25</c:v>
                </c:pt>
                <c:pt idx="67">
                  <c:v>5702.0833333333303</c:v>
                </c:pt>
                <c:pt idx="68">
                  <c:v>4739.5833333333303</c:v>
                </c:pt>
                <c:pt idx="69">
                  <c:v>1075</c:v>
                </c:pt>
                <c:pt idx="70">
                  <c:v>2050</c:v>
                </c:pt>
                <c:pt idx="71">
                  <c:v>1618.75</c:v>
                </c:pt>
                <c:pt idx="72">
                  <c:v>866.66666666666595</c:v>
                </c:pt>
                <c:pt idx="73">
                  <c:v>991.66666666666595</c:v>
                </c:pt>
                <c:pt idx="74">
                  <c:v>4889.5833333333303</c:v>
                </c:pt>
                <c:pt idx="75">
                  <c:v>1372.9166666666599</c:v>
                </c:pt>
                <c:pt idx="76">
                  <c:v>987.5</c:v>
                </c:pt>
                <c:pt idx="77">
                  <c:v>1500</c:v>
                </c:pt>
                <c:pt idx="78">
                  <c:v>743.75</c:v>
                </c:pt>
                <c:pt idx="79">
                  <c:v>1139.5833333333301</c:v>
                </c:pt>
                <c:pt idx="80">
                  <c:v>2385.4166666666601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2B-EA4A-9B3B-8223FA0D7B5B}"/>
            </c:ext>
          </c:extLst>
        </c:ser>
        <c:ser>
          <c:idx val="3"/>
          <c:order val="3"/>
          <c:tx>
            <c:strRef>
              <c:f>Sheet2!$A$5</c:f>
              <c:strCache>
                <c:ptCount val="1"/>
                <c:pt idx="0">
                  <c:v>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Sheet2!$B$1:$CD$1</c:f>
              <c:numCache>
                <c:formatCode>m/d/yy</c:formatCode>
                <c:ptCount val="81"/>
                <c:pt idx="0">
                  <c:v>45132</c:v>
                </c:pt>
                <c:pt idx="1">
                  <c:v>45133</c:v>
                </c:pt>
                <c:pt idx="2">
                  <c:v>45134</c:v>
                </c:pt>
                <c:pt idx="3">
                  <c:v>45135</c:v>
                </c:pt>
                <c:pt idx="4">
                  <c:v>45136</c:v>
                </c:pt>
                <c:pt idx="5">
                  <c:v>45137</c:v>
                </c:pt>
                <c:pt idx="6">
                  <c:v>45138</c:v>
                </c:pt>
                <c:pt idx="7">
                  <c:v>45139</c:v>
                </c:pt>
                <c:pt idx="8">
                  <c:v>45140</c:v>
                </c:pt>
                <c:pt idx="9">
                  <c:v>45141</c:v>
                </c:pt>
                <c:pt idx="10">
                  <c:v>45142</c:v>
                </c:pt>
                <c:pt idx="11">
                  <c:v>45143</c:v>
                </c:pt>
                <c:pt idx="12">
                  <c:v>45144</c:v>
                </c:pt>
                <c:pt idx="13">
                  <c:v>45145</c:v>
                </c:pt>
                <c:pt idx="14">
                  <c:v>45146</c:v>
                </c:pt>
                <c:pt idx="15">
                  <c:v>45147</c:v>
                </c:pt>
                <c:pt idx="16">
                  <c:v>45148</c:v>
                </c:pt>
                <c:pt idx="17">
                  <c:v>45149</c:v>
                </c:pt>
                <c:pt idx="18">
                  <c:v>45150</c:v>
                </c:pt>
                <c:pt idx="19">
                  <c:v>45151</c:v>
                </c:pt>
                <c:pt idx="20">
                  <c:v>45152</c:v>
                </c:pt>
                <c:pt idx="21">
                  <c:v>45153</c:v>
                </c:pt>
                <c:pt idx="22">
                  <c:v>45154</c:v>
                </c:pt>
                <c:pt idx="23">
                  <c:v>45155</c:v>
                </c:pt>
                <c:pt idx="24">
                  <c:v>45156</c:v>
                </c:pt>
                <c:pt idx="25">
                  <c:v>45157</c:v>
                </c:pt>
                <c:pt idx="26">
                  <c:v>45158</c:v>
                </c:pt>
                <c:pt idx="27">
                  <c:v>45159</c:v>
                </c:pt>
                <c:pt idx="28">
                  <c:v>45160</c:v>
                </c:pt>
                <c:pt idx="29">
                  <c:v>45161</c:v>
                </c:pt>
                <c:pt idx="30">
                  <c:v>45162</c:v>
                </c:pt>
                <c:pt idx="31">
                  <c:v>45163</c:v>
                </c:pt>
                <c:pt idx="32">
                  <c:v>45164</c:v>
                </c:pt>
                <c:pt idx="33">
                  <c:v>45165</c:v>
                </c:pt>
                <c:pt idx="34">
                  <c:v>45166</c:v>
                </c:pt>
                <c:pt idx="35">
                  <c:v>45167</c:v>
                </c:pt>
                <c:pt idx="36">
                  <c:v>45168</c:v>
                </c:pt>
                <c:pt idx="37">
                  <c:v>45169</c:v>
                </c:pt>
                <c:pt idx="38">
                  <c:v>45170</c:v>
                </c:pt>
                <c:pt idx="39">
                  <c:v>45171</c:v>
                </c:pt>
                <c:pt idx="40">
                  <c:v>45172</c:v>
                </c:pt>
                <c:pt idx="41">
                  <c:v>45173</c:v>
                </c:pt>
                <c:pt idx="42">
                  <c:v>45174</c:v>
                </c:pt>
                <c:pt idx="43">
                  <c:v>45175</c:v>
                </c:pt>
                <c:pt idx="44">
                  <c:v>45176</c:v>
                </c:pt>
                <c:pt idx="45">
                  <c:v>45177</c:v>
                </c:pt>
                <c:pt idx="46">
                  <c:v>45178</c:v>
                </c:pt>
                <c:pt idx="47">
                  <c:v>45179</c:v>
                </c:pt>
                <c:pt idx="48">
                  <c:v>45180</c:v>
                </c:pt>
                <c:pt idx="49">
                  <c:v>45181</c:v>
                </c:pt>
                <c:pt idx="50">
                  <c:v>45182</c:v>
                </c:pt>
                <c:pt idx="51">
                  <c:v>45183</c:v>
                </c:pt>
                <c:pt idx="52">
                  <c:v>45184</c:v>
                </c:pt>
                <c:pt idx="53">
                  <c:v>45185</c:v>
                </c:pt>
                <c:pt idx="54">
                  <c:v>45186</c:v>
                </c:pt>
                <c:pt idx="55">
                  <c:v>45187</c:v>
                </c:pt>
                <c:pt idx="56">
                  <c:v>45188</c:v>
                </c:pt>
                <c:pt idx="57">
                  <c:v>45189</c:v>
                </c:pt>
                <c:pt idx="58">
                  <c:v>45190</c:v>
                </c:pt>
                <c:pt idx="59">
                  <c:v>45191</c:v>
                </c:pt>
                <c:pt idx="60">
                  <c:v>45192</c:v>
                </c:pt>
                <c:pt idx="61">
                  <c:v>45193</c:v>
                </c:pt>
                <c:pt idx="62">
                  <c:v>45194</c:v>
                </c:pt>
                <c:pt idx="63">
                  <c:v>45195</c:v>
                </c:pt>
                <c:pt idx="64">
                  <c:v>45196</c:v>
                </c:pt>
                <c:pt idx="65">
                  <c:v>45197</c:v>
                </c:pt>
                <c:pt idx="66">
                  <c:v>45198</c:v>
                </c:pt>
                <c:pt idx="67">
                  <c:v>45199</c:v>
                </c:pt>
                <c:pt idx="68">
                  <c:v>45200</c:v>
                </c:pt>
                <c:pt idx="69">
                  <c:v>45201</c:v>
                </c:pt>
                <c:pt idx="70">
                  <c:v>45202</c:v>
                </c:pt>
                <c:pt idx="71">
                  <c:v>45203</c:v>
                </c:pt>
                <c:pt idx="72">
                  <c:v>45204</c:v>
                </c:pt>
                <c:pt idx="73">
                  <c:v>45205</c:v>
                </c:pt>
                <c:pt idx="74">
                  <c:v>45206</c:v>
                </c:pt>
                <c:pt idx="75">
                  <c:v>45207</c:v>
                </c:pt>
                <c:pt idx="76">
                  <c:v>45208</c:v>
                </c:pt>
                <c:pt idx="77">
                  <c:v>45209</c:v>
                </c:pt>
                <c:pt idx="78">
                  <c:v>45210</c:v>
                </c:pt>
                <c:pt idx="79">
                  <c:v>45211</c:v>
                </c:pt>
                <c:pt idx="80">
                  <c:v>45212</c:v>
                </c:pt>
              </c:numCache>
            </c:numRef>
          </c:cat>
          <c:val>
            <c:numRef>
              <c:f>Sheet2!$B$5:$CD$5</c:f>
              <c:numCache>
                <c:formatCode>General</c:formatCode>
                <c:ptCount val="81"/>
                <c:pt idx="0">
                  <c:v>1995.8333333333301</c:v>
                </c:pt>
                <c:pt idx="1">
                  <c:v>1990</c:v>
                </c:pt>
                <c:pt idx="2">
                  <c:v>1340</c:v>
                </c:pt>
                <c:pt idx="3">
                  <c:v>3386.6666666666601</c:v>
                </c:pt>
                <c:pt idx="4">
                  <c:v>2945.25</c:v>
                </c:pt>
                <c:pt idx="5">
                  <c:v>2507.5</c:v>
                </c:pt>
                <c:pt idx="6">
                  <c:v>1634.1666666666599</c:v>
                </c:pt>
                <c:pt idx="7">
                  <c:v>1578.3333333333301</c:v>
                </c:pt>
                <c:pt idx="8">
                  <c:v>1270</c:v>
                </c:pt>
                <c:pt idx="9">
                  <c:v>1263.3333333333301</c:v>
                </c:pt>
                <c:pt idx="10">
                  <c:v>1970.8333333333301</c:v>
                </c:pt>
                <c:pt idx="11">
                  <c:v>2310.8333333333298</c:v>
                </c:pt>
                <c:pt idx="12">
                  <c:v>2292.5</c:v>
                </c:pt>
                <c:pt idx="13">
                  <c:v>1252.5</c:v>
                </c:pt>
                <c:pt idx="14">
                  <c:v>951.66666666666595</c:v>
                </c:pt>
                <c:pt idx="15">
                  <c:v>1485.8333333333301</c:v>
                </c:pt>
                <c:pt idx="16">
                  <c:v>966.66666666666595</c:v>
                </c:pt>
                <c:pt idx="17">
                  <c:v>2411.6666666666601</c:v>
                </c:pt>
                <c:pt idx="18">
                  <c:v>1669.1666666666599</c:v>
                </c:pt>
                <c:pt idx="19">
                  <c:v>1648.3333333333301</c:v>
                </c:pt>
                <c:pt idx="20">
                  <c:v>0</c:v>
                </c:pt>
                <c:pt idx="21">
                  <c:v>0</c:v>
                </c:pt>
                <c:pt idx="22">
                  <c:v>1400</c:v>
                </c:pt>
                <c:pt idx="23">
                  <c:v>1437.0833333333301</c:v>
                </c:pt>
                <c:pt idx="24">
                  <c:v>881.25</c:v>
                </c:pt>
                <c:pt idx="25">
                  <c:v>1473.75</c:v>
                </c:pt>
                <c:pt idx="26">
                  <c:v>1163.3333333333301</c:v>
                </c:pt>
                <c:pt idx="27">
                  <c:v>1093.75</c:v>
                </c:pt>
                <c:pt idx="28">
                  <c:v>837.08333333333303</c:v>
                </c:pt>
                <c:pt idx="29">
                  <c:v>1295.4166666666599</c:v>
                </c:pt>
                <c:pt idx="30">
                  <c:v>852.08333333333303</c:v>
                </c:pt>
                <c:pt idx="31">
                  <c:v>899.16666666666595</c:v>
                </c:pt>
                <c:pt idx="32">
                  <c:v>1135</c:v>
                </c:pt>
                <c:pt idx="33">
                  <c:v>1923.75</c:v>
                </c:pt>
                <c:pt idx="34">
                  <c:v>564.16666666666595</c:v>
                </c:pt>
                <c:pt idx="35">
                  <c:v>822.5</c:v>
                </c:pt>
                <c:pt idx="36">
                  <c:v>675</c:v>
                </c:pt>
                <c:pt idx="37">
                  <c:v>1067.5</c:v>
                </c:pt>
                <c:pt idx="38">
                  <c:v>1511.25</c:v>
                </c:pt>
                <c:pt idx="39">
                  <c:v>1707.5</c:v>
                </c:pt>
                <c:pt idx="40">
                  <c:v>1459.5833333333301</c:v>
                </c:pt>
                <c:pt idx="41">
                  <c:v>403.33333333333297</c:v>
                </c:pt>
                <c:pt idx="42">
                  <c:v>0</c:v>
                </c:pt>
                <c:pt idx="43">
                  <c:v>422.5</c:v>
                </c:pt>
                <c:pt idx="44">
                  <c:v>579.16666666666595</c:v>
                </c:pt>
                <c:pt idx="45">
                  <c:v>996.25</c:v>
                </c:pt>
                <c:pt idx="46">
                  <c:v>1717.0833333333301</c:v>
                </c:pt>
                <c:pt idx="47">
                  <c:v>1360.8333333333301</c:v>
                </c:pt>
                <c:pt idx="48">
                  <c:v>0</c:v>
                </c:pt>
                <c:pt idx="49">
                  <c:v>1207.0833333333301</c:v>
                </c:pt>
                <c:pt idx="50">
                  <c:v>509.166666666666</c:v>
                </c:pt>
                <c:pt idx="51">
                  <c:v>1320.8333333333301</c:v>
                </c:pt>
                <c:pt idx="52">
                  <c:v>1031.25</c:v>
                </c:pt>
                <c:pt idx="53">
                  <c:v>2312.5</c:v>
                </c:pt>
                <c:pt idx="54">
                  <c:v>2005.4166666666599</c:v>
                </c:pt>
                <c:pt idx="55">
                  <c:v>2505</c:v>
                </c:pt>
                <c:pt idx="56">
                  <c:v>0</c:v>
                </c:pt>
                <c:pt idx="57">
                  <c:v>520</c:v>
                </c:pt>
                <c:pt idx="58">
                  <c:v>90.8333333333333</c:v>
                </c:pt>
                <c:pt idx="59">
                  <c:v>840.41666666666595</c:v>
                </c:pt>
                <c:pt idx="60">
                  <c:v>2977.5</c:v>
                </c:pt>
                <c:pt idx="61">
                  <c:v>1295</c:v>
                </c:pt>
                <c:pt idx="62">
                  <c:v>749.58333333333303</c:v>
                </c:pt>
                <c:pt idx="63">
                  <c:v>0</c:v>
                </c:pt>
                <c:pt idx="64">
                  <c:v>1270.8333333333301</c:v>
                </c:pt>
                <c:pt idx="65">
                  <c:v>1412.0833333333301</c:v>
                </c:pt>
                <c:pt idx="66">
                  <c:v>2481.25</c:v>
                </c:pt>
                <c:pt idx="67">
                  <c:v>2592.9166666666601</c:v>
                </c:pt>
                <c:pt idx="68">
                  <c:v>2302.5</c:v>
                </c:pt>
                <c:pt idx="69">
                  <c:v>1476.6666666666599</c:v>
                </c:pt>
                <c:pt idx="70">
                  <c:v>878.33333333333303</c:v>
                </c:pt>
                <c:pt idx="71">
                  <c:v>2039.1666666666599</c:v>
                </c:pt>
                <c:pt idx="72">
                  <c:v>844.58333333333303</c:v>
                </c:pt>
                <c:pt idx="73">
                  <c:v>1046.6666666666599</c:v>
                </c:pt>
                <c:pt idx="74">
                  <c:v>3345.8333333333298</c:v>
                </c:pt>
                <c:pt idx="75">
                  <c:v>581.66666666666595</c:v>
                </c:pt>
                <c:pt idx="76">
                  <c:v>1017.5</c:v>
                </c:pt>
                <c:pt idx="77">
                  <c:v>1543.75</c:v>
                </c:pt>
                <c:pt idx="78">
                  <c:v>612.91666666666595</c:v>
                </c:pt>
                <c:pt idx="79">
                  <c:v>856.25</c:v>
                </c:pt>
                <c:pt idx="80">
                  <c:v>1685.8333333333301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42B-EA4A-9B3B-8223FA0D7B5B}"/>
            </c:ext>
          </c:extLst>
        </c:ser>
        <c:ser>
          <c:idx val="4"/>
          <c:order val="4"/>
          <c:tx>
            <c:strRef>
              <c:f>Sheet2!$A$6</c:f>
              <c:strCache>
                <c:ptCount val="1"/>
                <c:pt idx="0">
                  <c:v>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Sheet2!$B$1:$CD$1</c:f>
              <c:numCache>
                <c:formatCode>m/d/yy</c:formatCode>
                <c:ptCount val="81"/>
                <c:pt idx="0">
                  <c:v>45132</c:v>
                </c:pt>
                <c:pt idx="1">
                  <c:v>45133</c:v>
                </c:pt>
                <c:pt idx="2">
                  <c:v>45134</c:v>
                </c:pt>
                <c:pt idx="3">
                  <c:v>45135</c:v>
                </c:pt>
                <c:pt idx="4">
                  <c:v>45136</c:v>
                </c:pt>
                <c:pt idx="5">
                  <c:v>45137</c:v>
                </c:pt>
                <c:pt idx="6">
                  <c:v>45138</c:v>
                </c:pt>
                <c:pt idx="7">
                  <c:v>45139</c:v>
                </c:pt>
                <c:pt idx="8">
                  <c:v>45140</c:v>
                </c:pt>
                <c:pt idx="9">
                  <c:v>45141</c:v>
                </c:pt>
                <c:pt idx="10">
                  <c:v>45142</c:v>
                </c:pt>
                <c:pt idx="11">
                  <c:v>45143</c:v>
                </c:pt>
                <c:pt idx="12">
                  <c:v>45144</c:v>
                </c:pt>
                <c:pt idx="13">
                  <c:v>45145</c:v>
                </c:pt>
                <c:pt idx="14">
                  <c:v>45146</c:v>
                </c:pt>
                <c:pt idx="15">
                  <c:v>45147</c:v>
                </c:pt>
                <c:pt idx="16">
                  <c:v>45148</c:v>
                </c:pt>
                <c:pt idx="17">
                  <c:v>45149</c:v>
                </c:pt>
                <c:pt idx="18">
                  <c:v>45150</c:v>
                </c:pt>
                <c:pt idx="19">
                  <c:v>45151</c:v>
                </c:pt>
                <c:pt idx="20">
                  <c:v>45152</c:v>
                </c:pt>
                <c:pt idx="21">
                  <c:v>45153</c:v>
                </c:pt>
                <c:pt idx="22">
                  <c:v>45154</c:v>
                </c:pt>
                <c:pt idx="23">
                  <c:v>45155</c:v>
                </c:pt>
                <c:pt idx="24">
                  <c:v>45156</c:v>
                </c:pt>
                <c:pt idx="25">
                  <c:v>45157</c:v>
                </c:pt>
                <c:pt idx="26">
                  <c:v>45158</c:v>
                </c:pt>
                <c:pt idx="27">
                  <c:v>45159</c:v>
                </c:pt>
                <c:pt idx="28">
                  <c:v>45160</c:v>
                </c:pt>
                <c:pt idx="29">
                  <c:v>45161</c:v>
                </c:pt>
                <c:pt idx="30">
                  <c:v>45162</c:v>
                </c:pt>
                <c:pt idx="31">
                  <c:v>45163</c:v>
                </c:pt>
                <c:pt idx="32">
                  <c:v>45164</c:v>
                </c:pt>
                <c:pt idx="33">
                  <c:v>45165</c:v>
                </c:pt>
                <c:pt idx="34">
                  <c:v>45166</c:v>
                </c:pt>
                <c:pt idx="35">
                  <c:v>45167</c:v>
                </c:pt>
                <c:pt idx="36">
                  <c:v>45168</c:v>
                </c:pt>
                <c:pt idx="37">
                  <c:v>45169</c:v>
                </c:pt>
                <c:pt idx="38">
                  <c:v>45170</c:v>
                </c:pt>
                <c:pt idx="39">
                  <c:v>45171</c:v>
                </c:pt>
                <c:pt idx="40">
                  <c:v>45172</c:v>
                </c:pt>
                <c:pt idx="41">
                  <c:v>45173</c:v>
                </c:pt>
                <c:pt idx="42">
                  <c:v>45174</c:v>
                </c:pt>
                <c:pt idx="43">
                  <c:v>45175</c:v>
                </c:pt>
                <c:pt idx="44">
                  <c:v>45176</c:v>
                </c:pt>
                <c:pt idx="45">
                  <c:v>45177</c:v>
                </c:pt>
                <c:pt idx="46">
                  <c:v>45178</c:v>
                </c:pt>
                <c:pt idx="47">
                  <c:v>45179</c:v>
                </c:pt>
                <c:pt idx="48">
                  <c:v>45180</c:v>
                </c:pt>
                <c:pt idx="49">
                  <c:v>45181</c:v>
                </c:pt>
                <c:pt idx="50">
                  <c:v>45182</c:v>
                </c:pt>
                <c:pt idx="51">
                  <c:v>45183</c:v>
                </c:pt>
                <c:pt idx="52">
                  <c:v>45184</c:v>
                </c:pt>
                <c:pt idx="53">
                  <c:v>45185</c:v>
                </c:pt>
                <c:pt idx="54">
                  <c:v>45186</c:v>
                </c:pt>
                <c:pt idx="55">
                  <c:v>45187</c:v>
                </c:pt>
                <c:pt idx="56">
                  <c:v>45188</c:v>
                </c:pt>
                <c:pt idx="57">
                  <c:v>45189</c:v>
                </c:pt>
                <c:pt idx="58">
                  <c:v>45190</c:v>
                </c:pt>
                <c:pt idx="59">
                  <c:v>45191</c:v>
                </c:pt>
                <c:pt idx="60">
                  <c:v>45192</c:v>
                </c:pt>
                <c:pt idx="61">
                  <c:v>45193</c:v>
                </c:pt>
                <c:pt idx="62">
                  <c:v>45194</c:v>
                </c:pt>
                <c:pt idx="63">
                  <c:v>45195</c:v>
                </c:pt>
                <c:pt idx="64">
                  <c:v>45196</c:v>
                </c:pt>
                <c:pt idx="65">
                  <c:v>45197</c:v>
                </c:pt>
                <c:pt idx="66">
                  <c:v>45198</c:v>
                </c:pt>
                <c:pt idx="67">
                  <c:v>45199</c:v>
                </c:pt>
                <c:pt idx="68">
                  <c:v>45200</c:v>
                </c:pt>
                <c:pt idx="69">
                  <c:v>45201</c:v>
                </c:pt>
                <c:pt idx="70">
                  <c:v>45202</c:v>
                </c:pt>
                <c:pt idx="71">
                  <c:v>45203</c:v>
                </c:pt>
                <c:pt idx="72">
                  <c:v>45204</c:v>
                </c:pt>
                <c:pt idx="73">
                  <c:v>45205</c:v>
                </c:pt>
                <c:pt idx="74">
                  <c:v>45206</c:v>
                </c:pt>
                <c:pt idx="75">
                  <c:v>45207</c:v>
                </c:pt>
                <c:pt idx="76">
                  <c:v>45208</c:v>
                </c:pt>
                <c:pt idx="77">
                  <c:v>45209</c:v>
                </c:pt>
                <c:pt idx="78">
                  <c:v>45210</c:v>
                </c:pt>
                <c:pt idx="79">
                  <c:v>45211</c:v>
                </c:pt>
                <c:pt idx="80">
                  <c:v>45212</c:v>
                </c:pt>
              </c:numCache>
            </c:numRef>
          </c:cat>
          <c:val>
            <c:numRef>
              <c:f>Sheet2!$B$6:$CD$6</c:f>
              <c:numCache>
                <c:formatCode>General</c:formatCode>
                <c:ptCount val="81"/>
                <c:pt idx="0">
                  <c:v>4215</c:v>
                </c:pt>
                <c:pt idx="1">
                  <c:v>2772.9166666666601</c:v>
                </c:pt>
                <c:pt idx="2">
                  <c:v>1515</c:v>
                </c:pt>
                <c:pt idx="3">
                  <c:v>3317.0833333333298</c:v>
                </c:pt>
                <c:pt idx="4">
                  <c:v>4515</c:v>
                </c:pt>
                <c:pt idx="5">
                  <c:v>2579.5833333333298</c:v>
                </c:pt>
                <c:pt idx="6">
                  <c:v>1541.6666666666599</c:v>
                </c:pt>
                <c:pt idx="7">
                  <c:v>2828.75</c:v>
                </c:pt>
                <c:pt idx="8">
                  <c:v>2175.8333333333298</c:v>
                </c:pt>
                <c:pt idx="9">
                  <c:v>0</c:v>
                </c:pt>
                <c:pt idx="10">
                  <c:v>2687.9166666666601</c:v>
                </c:pt>
                <c:pt idx="11">
                  <c:v>1716.25</c:v>
                </c:pt>
                <c:pt idx="12">
                  <c:v>2208.75</c:v>
                </c:pt>
                <c:pt idx="13">
                  <c:v>1159.1666666666599</c:v>
                </c:pt>
                <c:pt idx="14">
                  <c:v>863.33333333333303</c:v>
                </c:pt>
                <c:pt idx="15">
                  <c:v>1254.5833333333301</c:v>
                </c:pt>
                <c:pt idx="16">
                  <c:v>1702.5</c:v>
                </c:pt>
                <c:pt idx="17">
                  <c:v>3402.5</c:v>
                </c:pt>
                <c:pt idx="18">
                  <c:v>3037.9166666666601</c:v>
                </c:pt>
                <c:pt idx="19">
                  <c:v>2582.5</c:v>
                </c:pt>
                <c:pt idx="20">
                  <c:v>0</c:v>
                </c:pt>
                <c:pt idx="21">
                  <c:v>0</c:v>
                </c:pt>
                <c:pt idx="22">
                  <c:v>987.91666666666595</c:v>
                </c:pt>
                <c:pt idx="23">
                  <c:v>1636.25</c:v>
                </c:pt>
                <c:pt idx="24">
                  <c:v>1672.9166666666599</c:v>
                </c:pt>
                <c:pt idx="25">
                  <c:v>1820.4166666666599</c:v>
                </c:pt>
                <c:pt idx="26">
                  <c:v>1250.8333333333301</c:v>
                </c:pt>
                <c:pt idx="27">
                  <c:v>545</c:v>
                </c:pt>
                <c:pt idx="28">
                  <c:v>867.5</c:v>
                </c:pt>
                <c:pt idx="29">
                  <c:v>0</c:v>
                </c:pt>
                <c:pt idx="30">
                  <c:v>0</c:v>
                </c:pt>
                <c:pt idx="31">
                  <c:v>1510.4166666666599</c:v>
                </c:pt>
                <c:pt idx="32">
                  <c:v>1281.6666666666599</c:v>
                </c:pt>
                <c:pt idx="33">
                  <c:v>3368.75</c:v>
                </c:pt>
                <c:pt idx="34">
                  <c:v>544.58333333333303</c:v>
                </c:pt>
                <c:pt idx="35">
                  <c:v>914.58333333333303</c:v>
                </c:pt>
                <c:pt idx="36">
                  <c:v>0</c:v>
                </c:pt>
                <c:pt idx="37">
                  <c:v>498.75</c:v>
                </c:pt>
                <c:pt idx="38">
                  <c:v>3345.4166666666601</c:v>
                </c:pt>
                <c:pt idx="39">
                  <c:v>1068.3333333333301</c:v>
                </c:pt>
                <c:pt idx="40">
                  <c:v>1592.0833333333301</c:v>
                </c:pt>
                <c:pt idx="41">
                  <c:v>0</c:v>
                </c:pt>
                <c:pt idx="42">
                  <c:v>954.58333333333303</c:v>
                </c:pt>
                <c:pt idx="43">
                  <c:v>0</c:v>
                </c:pt>
                <c:pt idx="44">
                  <c:v>485.625</c:v>
                </c:pt>
                <c:pt idx="45">
                  <c:v>1512.5</c:v>
                </c:pt>
                <c:pt idx="46">
                  <c:v>2189.1666666666601</c:v>
                </c:pt>
                <c:pt idx="47">
                  <c:v>785.83333333333303</c:v>
                </c:pt>
                <c:pt idx="48">
                  <c:v>0</c:v>
                </c:pt>
                <c:pt idx="49">
                  <c:v>847.08333333333303</c:v>
                </c:pt>
                <c:pt idx="50">
                  <c:v>0</c:v>
                </c:pt>
                <c:pt idx="51">
                  <c:v>0</c:v>
                </c:pt>
                <c:pt idx="52">
                  <c:v>1328.75</c:v>
                </c:pt>
                <c:pt idx="53">
                  <c:v>4096.25</c:v>
                </c:pt>
                <c:pt idx="54">
                  <c:v>3957.9166666666601</c:v>
                </c:pt>
                <c:pt idx="55">
                  <c:v>4442.0833333333303</c:v>
                </c:pt>
                <c:pt idx="56">
                  <c:v>0</c:v>
                </c:pt>
                <c:pt idx="57">
                  <c:v>1136.6666666666599</c:v>
                </c:pt>
                <c:pt idx="58">
                  <c:v>155</c:v>
                </c:pt>
                <c:pt idx="59">
                  <c:v>338.33333333333297</c:v>
                </c:pt>
                <c:pt idx="60">
                  <c:v>7695.4166666666597</c:v>
                </c:pt>
                <c:pt idx="61">
                  <c:v>1028.75</c:v>
                </c:pt>
                <c:pt idx="62">
                  <c:v>781.25</c:v>
                </c:pt>
                <c:pt idx="63">
                  <c:v>1327.9166666666599</c:v>
                </c:pt>
                <c:pt idx="64">
                  <c:v>0</c:v>
                </c:pt>
                <c:pt idx="65">
                  <c:v>908.75</c:v>
                </c:pt>
                <c:pt idx="66">
                  <c:v>2392.5</c:v>
                </c:pt>
                <c:pt idx="67">
                  <c:v>2951.25</c:v>
                </c:pt>
                <c:pt idx="68">
                  <c:v>2274.5833333333298</c:v>
                </c:pt>
                <c:pt idx="69">
                  <c:v>0</c:v>
                </c:pt>
                <c:pt idx="70">
                  <c:v>837.08333333333303</c:v>
                </c:pt>
                <c:pt idx="71">
                  <c:v>512.5</c:v>
                </c:pt>
                <c:pt idx="72">
                  <c:v>0</c:v>
                </c:pt>
                <c:pt idx="73">
                  <c:v>506.25</c:v>
                </c:pt>
                <c:pt idx="74">
                  <c:v>835</c:v>
                </c:pt>
                <c:pt idx="75">
                  <c:v>0</c:v>
                </c:pt>
                <c:pt idx="76">
                  <c:v>0</c:v>
                </c:pt>
                <c:pt idx="77">
                  <c:v>1240.4166666666599</c:v>
                </c:pt>
                <c:pt idx="78">
                  <c:v>0</c:v>
                </c:pt>
                <c:pt idx="79">
                  <c:v>607.08333333333303</c:v>
                </c:pt>
                <c:pt idx="80">
                  <c:v>3335.8333333333298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42B-EA4A-9B3B-8223FA0D7B5B}"/>
            </c:ext>
          </c:extLst>
        </c:ser>
        <c:ser>
          <c:idx val="5"/>
          <c:order val="5"/>
          <c:tx>
            <c:strRef>
              <c:f>Sheet2!$A$7</c:f>
              <c:strCache>
                <c:ptCount val="1"/>
                <c:pt idx="0">
                  <c:v>F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Sheet2!$B$1:$CD$1</c:f>
              <c:numCache>
                <c:formatCode>m/d/yy</c:formatCode>
                <c:ptCount val="81"/>
                <c:pt idx="0">
                  <c:v>45132</c:v>
                </c:pt>
                <c:pt idx="1">
                  <c:v>45133</c:v>
                </c:pt>
                <c:pt idx="2">
                  <c:v>45134</c:v>
                </c:pt>
                <c:pt idx="3">
                  <c:v>45135</c:v>
                </c:pt>
                <c:pt idx="4">
                  <c:v>45136</c:v>
                </c:pt>
                <c:pt idx="5">
                  <c:v>45137</c:v>
                </c:pt>
                <c:pt idx="6">
                  <c:v>45138</c:v>
                </c:pt>
                <c:pt idx="7">
                  <c:v>45139</c:v>
                </c:pt>
                <c:pt idx="8">
                  <c:v>45140</c:v>
                </c:pt>
                <c:pt idx="9">
                  <c:v>45141</c:v>
                </c:pt>
                <c:pt idx="10">
                  <c:v>45142</c:v>
                </c:pt>
                <c:pt idx="11">
                  <c:v>45143</c:v>
                </c:pt>
                <c:pt idx="12">
                  <c:v>45144</c:v>
                </c:pt>
                <c:pt idx="13">
                  <c:v>45145</c:v>
                </c:pt>
                <c:pt idx="14">
                  <c:v>45146</c:v>
                </c:pt>
                <c:pt idx="15">
                  <c:v>45147</c:v>
                </c:pt>
                <c:pt idx="16">
                  <c:v>45148</c:v>
                </c:pt>
                <c:pt idx="17">
                  <c:v>45149</c:v>
                </c:pt>
                <c:pt idx="18">
                  <c:v>45150</c:v>
                </c:pt>
                <c:pt idx="19">
                  <c:v>45151</c:v>
                </c:pt>
                <c:pt idx="20">
                  <c:v>45152</c:v>
                </c:pt>
                <c:pt idx="21">
                  <c:v>45153</c:v>
                </c:pt>
                <c:pt idx="22">
                  <c:v>45154</c:v>
                </c:pt>
                <c:pt idx="23">
                  <c:v>45155</c:v>
                </c:pt>
                <c:pt idx="24">
                  <c:v>45156</c:v>
                </c:pt>
                <c:pt idx="25">
                  <c:v>45157</c:v>
                </c:pt>
                <c:pt idx="26">
                  <c:v>45158</c:v>
                </c:pt>
                <c:pt idx="27">
                  <c:v>45159</c:v>
                </c:pt>
                <c:pt idx="28">
                  <c:v>45160</c:v>
                </c:pt>
                <c:pt idx="29">
                  <c:v>45161</c:v>
                </c:pt>
                <c:pt idx="30">
                  <c:v>45162</c:v>
                </c:pt>
                <c:pt idx="31">
                  <c:v>45163</c:v>
                </c:pt>
                <c:pt idx="32">
                  <c:v>45164</c:v>
                </c:pt>
                <c:pt idx="33">
                  <c:v>45165</c:v>
                </c:pt>
                <c:pt idx="34">
                  <c:v>45166</c:v>
                </c:pt>
                <c:pt idx="35">
                  <c:v>45167</c:v>
                </c:pt>
                <c:pt idx="36">
                  <c:v>45168</c:v>
                </c:pt>
                <c:pt idx="37">
                  <c:v>45169</c:v>
                </c:pt>
                <c:pt idx="38">
                  <c:v>45170</c:v>
                </c:pt>
                <c:pt idx="39">
                  <c:v>45171</c:v>
                </c:pt>
                <c:pt idx="40">
                  <c:v>45172</c:v>
                </c:pt>
                <c:pt idx="41">
                  <c:v>45173</c:v>
                </c:pt>
                <c:pt idx="42">
                  <c:v>45174</c:v>
                </c:pt>
                <c:pt idx="43">
                  <c:v>45175</c:v>
                </c:pt>
                <c:pt idx="44">
                  <c:v>45176</c:v>
                </c:pt>
                <c:pt idx="45">
                  <c:v>45177</c:v>
                </c:pt>
                <c:pt idx="46">
                  <c:v>45178</c:v>
                </c:pt>
                <c:pt idx="47">
                  <c:v>45179</c:v>
                </c:pt>
                <c:pt idx="48">
                  <c:v>45180</c:v>
                </c:pt>
                <c:pt idx="49">
                  <c:v>45181</c:v>
                </c:pt>
                <c:pt idx="50">
                  <c:v>45182</c:v>
                </c:pt>
                <c:pt idx="51">
                  <c:v>45183</c:v>
                </c:pt>
                <c:pt idx="52">
                  <c:v>45184</c:v>
                </c:pt>
                <c:pt idx="53">
                  <c:v>45185</c:v>
                </c:pt>
                <c:pt idx="54">
                  <c:v>45186</c:v>
                </c:pt>
                <c:pt idx="55">
                  <c:v>45187</c:v>
                </c:pt>
                <c:pt idx="56">
                  <c:v>45188</c:v>
                </c:pt>
                <c:pt idx="57">
                  <c:v>45189</c:v>
                </c:pt>
                <c:pt idx="58">
                  <c:v>45190</c:v>
                </c:pt>
                <c:pt idx="59">
                  <c:v>45191</c:v>
                </c:pt>
                <c:pt idx="60">
                  <c:v>45192</c:v>
                </c:pt>
                <c:pt idx="61">
                  <c:v>45193</c:v>
                </c:pt>
                <c:pt idx="62">
                  <c:v>45194</c:v>
                </c:pt>
                <c:pt idx="63">
                  <c:v>45195</c:v>
                </c:pt>
                <c:pt idx="64">
                  <c:v>45196</c:v>
                </c:pt>
                <c:pt idx="65">
                  <c:v>45197</c:v>
                </c:pt>
                <c:pt idx="66">
                  <c:v>45198</c:v>
                </c:pt>
                <c:pt idx="67">
                  <c:v>45199</c:v>
                </c:pt>
                <c:pt idx="68">
                  <c:v>45200</c:v>
                </c:pt>
                <c:pt idx="69">
                  <c:v>45201</c:v>
                </c:pt>
                <c:pt idx="70">
                  <c:v>45202</c:v>
                </c:pt>
                <c:pt idx="71">
                  <c:v>45203</c:v>
                </c:pt>
                <c:pt idx="72">
                  <c:v>45204</c:v>
                </c:pt>
                <c:pt idx="73">
                  <c:v>45205</c:v>
                </c:pt>
                <c:pt idx="74">
                  <c:v>45206</c:v>
                </c:pt>
                <c:pt idx="75">
                  <c:v>45207</c:v>
                </c:pt>
                <c:pt idx="76">
                  <c:v>45208</c:v>
                </c:pt>
                <c:pt idx="77">
                  <c:v>45209</c:v>
                </c:pt>
                <c:pt idx="78">
                  <c:v>45210</c:v>
                </c:pt>
                <c:pt idx="79">
                  <c:v>45211</c:v>
                </c:pt>
                <c:pt idx="80">
                  <c:v>45212</c:v>
                </c:pt>
              </c:numCache>
            </c:numRef>
          </c:cat>
          <c:val>
            <c:numRef>
              <c:f>Sheet2!$B$7:$CD$7</c:f>
              <c:numCache>
                <c:formatCode>General</c:formatCode>
                <c:ptCount val="81"/>
                <c:pt idx="0">
                  <c:v>3733.3333333333298</c:v>
                </c:pt>
                <c:pt idx="1">
                  <c:v>2058.3333333333298</c:v>
                </c:pt>
                <c:pt idx="2">
                  <c:v>2179.1666666666601</c:v>
                </c:pt>
                <c:pt idx="3">
                  <c:v>3554.1666666666601</c:v>
                </c:pt>
                <c:pt idx="4">
                  <c:v>6310</c:v>
                </c:pt>
                <c:pt idx="5">
                  <c:v>4780.8333333333303</c:v>
                </c:pt>
                <c:pt idx="6">
                  <c:v>2050</c:v>
                </c:pt>
                <c:pt idx="7">
                  <c:v>1775</c:v>
                </c:pt>
                <c:pt idx="8">
                  <c:v>2187.5</c:v>
                </c:pt>
                <c:pt idx="9">
                  <c:v>2587.5</c:v>
                </c:pt>
                <c:pt idx="10">
                  <c:v>3058.3333333333298</c:v>
                </c:pt>
                <c:pt idx="11">
                  <c:v>3800</c:v>
                </c:pt>
                <c:pt idx="12">
                  <c:v>4412.5</c:v>
                </c:pt>
                <c:pt idx="13">
                  <c:v>1070.8333333333301</c:v>
                </c:pt>
                <c:pt idx="14">
                  <c:v>591.66666666666595</c:v>
                </c:pt>
                <c:pt idx="15">
                  <c:v>1408.3333333333301</c:v>
                </c:pt>
                <c:pt idx="16">
                  <c:v>3416.6666666666601</c:v>
                </c:pt>
                <c:pt idx="17">
                  <c:v>5708.3333333333303</c:v>
                </c:pt>
                <c:pt idx="19">
                  <c:v>5691.6666666666597</c:v>
                </c:pt>
                <c:pt idx="20">
                  <c:v>0</c:v>
                </c:pt>
                <c:pt idx="21">
                  <c:v>0</c:v>
                </c:pt>
                <c:pt idx="22">
                  <c:v>2183.3333333333298</c:v>
                </c:pt>
                <c:pt idx="23">
                  <c:v>1637.5</c:v>
                </c:pt>
                <c:pt idx="24">
                  <c:v>2466.6666666666601</c:v>
                </c:pt>
                <c:pt idx="25">
                  <c:v>3812.5</c:v>
                </c:pt>
                <c:pt idx="26">
                  <c:v>3366.6666666666601</c:v>
                </c:pt>
                <c:pt idx="27">
                  <c:v>1487.5</c:v>
                </c:pt>
                <c:pt idx="28">
                  <c:v>1358.3333333333301</c:v>
                </c:pt>
                <c:pt idx="29">
                  <c:v>1420.8333333333301</c:v>
                </c:pt>
                <c:pt idx="30">
                  <c:v>0</c:v>
                </c:pt>
                <c:pt idx="31">
                  <c:v>1866.6666666666599</c:v>
                </c:pt>
                <c:pt idx="32">
                  <c:v>3220.8333333333298</c:v>
                </c:pt>
                <c:pt idx="33">
                  <c:v>5337.5</c:v>
                </c:pt>
                <c:pt idx="34">
                  <c:v>1070.8333333333301</c:v>
                </c:pt>
                <c:pt idx="35">
                  <c:v>1262.5</c:v>
                </c:pt>
                <c:pt idx="36">
                  <c:v>1079.1666666666599</c:v>
                </c:pt>
                <c:pt idx="37">
                  <c:v>1120.8333333333301</c:v>
                </c:pt>
                <c:pt idx="38">
                  <c:v>1470.8333333333301</c:v>
                </c:pt>
                <c:pt idx="39">
                  <c:v>3816.6666666666601</c:v>
                </c:pt>
                <c:pt idx="40">
                  <c:v>2495.8333333333298</c:v>
                </c:pt>
                <c:pt idx="41">
                  <c:v>691.66666666666595</c:v>
                </c:pt>
                <c:pt idx="42">
                  <c:v>854.16666666666595</c:v>
                </c:pt>
                <c:pt idx="43">
                  <c:v>1158.3333333333301</c:v>
                </c:pt>
                <c:pt idx="44">
                  <c:v>866.66666666666595</c:v>
                </c:pt>
                <c:pt idx="45">
                  <c:v>654.16666666666595</c:v>
                </c:pt>
                <c:pt idx="46">
                  <c:v>4462.5</c:v>
                </c:pt>
                <c:pt idx="47">
                  <c:v>1816.6666666666599</c:v>
                </c:pt>
                <c:pt idx="48">
                  <c:v>475</c:v>
                </c:pt>
                <c:pt idx="49">
                  <c:v>1150</c:v>
                </c:pt>
                <c:pt idx="50">
                  <c:v>725</c:v>
                </c:pt>
                <c:pt idx="51">
                  <c:v>787.5</c:v>
                </c:pt>
                <c:pt idx="52">
                  <c:v>2079.1666666666601</c:v>
                </c:pt>
                <c:pt idx="53">
                  <c:v>4020.8333333333298</c:v>
                </c:pt>
                <c:pt idx="54">
                  <c:v>5279.1666666666597</c:v>
                </c:pt>
                <c:pt idx="55">
                  <c:v>5262.5</c:v>
                </c:pt>
                <c:pt idx="56">
                  <c:v>916.66666666666595</c:v>
                </c:pt>
                <c:pt idx="57">
                  <c:v>695.83333333333303</c:v>
                </c:pt>
                <c:pt idx="58">
                  <c:v>379.166666666666</c:v>
                </c:pt>
                <c:pt idx="59">
                  <c:v>850</c:v>
                </c:pt>
                <c:pt idx="60">
                  <c:v>5820.8333333333303</c:v>
                </c:pt>
                <c:pt idx="61">
                  <c:v>3850</c:v>
                </c:pt>
                <c:pt idx="62">
                  <c:v>1304.1666666666599</c:v>
                </c:pt>
                <c:pt idx="63">
                  <c:v>1195.8333333333301</c:v>
                </c:pt>
                <c:pt idx="64">
                  <c:v>1120.8333333333301</c:v>
                </c:pt>
                <c:pt idx="65">
                  <c:v>1108.3333333333301</c:v>
                </c:pt>
                <c:pt idx="66">
                  <c:v>2908.3333333333298</c:v>
                </c:pt>
                <c:pt idx="67">
                  <c:v>5516.6666666666597</c:v>
                </c:pt>
                <c:pt idx="68">
                  <c:v>4320.8333333333303</c:v>
                </c:pt>
                <c:pt idx="69">
                  <c:v>958.33333333333303</c:v>
                </c:pt>
                <c:pt idx="70">
                  <c:v>1854.1666666666599</c:v>
                </c:pt>
                <c:pt idx="71">
                  <c:v>1450</c:v>
                </c:pt>
                <c:pt idx="72">
                  <c:v>825</c:v>
                </c:pt>
                <c:pt idx="73">
                  <c:v>1129.1666666666599</c:v>
                </c:pt>
                <c:pt idx="74">
                  <c:v>5625</c:v>
                </c:pt>
                <c:pt idx="75">
                  <c:v>595.83333333333303</c:v>
                </c:pt>
                <c:pt idx="76">
                  <c:v>2370.8333333333298</c:v>
                </c:pt>
                <c:pt idx="77">
                  <c:v>845.83333333333303</c:v>
                </c:pt>
                <c:pt idx="78">
                  <c:v>1333.3333333333301</c:v>
                </c:pt>
                <c:pt idx="79">
                  <c:v>1141.6666666666599</c:v>
                </c:pt>
                <c:pt idx="80">
                  <c:v>1954.1666666666599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42B-EA4A-9B3B-8223FA0D7B5B}"/>
            </c:ext>
          </c:extLst>
        </c:ser>
        <c:ser>
          <c:idx val="6"/>
          <c:order val="6"/>
          <c:tx>
            <c:strRef>
              <c:f>Sheet2!$A$8</c:f>
              <c:strCache>
                <c:ptCount val="1"/>
                <c:pt idx="0">
                  <c:v>G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Sheet2!$B$1:$CD$1</c:f>
              <c:numCache>
                <c:formatCode>m/d/yy</c:formatCode>
                <c:ptCount val="81"/>
                <c:pt idx="0">
                  <c:v>45132</c:v>
                </c:pt>
                <c:pt idx="1">
                  <c:v>45133</c:v>
                </c:pt>
                <c:pt idx="2">
                  <c:v>45134</c:v>
                </c:pt>
                <c:pt idx="3">
                  <c:v>45135</c:v>
                </c:pt>
                <c:pt idx="4">
                  <c:v>45136</c:v>
                </c:pt>
                <c:pt idx="5">
                  <c:v>45137</c:v>
                </c:pt>
                <c:pt idx="6">
                  <c:v>45138</c:v>
                </c:pt>
                <c:pt idx="7">
                  <c:v>45139</c:v>
                </c:pt>
                <c:pt idx="8">
                  <c:v>45140</c:v>
                </c:pt>
                <c:pt idx="9">
                  <c:v>45141</c:v>
                </c:pt>
                <c:pt idx="10">
                  <c:v>45142</c:v>
                </c:pt>
                <c:pt idx="11">
                  <c:v>45143</c:v>
                </c:pt>
                <c:pt idx="12">
                  <c:v>45144</c:v>
                </c:pt>
                <c:pt idx="13">
                  <c:v>45145</c:v>
                </c:pt>
                <c:pt idx="14">
                  <c:v>45146</c:v>
                </c:pt>
                <c:pt idx="15">
                  <c:v>45147</c:v>
                </c:pt>
                <c:pt idx="16">
                  <c:v>45148</c:v>
                </c:pt>
                <c:pt idx="17">
                  <c:v>45149</c:v>
                </c:pt>
                <c:pt idx="18">
                  <c:v>45150</c:v>
                </c:pt>
                <c:pt idx="19">
                  <c:v>45151</c:v>
                </c:pt>
                <c:pt idx="20">
                  <c:v>45152</c:v>
                </c:pt>
                <c:pt idx="21">
                  <c:v>45153</c:v>
                </c:pt>
                <c:pt idx="22">
                  <c:v>45154</c:v>
                </c:pt>
                <c:pt idx="23">
                  <c:v>45155</c:v>
                </c:pt>
                <c:pt idx="24">
                  <c:v>45156</c:v>
                </c:pt>
                <c:pt idx="25">
                  <c:v>45157</c:v>
                </c:pt>
                <c:pt idx="26">
                  <c:v>45158</c:v>
                </c:pt>
                <c:pt idx="27">
                  <c:v>45159</c:v>
                </c:pt>
                <c:pt idx="28">
                  <c:v>45160</c:v>
                </c:pt>
                <c:pt idx="29">
                  <c:v>45161</c:v>
                </c:pt>
                <c:pt idx="30">
                  <c:v>45162</c:v>
                </c:pt>
                <c:pt idx="31">
                  <c:v>45163</c:v>
                </c:pt>
                <c:pt idx="32">
                  <c:v>45164</c:v>
                </c:pt>
                <c:pt idx="33">
                  <c:v>45165</c:v>
                </c:pt>
                <c:pt idx="34">
                  <c:v>45166</c:v>
                </c:pt>
                <c:pt idx="35">
                  <c:v>45167</c:v>
                </c:pt>
                <c:pt idx="36">
                  <c:v>45168</c:v>
                </c:pt>
                <c:pt idx="37">
                  <c:v>45169</c:v>
                </c:pt>
                <c:pt idx="38">
                  <c:v>45170</c:v>
                </c:pt>
                <c:pt idx="39">
                  <c:v>45171</c:v>
                </c:pt>
                <c:pt idx="40">
                  <c:v>45172</c:v>
                </c:pt>
                <c:pt idx="41">
                  <c:v>45173</c:v>
                </c:pt>
                <c:pt idx="42">
                  <c:v>45174</c:v>
                </c:pt>
                <c:pt idx="43">
                  <c:v>45175</c:v>
                </c:pt>
                <c:pt idx="44">
                  <c:v>45176</c:v>
                </c:pt>
                <c:pt idx="45">
                  <c:v>45177</c:v>
                </c:pt>
                <c:pt idx="46">
                  <c:v>45178</c:v>
                </c:pt>
                <c:pt idx="47">
                  <c:v>45179</c:v>
                </c:pt>
                <c:pt idx="48">
                  <c:v>45180</c:v>
                </c:pt>
                <c:pt idx="49">
                  <c:v>45181</c:v>
                </c:pt>
                <c:pt idx="50">
                  <c:v>45182</c:v>
                </c:pt>
                <c:pt idx="51">
                  <c:v>45183</c:v>
                </c:pt>
                <c:pt idx="52">
                  <c:v>45184</c:v>
                </c:pt>
                <c:pt idx="53">
                  <c:v>45185</c:v>
                </c:pt>
                <c:pt idx="54">
                  <c:v>45186</c:v>
                </c:pt>
                <c:pt idx="55">
                  <c:v>45187</c:v>
                </c:pt>
                <c:pt idx="56">
                  <c:v>45188</c:v>
                </c:pt>
                <c:pt idx="57">
                  <c:v>45189</c:v>
                </c:pt>
                <c:pt idx="58">
                  <c:v>45190</c:v>
                </c:pt>
                <c:pt idx="59">
                  <c:v>45191</c:v>
                </c:pt>
                <c:pt idx="60">
                  <c:v>45192</c:v>
                </c:pt>
                <c:pt idx="61">
                  <c:v>45193</c:v>
                </c:pt>
                <c:pt idx="62">
                  <c:v>45194</c:v>
                </c:pt>
                <c:pt idx="63">
                  <c:v>45195</c:v>
                </c:pt>
                <c:pt idx="64">
                  <c:v>45196</c:v>
                </c:pt>
                <c:pt idx="65">
                  <c:v>45197</c:v>
                </c:pt>
                <c:pt idx="66">
                  <c:v>45198</c:v>
                </c:pt>
                <c:pt idx="67">
                  <c:v>45199</c:v>
                </c:pt>
                <c:pt idx="68">
                  <c:v>45200</c:v>
                </c:pt>
                <c:pt idx="69">
                  <c:v>45201</c:v>
                </c:pt>
                <c:pt idx="70">
                  <c:v>45202</c:v>
                </c:pt>
                <c:pt idx="71">
                  <c:v>45203</c:v>
                </c:pt>
                <c:pt idx="72">
                  <c:v>45204</c:v>
                </c:pt>
                <c:pt idx="73">
                  <c:v>45205</c:v>
                </c:pt>
                <c:pt idx="74">
                  <c:v>45206</c:v>
                </c:pt>
                <c:pt idx="75">
                  <c:v>45207</c:v>
                </c:pt>
                <c:pt idx="76">
                  <c:v>45208</c:v>
                </c:pt>
                <c:pt idx="77">
                  <c:v>45209</c:v>
                </c:pt>
                <c:pt idx="78">
                  <c:v>45210</c:v>
                </c:pt>
                <c:pt idx="79">
                  <c:v>45211</c:v>
                </c:pt>
                <c:pt idx="80">
                  <c:v>45212</c:v>
                </c:pt>
              </c:numCache>
            </c:numRef>
          </c:cat>
          <c:val>
            <c:numRef>
              <c:f>Sheet2!$B$8:$CD$8</c:f>
              <c:numCache>
                <c:formatCode>General</c:formatCode>
                <c:ptCount val="81"/>
                <c:pt idx="0">
                  <c:v>1112.5</c:v>
                </c:pt>
                <c:pt idx="1">
                  <c:v>2055</c:v>
                </c:pt>
                <c:pt idx="2">
                  <c:v>1336.25</c:v>
                </c:pt>
                <c:pt idx="3">
                  <c:v>1884.1666666666599</c:v>
                </c:pt>
                <c:pt idx="4">
                  <c:v>3809.1666666666601</c:v>
                </c:pt>
                <c:pt idx="5">
                  <c:v>3000.8333333333298</c:v>
                </c:pt>
                <c:pt idx="6">
                  <c:v>1920.8333333333301</c:v>
                </c:pt>
                <c:pt idx="7">
                  <c:v>1914.5833333333301</c:v>
                </c:pt>
                <c:pt idx="8">
                  <c:v>1952.0833333333301</c:v>
                </c:pt>
                <c:pt idx="9">
                  <c:v>1932.0833333333301</c:v>
                </c:pt>
                <c:pt idx="10">
                  <c:v>1468.75</c:v>
                </c:pt>
                <c:pt idx="11">
                  <c:v>2596.6666666666601</c:v>
                </c:pt>
                <c:pt idx="12">
                  <c:v>2454.1666666666601</c:v>
                </c:pt>
                <c:pt idx="13">
                  <c:v>780</c:v>
                </c:pt>
                <c:pt idx="14">
                  <c:v>768.75</c:v>
                </c:pt>
                <c:pt idx="15">
                  <c:v>1010</c:v>
                </c:pt>
                <c:pt idx="16">
                  <c:v>1127.0833333333301</c:v>
                </c:pt>
                <c:pt idx="17">
                  <c:v>2833.3333333333298</c:v>
                </c:pt>
                <c:pt idx="18">
                  <c:v>2585.4166666666601</c:v>
                </c:pt>
                <c:pt idx="19">
                  <c:v>2652.0833333333298</c:v>
                </c:pt>
                <c:pt idx="20">
                  <c:v>0</c:v>
                </c:pt>
                <c:pt idx="21">
                  <c:v>0</c:v>
                </c:pt>
                <c:pt idx="22">
                  <c:v>1129.1666666666599</c:v>
                </c:pt>
                <c:pt idx="23">
                  <c:v>1156.25</c:v>
                </c:pt>
                <c:pt idx="24">
                  <c:v>1233.3333333333301</c:v>
                </c:pt>
                <c:pt idx="25">
                  <c:v>2161.25</c:v>
                </c:pt>
                <c:pt idx="26">
                  <c:v>2300.8333333333298</c:v>
                </c:pt>
                <c:pt idx="27">
                  <c:v>827.91666666666595</c:v>
                </c:pt>
                <c:pt idx="28">
                  <c:v>1047.9166666666599</c:v>
                </c:pt>
                <c:pt idx="29">
                  <c:v>812.5</c:v>
                </c:pt>
                <c:pt idx="30">
                  <c:v>1466.25</c:v>
                </c:pt>
                <c:pt idx="31">
                  <c:v>975</c:v>
                </c:pt>
                <c:pt idx="32">
                  <c:v>1707.9166666666599</c:v>
                </c:pt>
                <c:pt idx="33">
                  <c:v>3006.25</c:v>
                </c:pt>
                <c:pt idx="34">
                  <c:v>1106.25</c:v>
                </c:pt>
                <c:pt idx="35">
                  <c:v>1268.75</c:v>
                </c:pt>
                <c:pt idx="36">
                  <c:v>1008.33333333333</c:v>
                </c:pt>
                <c:pt idx="37">
                  <c:v>1260.4166666666599</c:v>
                </c:pt>
                <c:pt idx="38">
                  <c:v>1568.75</c:v>
                </c:pt>
                <c:pt idx="39">
                  <c:v>2837.5</c:v>
                </c:pt>
                <c:pt idx="40">
                  <c:v>1620.8333333333301</c:v>
                </c:pt>
                <c:pt idx="41">
                  <c:v>518.75</c:v>
                </c:pt>
                <c:pt idx="42">
                  <c:v>920.83333333333303</c:v>
                </c:pt>
                <c:pt idx="43">
                  <c:v>402.08333333333297</c:v>
                </c:pt>
                <c:pt idx="44">
                  <c:v>658.33333333333303</c:v>
                </c:pt>
                <c:pt idx="45">
                  <c:v>1156.25</c:v>
                </c:pt>
                <c:pt idx="46">
                  <c:v>3977.0833333333298</c:v>
                </c:pt>
                <c:pt idx="47">
                  <c:v>1948.75</c:v>
                </c:pt>
                <c:pt idx="48">
                  <c:v>972.91666666666595</c:v>
                </c:pt>
                <c:pt idx="49">
                  <c:v>758.33333333333303</c:v>
                </c:pt>
                <c:pt idx="50">
                  <c:v>312.5</c:v>
                </c:pt>
                <c:pt idx="51">
                  <c:v>1256</c:v>
                </c:pt>
                <c:pt idx="52">
                  <c:v>1372.9166666666599</c:v>
                </c:pt>
                <c:pt idx="53">
                  <c:v>4050.8333333333298</c:v>
                </c:pt>
                <c:pt idx="54">
                  <c:v>4381.25</c:v>
                </c:pt>
                <c:pt idx="55">
                  <c:v>5198.75</c:v>
                </c:pt>
                <c:pt idx="56">
                  <c:v>1064.5833333333301</c:v>
                </c:pt>
                <c:pt idx="57">
                  <c:v>692.5</c:v>
                </c:pt>
                <c:pt idx="58">
                  <c:v>645.83333333333303</c:v>
                </c:pt>
                <c:pt idx="59">
                  <c:v>1268.75</c:v>
                </c:pt>
                <c:pt idx="60">
                  <c:v>4732.0833333333303</c:v>
                </c:pt>
                <c:pt idx="61">
                  <c:v>2447.9166666666601</c:v>
                </c:pt>
                <c:pt idx="62">
                  <c:v>1510.4166666666599</c:v>
                </c:pt>
                <c:pt idx="63">
                  <c:v>1195.8333333333301</c:v>
                </c:pt>
                <c:pt idx="64">
                  <c:v>1104.1666666666599</c:v>
                </c:pt>
                <c:pt idx="65">
                  <c:v>1504.1666666666599</c:v>
                </c:pt>
                <c:pt idx="66">
                  <c:v>2447.5</c:v>
                </c:pt>
                <c:pt idx="67">
                  <c:v>3937.5</c:v>
                </c:pt>
                <c:pt idx="68">
                  <c:v>3380</c:v>
                </c:pt>
                <c:pt idx="69">
                  <c:v>745.83333333333303</c:v>
                </c:pt>
                <c:pt idx="70">
                  <c:v>922.91666666666595</c:v>
                </c:pt>
                <c:pt idx="71">
                  <c:v>1315.4166666666599</c:v>
                </c:pt>
                <c:pt idx="72">
                  <c:v>671.66666666666595</c:v>
                </c:pt>
                <c:pt idx="73">
                  <c:v>1370.4166666666599</c:v>
                </c:pt>
                <c:pt idx="74">
                  <c:v>3776.6666666666601</c:v>
                </c:pt>
                <c:pt idx="75">
                  <c:v>618.75</c:v>
                </c:pt>
                <c:pt idx="76">
                  <c:v>1260.4166666666599</c:v>
                </c:pt>
                <c:pt idx="77">
                  <c:v>908.33333333333303</c:v>
                </c:pt>
                <c:pt idx="78">
                  <c:v>550</c:v>
                </c:pt>
                <c:pt idx="79">
                  <c:v>960.41666666666595</c:v>
                </c:pt>
                <c:pt idx="80">
                  <c:v>1234.1666666666599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42B-EA4A-9B3B-8223FA0D7B5B}"/>
            </c:ext>
          </c:extLst>
        </c:ser>
        <c:ser>
          <c:idx val="7"/>
          <c:order val="7"/>
          <c:tx>
            <c:strRef>
              <c:f>Sheet2!$A$9</c:f>
              <c:strCache>
                <c:ptCount val="1"/>
                <c:pt idx="0">
                  <c:v>H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Sheet2!$B$1:$CD$1</c:f>
              <c:numCache>
                <c:formatCode>m/d/yy</c:formatCode>
                <c:ptCount val="81"/>
                <c:pt idx="0">
                  <c:v>45132</c:v>
                </c:pt>
                <c:pt idx="1">
                  <c:v>45133</c:v>
                </c:pt>
                <c:pt idx="2">
                  <c:v>45134</c:v>
                </c:pt>
                <c:pt idx="3">
                  <c:v>45135</c:v>
                </c:pt>
                <c:pt idx="4">
                  <c:v>45136</c:v>
                </c:pt>
                <c:pt idx="5">
                  <c:v>45137</c:v>
                </c:pt>
                <c:pt idx="6">
                  <c:v>45138</c:v>
                </c:pt>
                <c:pt idx="7">
                  <c:v>45139</c:v>
                </c:pt>
                <c:pt idx="8">
                  <c:v>45140</c:v>
                </c:pt>
                <c:pt idx="9">
                  <c:v>45141</c:v>
                </c:pt>
                <c:pt idx="10">
                  <c:v>45142</c:v>
                </c:pt>
                <c:pt idx="11">
                  <c:v>45143</c:v>
                </c:pt>
                <c:pt idx="12">
                  <c:v>45144</c:v>
                </c:pt>
                <c:pt idx="13">
                  <c:v>45145</c:v>
                </c:pt>
                <c:pt idx="14">
                  <c:v>45146</c:v>
                </c:pt>
                <c:pt idx="15">
                  <c:v>45147</c:v>
                </c:pt>
                <c:pt idx="16">
                  <c:v>45148</c:v>
                </c:pt>
                <c:pt idx="17">
                  <c:v>45149</c:v>
                </c:pt>
                <c:pt idx="18">
                  <c:v>45150</c:v>
                </c:pt>
                <c:pt idx="19">
                  <c:v>45151</c:v>
                </c:pt>
                <c:pt idx="20">
                  <c:v>45152</c:v>
                </c:pt>
                <c:pt idx="21">
                  <c:v>45153</c:v>
                </c:pt>
                <c:pt idx="22">
                  <c:v>45154</c:v>
                </c:pt>
                <c:pt idx="23">
                  <c:v>45155</c:v>
                </c:pt>
                <c:pt idx="24">
                  <c:v>45156</c:v>
                </c:pt>
                <c:pt idx="25">
                  <c:v>45157</c:v>
                </c:pt>
                <c:pt idx="26">
                  <c:v>45158</c:v>
                </c:pt>
                <c:pt idx="27">
                  <c:v>45159</c:v>
                </c:pt>
                <c:pt idx="28">
                  <c:v>45160</c:v>
                </c:pt>
                <c:pt idx="29">
                  <c:v>45161</c:v>
                </c:pt>
                <c:pt idx="30">
                  <c:v>45162</c:v>
                </c:pt>
                <c:pt idx="31">
                  <c:v>45163</c:v>
                </c:pt>
                <c:pt idx="32">
                  <c:v>45164</c:v>
                </c:pt>
                <c:pt idx="33">
                  <c:v>45165</c:v>
                </c:pt>
                <c:pt idx="34">
                  <c:v>45166</c:v>
                </c:pt>
                <c:pt idx="35">
                  <c:v>45167</c:v>
                </c:pt>
                <c:pt idx="36">
                  <c:v>45168</c:v>
                </c:pt>
                <c:pt idx="37">
                  <c:v>45169</c:v>
                </c:pt>
                <c:pt idx="38">
                  <c:v>45170</c:v>
                </c:pt>
                <c:pt idx="39">
                  <c:v>45171</c:v>
                </c:pt>
                <c:pt idx="40">
                  <c:v>45172</c:v>
                </c:pt>
                <c:pt idx="41">
                  <c:v>45173</c:v>
                </c:pt>
                <c:pt idx="42">
                  <c:v>45174</c:v>
                </c:pt>
                <c:pt idx="43">
                  <c:v>45175</c:v>
                </c:pt>
                <c:pt idx="44">
                  <c:v>45176</c:v>
                </c:pt>
                <c:pt idx="45">
                  <c:v>45177</c:v>
                </c:pt>
                <c:pt idx="46">
                  <c:v>45178</c:v>
                </c:pt>
                <c:pt idx="47">
                  <c:v>45179</c:v>
                </c:pt>
                <c:pt idx="48">
                  <c:v>45180</c:v>
                </c:pt>
                <c:pt idx="49">
                  <c:v>45181</c:v>
                </c:pt>
                <c:pt idx="50">
                  <c:v>45182</c:v>
                </c:pt>
                <c:pt idx="51">
                  <c:v>45183</c:v>
                </c:pt>
                <c:pt idx="52">
                  <c:v>45184</c:v>
                </c:pt>
                <c:pt idx="53">
                  <c:v>45185</c:v>
                </c:pt>
                <c:pt idx="54">
                  <c:v>45186</c:v>
                </c:pt>
                <c:pt idx="55">
                  <c:v>45187</c:v>
                </c:pt>
                <c:pt idx="56">
                  <c:v>45188</c:v>
                </c:pt>
                <c:pt idx="57">
                  <c:v>45189</c:v>
                </c:pt>
                <c:pt idx="58">
                  <c:v>45190</c:v>
                </c:pt>
                <c:pt idx="59">
                  <c:v>45191</c:v>
                </c:pt>
                <c:pt idx="60">
                  <c:v>45192</c:v>
                </c:pt>
                <c:pt idx="61">
                  <c:v>45193</c:v>
                </c:pt>
                <c:pt idx="62">
                  <c:v>45194</c:v>
                </c:pt>
                <c:pt idx="63">
                  <c:v>45195</c:v>
                </c:pt>
                <c:pt idx="64">
                  <c:v>45196</c:v>
                </c:pt>
                <c:pt idx="65">
                  <c:v>45197</c:v>
                </c:pt>
                <c:pt idx="66">
                  <c:v>45198</c:v>
                </c:pt>
                <c:pt idx="67">
                  <c:v>45199</c:v>
                </c:pt>
                <c:pt idx="68">
                  <c:v>45200</c:v>
                </c:pt>
                <c:pt idx="69">
                  <c:v>45201</c:v>
                </c:pt>
                <c:pt idx="70">
                  <c:v>45202</c:v>
                </c:pt>
                <c:pt idx="71">
                  <c:v>45203</c:v>
                </c:pt>
                <c:pt idx="72">
                  <c:v>45204</c:v>
                </c:pt>
                <c:pt idx="73">
                  <c:v>45205</c:v>
                </c:pt>
                <c:pt idx="74">
                  <c:v>45206</c:v>
                </c:pt>
                <c:pt idx="75">
                  <c:v>45207</c:v>
                </c:pt>
                <c:pt idx="76">
                  <c:v>45208</c:v>
                </c:pt>
                <c:pt idx="77">
                  <c:v>45209</c:v>
                </c:pt>
                <c:pt idx="78">
                  <c:v>45210</c:v>
                </c:pt>
                <c:pt idx="79">
                  <c:v>45211</c:v>
                </c:pt>
                <c:pt idx="80">
                  <c:v>45212</c:v>
                </c:pt>
              </c:numCache>
            </c:numRef>
          </c:cat>
          <c:val>
            <c:numRef>
              <c:f>Sheet2!$B$9:$CD$9</c:f>
              <c:numCache>
                <c:formatCode>General</c:formatCode>
                <c:ptCount val="81"/>
                <c:pt idx="0">
                  <c:v>2270.8333333333298</c:v>
                </c:pt>
                <c:pt idx="1">
                  <c:v>2116.6666666666601</c:v>
                </c:pt>
                <c:pt idx="2">
                  <c:v>1137.5</c:v>
                </c:pt>
                <c:pt idx="3">
                  <c:v>2558.3333333333298</c:v>
                </c:pt>
                <c:pt idx="4">
                  <c:v>5575</c:v>
                </c:pt>
                <c:pt idx="5">
                  <c:v>3270.8333333333298</c:v>
                </c:pt>
                <c:pt idx="6">
                  <c:v>2191.6666666666601</c:v>
                </c:pt>
                <c:pt idx="7">
                  <c:v>1691.6666666666599</c:v>
                </c:pt>
                <c:pt idx="8">
                  <c:v>1387.5</c:v>
                </c:pt>
                <c:pt idx="9">
                  <c:v>1329.1666666666599</c:v>
                </c:pt>
                <c:pt idx="10">
                  <c:v>3050</c:v>
                </c:pt>
                <c:pt idx="11">
                  <c:v>1862.5</c:v>
                </c:pt>
                <c:pt idx="12">
                  <c:v>3258.3333333333298</c:v>
                </c:pt>
                <c:pt idx="13">
                  <c:v>829.16666666666595</c:v>
                </c:pt>
                <c:pt idx="14">
                  <c:v>716.66666666666595</c:v>
                </c:pt>
                <c:pt idx="15">
                  <c:v>1279.1666666666599</c:v>
                </c:pt>
                <c:pt idx="16">
                  <c:v>2379.1666666666601</c:v>
                </c:pt>
                <c:pt idx="17">
                  <c:v>3808.3333333333298</c:v>
                </c:pt>
                <c:pt idx="18">
                  <c:v>3541.6666666666601</c:v>
                </c:pt>
                <c:pt idx="19">
                  <c:v>3062.5</c:v>
                </c:pt>
                <c:pt idx="20">
                  <c:v>0</c:v>
                </c:pt>
                <c:pt idx="21">
                  <c:v>0</c:v>
                </c:pt>
                <c:pt idx="22">
                  <c:v>1195.8333333333301</c:v>
                </c:pt>
                <c:pt idx="23">
                  <c:v>575</c:v>
                </c:pt>
                <c:pt idx="24">
                  <c:v>2462.5</c:v>
                </c:pt>
                <c:pt idx="25">
                  <c:v>2825</c:v>
                </c:pt>
                <c:pt idx="26">
                  <c:v>1979.1666666666599</c:v>
                </c:pt>
                <c:pt idx="27">
                  <c:v>104.166666666666</c:v>
                </c:pt>
                <c:pt idx="28">
                  <c:v>1058.3333333333301</c:v>
                </c:pt>
                <c:pt idx="29">
                  <c:v>783.33333333333303</c:v>
                </c:pt>
                <c:pt idx="30">
                  <c:v>0</c:v>
                </c:pt>
                <c:pt idx="31">
                  <c:v>1154.1666666666599</c:v>
                </c:pt>
                <c:pt idx="32">
                  <c:v>1625</c:v>
                </c:pt>
                <c:pt idx="33">
                  <c:v>2441.6666666666601</c:v>
                </c:pt>
                <c:pt idx="34">
                  <c:v>654.16666666666595</c:v>
                </c:pt>
                <c:pt idx="35">
                  <c:v>0</c:v>
                </c:pt>
                <c:pt idx="36">
                  <c:v>825</c:v>
                </c:pt>
                <c:pt idx="37">
                  <c:v>404.166666666666</c:v>
                </c:pt>
                <c:pt idx="38">
                  <c:v>745.83333333333303</c:v>
                </c:pt>
                <c:pt idx="39">
                  <c:v>1983.3333333333301</c:v>
                </c:pt>
                <c:pt idx="40">
                  <c:v>979.16666666666595</c:v>
                </c:pt>
                <c:pt idx="41">
                  <c:v>220.833333333333</c:v>
                </c:pt>
                <c:pt idx="42">
                  <c:v>800</c:v>
                </c:pt>
                <c:pt idx="43">
                  <c:v>762.5</c:v>
                </c:pt>
                <c:pt idx="44">
                  <c:v>708.33333333333303</c:v>
                </c:pt>
                <c:pt idx="45">
                  <c:v>904.16666666666595</c:v>
                </c:pt>
                <c:pt idx="46">
                  <c:v>2195.8333333333298</c:v>
                </c:pt>
                <c:pt idx="47">
                  <c:v>729.16666666666595</c:v>
                </c:pt>
                <c:pt idx="48">
                  <c:v>245.833333333333</c:v>
                </c:pt>
                <c:pt idx="49">
                  <c:v>245.833333333333</c:v>
                </c:pt>
                <c:pt idx="50">
                  <c:v>320.83333333333297</c:v>
                </c:pt>
                <c:pt idx="51">
                  <c:v>1458.3333333333301</c:v>
                </c:pt>
                <c:pt idx="52">
                  <c:v>837.5</c:v>
                </c:pt>
                <c:pt idx="53">
                  <c:v>3333.3333333333298</c:v>
                </c:pt>
                <c:pt idx="54">
                  <c:v>2566.6666666666601</c:v>
                </c:pt>
                <c:pt idx="55">
                  <c:v>2333.3333333333298</c:v>
                </c:pt>
                <c:pt idx="56">
                  <c:v>370.83333333333297</c:v>
                </c:pt>
                <c:pt idx="57">
                  <c:v>479.166666666666</c:v>
                </c:pt>
                <c:pt idx="58">
                  <c:v>0</c:v>
                </c:pt>
                <c:pt idx="59">
                  <c:v>1104.1666666666599</c:v>
                </c:pt>
                <c:pt idx="60">
                  <c:v>2854.1666666666601</c:v>
                </c:pt>
                <c:pt idx="61">
                  <c:v>945.83333333333303</c:v>
                </c:pt>
                <c:pt idx="62">
                  <c:v>762.5</c:v>
                </c:pt>
                <c:pt idx="63">
                  <c:v>416.666666666666</c:v>
                </c:pt>
                <c:pt idx="64">
                  <c:v>387.5</c:v>
                </c:pt>
                <c:pt idx="65">
                  <c:v>658.33333333333303</c:v>
                </c:pt>
                <c:pt idx="66">
                  <c:v>3137.5</c:v>
                </c:pt>
                <c:pt idx="67">
                  <c:v>2375</c:v>
                </c:pt>
                <c:pt idx="68">
                  <c:v>2850</c:v>
                </c:pt>
                <c:pt idx="69">
                  <c:v>283.33333333333297</c:v>
                </c:pt>
                <c:pt idx="70">
                  <c:v>637.5</c:v>
                </c:pt>
                <c:pt idx="71">
                  <c:v>1304.1666666666599</c:v>
                </c:pt>
                <c:pt idx="72">
                  <c:v>437.5</c:v>
                </c:pt>
                <c:pt idx="73">
                  <c:v>729.16666666666595</c:v>
                </c:pt>
                <c:pt idx="74">
                  <c:v>2179.1666666666601</c:v>
                </c:pt>
                <c:pt idx="75">
                  <c:v>0</c:v>
                </c:pt>
                <c:pt idx="76">
                  <c:v>454.166666666666</c:v>
                </c:pt>
                <c:pt idx="77">
                  <c:v>583.33333333333303</c:v>
                </c:pt>
                <c:pt idx="78">
                  <c:v>633.33333333333303</c:v>
                </c:pt>
                <c:pt idx="79">
                  <c:v>416.666666666666</c:v>
                </c:pt>
                <c:pt idx="80">
                  <c:v>1304.1666666666599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42B-EA4A-9B3B-8223FA0D7B5B}"/>
            </c:ext>
          </c:extLst>
        </c:ser>
        <c:ser>
          <c:idx val="8"/>
          <c:order val="8"/>
          <c:tx>
            <c:strRef>
              <c:f>Sheet2!$A$10</c:f>
              <c:strCache>
                <c:ptCount val="1"/>
                <c:pt idx="0">
                  <c:v>I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Sheet2!$B$1:$CD$1</c:f>
              <c:numCache>
                <c:formatCode>m/d/yy</c:formatCode>
                <c:ptCount val="81"/>
                <c:pt idx="0">
                  <c:v>45132</c:v>
                </c:pt>
                <c:pt idx="1">
                  <c:v>45133</c:v>
                </c:pt>
                <c:pt idx="2">
                  <c:v>45134</c:v>
                </c:pt>
                <c:pt idx="3">
                  <c:v>45135</c:v>
                </c:pt>
                <c:pt idx="4">
                  <c:v>45136</c:v>
                </c:pt>
                <c:pt idx="5">
                  <c:v>45137</c:v>
                </c:pt>
                <c:pt idx="6">
                  <c:v>45138</c:v>
                </c:pt>
                <c:pt idx="7">
                  <c:v>45139</c:v>
                </c:pt>
                <c:pt idx="8">
                  <c:v>45140</c:v>
                </c:pt>
                <c:pt idx="9">
                  <c:v>45141</c:v>
                </c:pt>
                <c:pt idx="10">
                  <c:v>45142</c:v>
                </c:pt>
                <c:pt idx="11">
                  <c:v>45143</c:v>
                </c:pt>
                <c:pt idx="12">
                  <c:v>45144</c:v>
                </c:pt>
                <c:pt idx="13">
                  <c:v>45145</c:v>
                </c:pt>
                <c:pt idx="14">
                  <c:v>45146</c:v>
                </c:pt>
                <c:pt idx="15">
                  <c:v>45147</c:v>
                </c:pt>
                <c:pt idx="16">
                  <c:v>45148</c:v>
                </c:pt>
                <c:pt idx="17">
                  <c:v>45149</c:v>
                </c:pt>
                <c:pt idx="18">
                  <c:v>45150</c:v>
                </c:pt>
                <c:pt idx="19">
                  <c:v>45151</c:v>
                </c:pt>
                <c:pt idx="20">
                  <c:v>45152</c:v>
                </c:pt>
                <c:pt idx="21">
                  <c:v>45153</c:v>
                </c:pt>
                <c:pt idx="22">
                  <c:v>45154</c:v>
                </c:pt>
                <c:pt idx="23">
                  <c:v>45155</c:v>
                </c:pt>
                <c:pt idx="24">
                  <c:v>45156</c:v>
                </c:pt>
                <c:pt idx="25">
                  <c:v>45157</c:v>
                </c:pt>
                <c:pt idx="26">
                  <c:v>45158</c:v>
                </c:pt>
                <c:pt idx="27">
                  <c:v>45159</c:v>
                </c:pt>
                <c:pt idx="28">
                  <c:v>45160</c:v>
                </c:pt>
                <c:pt idx="29">
                  <c:v>45161</c:v>
                </c:pt>
                <c:pt idx="30">
                  <c:v>45162</c:v>
                </c:pt>
                <c:pt idx="31">
                  <c:v>45163</c:v>
                </c:pt>
                <c:pt idx="32">
                  <c:v>45164</c:v>
                </c:pt>
                <c:pt idx="33">
                  <c:v>45165</c:v>
                </c:pt>
                <c:pt idx="34">
                  <c:v>45166</c:v>
                </c:pt>
                <c:pt idx="35">
                  <c:v>45167</c:v>
                </c:pt>
                <c:pt idx="36">
                  <c:v>45168</c:v>
                </c:pt>
                <c:pt idx="37">
                  <c:v>45169</c:v>
                </c:pt>
                <c:pt idx="38">
                  <c:v>45170</c:v>
                </c:pt>
                <c:pt idx="39">
                  <c:v>45171</c:v>
                </c:pt>
                <c:pt idx="40">
                  <c:v>45172</c:v>
                </c:pt>
                <c:pt idx="41">
                  <c:v>45173</c:v>
                </c:pt>
                <c:pt idx="42">
                  <c:v>45174</c:v>
                </c:pt>
                <c:pt idx="43">
                  <c:v>45175</c:v>
                </c:pt>
                <c:pt idx="44">
                  <c:v>45176</c:v>
                </c:pt>
                <c:pt idx="45">
                  <c:v>45177</c:v>
                </c:pt>
                <c:pt idx="46">
                  <c:v>45178</c:v>
                </c:pt>
                <c:pt idx="47">
                  <c:v>45179</c:v>
                </c:pt>
                <c:pt idx="48">
                  <c:v>45180</c:v>
                </c:pt>
                <c:pt idx="49">
                  <c:v>45181</c:v>
                </c:pt>
                <c:pt idx="50">
                  <c:v>45182</c:v>
                </c:pt>
                <c:pt idx="51">
                  <c:v>45183</c:v>
                </c:pt>
                <c:pt idx="52">
                  <c:v>45184</c:v>
                </c:pt>
                <c:pt idx="53">
                  <c:v>45185</c:v>
                </c:pt>
                <c:pt idx="54">
                  <c:v>45186</c:v>
                </c:pt>
                <c:pt idx="55">
                  <c:v>45187</c:v>
                </c:pt>
                <c:pt idx="56">
                  <c:v>45188</c:v>
                </c:pt>
                <c:pt idx="57">
                  <c:v>45189</c:v>
                </c:pt>
                <c:pt idx="58">
                  <c:v>45190</c:v>
                </c:pt>
                <c:pt idx="59">
                  <c:v>45191</c:v>
                </c:pt>
                <c:pt idx="60">
                  <c:v>45192</c:v>
                </c:pt>
                <c:pt idx="61">
                  <c:v>45193</c:v>
                </c:pt>
                <c:pt idx="62">
                  <c:v>45194</c:v>
                </c:pt>
                <c:pt idx="63">
                  <c:v>45195</c:v>
                </c:pt>
                <c:pt idx="64">
                  <c:v>45196</c:v>
                </c:pt>
                <c:pt idx="65">
                  <c:v>45197</c:v>
                </c:pt>
                <c:pt idx="66">
                  <c:v>45198</c:v>
                </c:pt>
                <c:pt idx="67">
                  <c:v>45199</c:v>
                </c:pt>
                <c:pt idx="68">
                  <c:v>45200</c:v>
                </c:pt>
                <c:pt idx="69">
                  <c:v>45201</c:v>
                </c:pt>
                <c:pt idx="70">
                  <c:v>45202</c:v>
                </c:pt>
                <c:pt idx="71">
                  <c:v>45203</c:v>
                </c:pt>
                <c:pt idx="72">
                  <c:v>45204</c:v>
                </c:pt>
                <c:pt idx="73">
                  <c:v>45205</c:v>
                </c:pt>
                <c:pt idx="74">
                  <c:v>45206</c:v>
                </c:pt>
                <c:pt idx="75">
                  <c:v>45207</c:v>
                </c:pt>
                <c:pt idx="76">
                  <c:v>45208</c:v>
                </c:pt>
                <c:pt idx="77">
                  <c:v>45209</c:v>
                </c:pt>
                <c:pt idx="78">
                  <c:v>45210</c:v>
                </c:pt>
                <c:pt idx="79">
                  <c:v>45211</c:v>
                </c:pt>
                <c:pt idx="80">
                  <c:v>45212</c:v>
                </c:pt>
              </c:numCache>
            </c:numRef>
          </c:cat>
          <c:val>
            <c:numRef>
              <c:f>Sheet2!$B$10:$CD$10</c:f>
              <c:numCache>
                <c:formatCode>General</c:formatCode>
                <c:ptCount val="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1945</c:v>
                </c:pt>
                <c:pt idx="5">
                  <c:v>1845</c:v>
                </c:pt>
                <c:pt idx="6">
                  <c:v>1204.1666666666599</c:v>
                </c:pt>
                <c:pt idx="7">
                  <c:v>1425</c:v>
                </c:pt>
                <c:pt idx="8">
                  <c:v>0</c:v>
                </c:pt>
                <c:pt idx="9">
                  <c:v>1029.1666666666599</c:v>
                </c:pt>
                <c:pt idx="10">
                  <c:v>1318.3333333333301</c:v>
                </c:pt>
                <c:pt idx="11">
                  <c:v>273.33333333333297</c:v>
                </c:pt>
                <c:pt idx="12">
                  <c:v>641.66666666666595</c:v>
                </c:pt>
                <c:pt idx="13">
                  <c:v>585.83333333333303</c:v>
                </c:pt>
                <c:pt idx="14">
                  <c:v>447.5</c:v>
                </c:pt>
                <c:pt idx="15">
                  <c:v>1045</c:v>
                </c:pt>
                <c:pt idx="16">
                  <c:v>1065</c:v>
                </c:pt>
                <c:pt idx="17">
                  <c:v>1136.6666666666599</c:v>
                </c:pt>
                <c:pt idx="18">
                  <c:v>150.833333333333</c:v>
                </c:pt>
                <c:pt idx="19">
                  <c:v>1149.1666666666599</c:v>
                </c:pt>
                <c:pt idx="20">
                  <c:v>0</c:v>
                </c:pt>
                <c:pt idx="21">
                  <c:v>0</c:v>
                </c:pt>
                <c:pt idx="22">
                  <c:v>538.33333333333303</c:v>
                </c:pt>
                <c:pt idx="23">
                  <c:v>515</c:v>
                </c:pt>
                <c:pt idx="24">
                  <c:v>645.83333333333303</c:v>
                </c:pt>
                <c:pt idx="25">
                  <c:v>392.5</c:v>
                </c:pt>
                <c:pt idx="26">
                  <c:v>352.5</c:v>
                </c:pt>
                <c:pt idx="27">
                  <c:v>365</c:v>
                </c:pt>
                <c:pt idx="28">
                  <c:v>300.83333333333297</c:v>
                </c:pt>
                <c:pt idx="29">
                  <c:v>526.66666666666595</c:v>
                </c:pt>
                <c:pt idx="30">
                  <c:v>728.33333333333303</c:v>
                </c:pt>
                <c:pt idx="31">
                  <c:v>479.166666666666</c:v>
                </c:pt>
                <c:pt idx="32">
                  <c:v>519.16666666666595</c:v>
                </c:pt>
                <c:pt idx="33">
                  <c:v>1492.5</c:v>
                </c:pt>
                <c:pt idx="34">
                  <c:v>352.5</c:v>
                </c:pt>
                <c:pt idx="35">
                  <c:v>526.66666666666595</c:v>
                </c:pt>
                <c:pt idx="36">
                  <c:v>352.5</c:v>
                </c:pt>
                <c:pt idx="37">
                  <c:v>237.5</c:v>
                </c:pt>
                <c:pt idx="38">
                  <c:v>705</c:v>
                </c:pt>
                <c:pt idx="39">
                  <c:v>774.16666666666595</c:v>
                </c:pt>
                <c:pt idx="40">
                  <c:v>525.41666666666595</c:v>
                </c:pt>
                <c:pt idx="41">
                  <c:v>147.083333333333</c:v>
                </c:pt>
                <c:pt idx="42">
                  <c:v>619.58333333333303</c:v>
                </c:pt>
                <c:pt idx="43">
                  <c:v>455</c:v>
                </c:pt>
                <c:pt idx="44">
                  <c:v>204.166666666666</c:v>
                </c:pt>
                <c:pt idx="45">
                  <c:v>647.5</c:v>
                </c:pt>
                <c:pt idx="46">
                  <c:v>735.83333333333303</c:v>
                </c:pt>
                <c:pt idx="47">
                  <c:v>237.083333333333</c:v>
                </c:pt>
                <c:pt idx="48">
                  <c:v>767.5</c:v>
                </c:pt>
                <c:pt idx="49">
                  <c:v>411.666666666666</c:v>
                </c:pt>
                <c:pt idx="50">
                  <c:v>189.583333333333</c:v>
                </c:pt>
                <c:pt idx="51">
                  <c:v>811.25</c:v>
                </c:pt>
                <c:pt idx="52">
                  <c:v>590.41666666666595</c:v>
                </c:pt>
                <c:pt idx="53">
                  <c:v>581.25</c:v>
                </c:pt>
                <c:pt idx="54">
                  <c:v>569.16666666666595</c:v>
                </c:pt>
                <c:pt idx="55">
                  <c:v>562.5</c:v>
                </c:pt>
                <c:pt idx="56">
                  <c:v>255.833333333333</c:v>
                </c:pt>
                <c:pt idx="57">
                  <c:v>350</c:v>
                </c:pt>
                <c:pt idx="58">
                  <c:v>29.1666666666666</c:v>
                </c:pt>
                <c:pt idx="59">
                  <c:v>276.25</c:v>
                </c:pt>
                <c:pt idx="60">
                  <c:v>498.33333333333297</c:v>
                </c:pt>
                <c:pt idx="61">
                  <c:v>293.33333333333297</c:v>
                </c:pt>
                <c:pt idx="62">
                  <c:v>245</c:v>
                </c:pt>
                <c:pt idx="63">
                  <c:v>311.25</c:v>
                </c:pt>
                <c:pt idx="64">
                  <c:v>329.58333333333297</c:v>
                </c:pt>
                <c:pt idx="65">
                  <c:v>160</c:v>
                </c:pt>
                <c:pt idx="66">
                  <c:v>542.91666666666595</c:v>
                </c:pt>
                <c:pt idx="67">
                  <c:v>474.166666666666</c:v>
                </c:pt>
                <c:pt idx="68">
                  <c:v>317.08333333333297</c:v>
                </c:pt>
                <c:pt idx="69">
                  <c:v>0</c:v>
                </c:pt>
                <c:pt idx="70">
                  <c:v>557.5</c:v>
                </c:pt>
                <c:pt idx="71">
                  <c:v>847.08333333333303</c:v>
                </c:pt>
                <c:pt idx="72">
                  <c:v>207.5</c:v>
                </c:pt>
                <c:pt idx="73">
                  <c:v>187.916666666666</c:v>
                </c:pt>
                <c:pt idx="74">
                  <c:v>657.08333333333303</c:v>
                </c:pt>
                <c:pt idx="75">
                  <c:v>222.916666666666</c:v>
                </c:pt>
                <c:pt idx="76">
                  <c:v>46.25</c:v>
                </c:pt>
                <c:pt idx="77">
                  <c:v>571.66666666666595</c:v>
                </c:pt>
                <c:pt idx="78">
                  <c:v>461.25</c:v>
                </c:pt>
                <c:pt idx="79">
                  <c:v>358.75</c:v>
                </c:pt>
                <c:pt idx="80">
                  <c:v>1826.6666666666599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42B-EA4A-9B3B-8223FA0D7B5B}"/>
            </c:ext>
          </c:extLst>
        </c:ser>
        <c:ser>
          <c:idx val="9"/>
          <c:order val="9"/>
          <c:tx>
            <c:strRef>
              <c:f>Sheet2!$A$11</c:f>
              <c:strCache>
                <c:ptCount val="1"/>
                <c:pt idx="0">
                  <c:v>J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Sheet2!$B$1:$CD$1</c:f>
              <c:numCache>
                <c:formatCode>m/d/yy</c:formatCode>
                <c:ptCount val="81"/>
                <c:pt idx="0">
                  <c:v>45132</c:v>
                </c:pt>
                <c:pt idx="1">
                  <c:v>45133</c:v>
                </c:pt>
                <c:pt idx="2">
                  <c:v>45134</c:v>
                </c:pt>
                <c:pt idx="3">
                  <c:v>45135</c:v>
                </c:pt>
                <c:pt idx="4">
                  <c:v>45136</c:v>
                </c:pt>
                <c:pt idx="5">
                  <c:v>45137</c:v>
                </c:pt>
                <c:pt idx="6">
                  <c:v>45138</c:v>
                </c:pt>
                <c:pt idx="7">
                  <c:v>45139</c:v>
                </c:pt>
                <c:pt idx="8">
                  <c:v>45140</c:v>
                </c:pt>
                <c:pt idx="9">
                  <c:v>45141</c:v>
                </c:pt>
                <c:pt idx="10">
                  <c:v>45142</c:v>
                </c:pt>
                <c:pt idx="11">
                  <c:v>45143</c:v>
                </c:pt>
                <c:pt idx="12">
                  <c:v>45144</c:v>
                </c:pt>
                <c:pt idx="13">
                  <c:v>45145</c:v>
                </c:pt>
                <c:pt idx="14">
                  <c:v>45146</c:v>
                </c:pt>
                <c:pt idx="15">
                  <c:v>45147</c:v>
                </c:pt>
                <c:pt idx="16">
                  <c:v>45148</c:v>
                </c:pt>
                <c:pt idx="17">
                  <c:v>45149</c:v>
                </c:pt>
                <c:pt idx="18">
                  <c:v>45150</c:v>
                </c:pt>
                <c:pt idx="19">
                  <c:v>45151</c:v>
                </c:pt>
                <c:pt idx="20">
                  <c:v>45152</c:v>
                </c:pt>
                <c:pt idx="21">
                  <c:v>45153</c:v>
                </c:pt>
                <c:pt idx="22">
                  <c:v>45154</c:v>
                </c:pt>
                <c:pt idx="23">
                  <c:v>45155</c:v>
                </c:pt>
                <c:pt idx="24">
                  <c:v>45156</c:v>
                </c:pt>
                <c:pt idx="25">
                  <c:v>45157</c:v>
                </c:pt>
                <c:pt idx="26">
                  <c:v>45158</c:v>
                </c:pt>
                <c:pt idx="27">
                  <c:v>45159</c:v>
                </c:pt>
                <c:pt idx="28">
                  <c:v>45160</c:v>
                </c:pt>
                <c:pt idx="29">
                  <c:v>45161</c:v>
                </c:pt>
                <c:pt idx="30">
                  <c:v>45162</c:v>
                </c:pt>
                <c:pt idx="31">
                  <c:v>45163</c:v>
                </c:pt>
                <c:pt idx="32">
                  <c:v>45164</c:v>
                </c:pt>
                <c:pt idx="33">
                  <c:v>45165</c:v>
                </c:pt>
                <c:pt idx="34">
                  <c:v>45166</c:v>
                </c:pt>
                <c:pt idx="35">
                  <c:v>45167</c:v>
                </c:pt>
                <c:pt idx="36">
                  <c:v>45168</c:v>
                </c:pt>
                <c:pt idx="37">
                  <c:v>45169</c:v>
                </c:pt>
                <c:pt idx="38">
                  <c:v>45170</c:v>
                </c:pt>
                <c:pt idx="39">
                  <c:v>45171</c:v>
                </c:pt>
                <c:pt idx="40">
                  <c:v>45172</c:v>
                </c:pt>
                <c:pt idx="41">
                  <c:v>45173</c:v>
                </c:pt>
                <c:pt idx="42">
                  <c:v>45174</c:v>
                </c:pt>
                <c:pt idx="43">
                  <c:v>45175</c:v>
                </c:pt>
                <c:pt idx="44">
                  <c:v>45176</c:v>
                </c:pt>
                <c:pt idx="45">
                  <c:v>45177</c:v>
                </c:pt>
                <c:pt idx="46">
                  <c:v>45178</c:v>
                </c:pt>
                <c:pt idx="47">
                  <c:v>45179</c:v>
                </c:pt>
                <c:pt idx="48">
                  <c:v>45180</c:v>
                </c:pt>
                <c:pt idx="49">
                  <c:v>45181</c:v>
                </c:pt>
                <c:pt idx="50">
                  <c:v>45182</c:v>
                </c:pt>
                <c:pt idx="51">
                  <c:v>45183</c:v>
                </c:pt>
                <c:pt idx="52">
                  <c:v>45184</c:v>
                </c:pt>
                <c:pt idx="53">
                  <c:v>45185</c:v>
                </c:pt>
                <c:pt idx="54">
                  <c:v>45186</c:v>
                </c:pt>
                <c:pt idx="55">
                  <c:v>45187</c:v>
                </c:pt>
                <c:pt idx="56">
                  <c:v>45188</c:v>
                </c:pt>
                <c:pt idx="57">
                  <c:v>45189</c:v>
                </c:pt>
                <c:pt idx="58">
                  <c:v>45190</c:v>
                </c:pt>
                <c:pt idx="59">
                  <c:v>45191</c:v>
                </c:pt>
                <c:pt idx="60">
                  <c:v>45192</c:v>
                </c:pt>
                <c:pt idx="61">
                  <c:v>45193</c:v>
                </c:pt>
                <c:pt idx="62">
                  <c:v>45194</c:v>
                </c:pt>
                <c:pt idx="63">
                  <c:v>45195</c:v>
                </c:pt>
                <c:pt idx="64">
                  <c:v>45196</c:v>
                </c:pt>
                <c:pt idx="65">
                  <c:v>45197</c:v>
                </c:pt>
                <c:pt idx="66">
                  <c:v>45198</c:v>
                </c:pt>
                <c:pt idx="67">
                  <c:v>45199</c:v>
                </c:pt>
                <c:pt idx="68">
                  <c:v>45200</c:v>
                </c:pt>
                <c:pt idx="69">
                  <c:v>45201</c:v>
                </c:pt>
                <c:pt idx="70">
                  <c:v>45202</c:v>
                </c:pt>
                <c:pt idx="71">
                  <c:v>45203</c:v>
                </c:pt>
                <c:pt idx="72">
                  <c:v>45204</c:v>
                </c:pt>
                <c:pt idx="73">
                  <c:v>45205</c:v>
                </c:pt>
                <c:pt idx="74">
                  <c:v>45206</c:v>
                </c:pt>
                <c:pt idx="75">
                  <c:v>45207</c:v>
                </c:pt>
                <c:pt idx="76">
                  <c:v>45208</c:v>
                </c:pt>
                <c:pt idx="77">
                  <c:v>45209</c:v>
                </c:pt>
                <c:pt idx="78">
                  <c:v>45210</c:v>
                </c:pt>
                <c:pt idx="79">
                  <c:v>45211</c:v>
                </c:pt>
                <c:pt idx="80">
                  <c:v>45212</c:v>
                </c:pt>
              </c:numCache>
            </c:numRef>
          </c:cat>
          <c:val>
            <c:numRef>
              <c:f>Sheet2!$B$11:$CD$11</c:f>
              <c:numCache>
                <c:formatCode>General</c:formatCode>
                <c:ptCount val="81"/>
                <c:pt idx="0">
                  <c:v>4977.0833333333303</c:v>
                </c:pt>
                <c:pt idx="1">
                  <c:v>0</c:v>
                </c:pt>
                <c:pt idx="2">
                  <c:v>2789.5833333333298</c:v>
                </c:pt>
                <c:pt idx="3">
                  <c:v>4906.25</c:v>
                </c:pt>
                <c:pt idx="4">
                  <c:v>8572.9166666666606</c:v>
                </c:pt>
                <c:pt idx="5">
                  <c:v>7239.5833333333303</c:v>
                </c:pt>
                <c:pt idx="6">
                  <c:v>2750</c:v>
                </c:pt>
                <c:pt idx="7">
                  <c:v>2977.0833333333298</c:v>
                </c:pt>
                <c:pt idx="8">
                  <c:v>0</c:v>
                </c:pt>
                <c:pt idx="9">
                  <c:v>2352.0833333333298</c:v>
                </c:pt>
                <c:pt idx="10">
                  <c:v>2710.4166666666601</c:v>
                </c:pt>
                <c:pt idx="11">
                  <c:v>3662.5</c:v>
                </c:pt>
                <c:pt idx="12">
                  <c:v>4600</c:v>
                </c:pt>
                <c:pt idx="13">
                  <c:v>1312.5</c:v>
                </c:pt>
                <c:pt idx="14">
                  <c:v>1312.5</c:v>
                </c:pt>
                <c:pt idx="15">
                  <c:v>0</c:v>
                </c:pt>
                <c:pt idx="16">
                  <c:v>2897.9166666666601</c:v>
                </c:pt>
                <c:pt idx="17">
                  <c:v>5808.3333333333303</c:v>
                </c:pt>
                <c:pt idx="18">
                  <c:v>4406.875</c:v>
                </c:pt>
                <c:pt idx="19">
                  <c:v>5460.4166666666597</c:v>
                </c:pt>
                <c:pt idx="20">
                  <c:v>0</c:v>
                </c:pt>
                <c:pt idx="21">
                  <c:v>0</c:v>
                </c:pt>
                <c:pt idx="22">
                  <c:v>2954.1666666666601</c:v>
                </c:pt>
                <c:pt idx="23">
                  <c:v>1702.0833333333301</c:v>
                </c:pt>
                <c:pt idx="24">
                  <c:v>2645.8333333333298</c:v>
                </c:pt>
                <c:pt idx="25">
                  <c:v>3089.5833333333298</c:v>
                </c:pt>
                <c:pt idx="26">
                  <c:v>2656.25</c:v>
                </c:pt>
                <c:pt idx="27">
                  <c:v>877.08333333333303</c:v>
                </c:pt>
                <c:pt idx="28">
                  <c:v>881.25</c:v>
                </c:pt>
                <c:pt idx="29">
                  <c:v>0</c:v>
                </c:pt>
                <c:pt idx="30">
                  <c:v>1091.6666666666599</c:v>
                </c:pt>
                <c:pt idx="31">
                  <c:v>2047.9166666666599</c:v>
                </c:pt>
                <c:pt idx="32">
                  <c:v>3550</c:v>
                </c:pt>
                <c:pt idx="33">
                  <c:v>4395.8333333333303</c:v>
                </c:pt>
                <c:pt idx="34">
                  <c:v>933.33333333333303</c:v>
                </c:pt>
                <c:pt idx="35">
                  <c:v>1439.5833333333301</c:v>
                </c:pt>
                <c:pt idx="36">
                  <c:v>1212.5</c:v>
                </c:pt>
                <c:pt idx="37">
                  <c:v>1279.1666666666599</c:v>
                </c:pt>
                <c:pt idx="38">
                  <c:v>1412.5</c:v>
                </c:pt>
                <c:pt idx="39">
                  <c:v>3575</c:v>
                </c:pt>
                <c:pt idx="40">
                  <c:v>2433.3333333333298</c:v>
                </c:pt>
                <c:pt idx="41">
                  <c:v>375</c:v>
                </c:pt>
                <c:pt idx="42">
                  <c:v>1150</c:v>
                </c:pt>
                <c:pt idx="43">
                  <c:v>1125</c:v>
                </c:pt>
                <c:pt idx="44">
                  <c:v>956.25</c:v>
                </c:pt>
                <c:pt idx="45">
                  <c:v>1154.1666666666599</c:v>
                </c:pt>
                <c:pt idx="46">
                  <c:v>4014.5833333333298</c:v>
                </c:pt>
                <c:pt idx="47">
                  <c:v>2758.3333333333298</c:v>
                </c:pt>
                <c:pt idx="48">
                  <c:v>520.83333333333303</c:v>
                </c:pt>
                <c:pt idx="49">
                  <c:v>570.83333333333303</c:v>
                </c:pt>
                <c:pt idx="50">
                  <c:v>972.91666666666595</c:v>
                </c:pt>
                <c:pt idx="51">
                  <c:v>1683.3333333333301</c:v>
                </c:pt>
                <c:pt idx="52">
                  <c:v>0</c:v>
                </c:pt>
                <c:pt idx="53">
                  <c:v>5127.0833333333303</c:v>
                </c:pt>
                <c:pt idx="54">
                  <c:v>5137.5</c:v>
                </c:pt>
                <c:pt idx="55">
                  <c:v>4625</c:v>
                </c:pt>
                <c:pt idx="56">
                  <c:v>983.33333333333303</c:v>
                </c:pt>
                <c:pt idx="57">
                  <c:v>1000</c:v>
                </c:pt>
                <c:pt idx="58">
                  <c:v>210.416666666666</c:v>
                </c:pt>
                <c:pt idx="59">
                  <c:v>1202.0833333333301</c:v>
                </c:pt>
                <c:pt idx="60">
                  <c:v>6562.5</c:v>
                </c:pt>
                <c:pt idx="61">
                  <c:v>2247.9166666666601</c:v>
                </c:pt>
                <c:pt idx="62">
                  <c:v>1431.25</c:v>
                </c:pt>
                <c:pt idx="63">
                  <c:v>1320.8333333333301</c:v>
                </c:pt>
                <c:pt idx="64">
                  <c:v>1345.8333333333301</c:v>
                </c:pt>
                <c:pt idx="65">
                  <c:v>1008.33333333333</c:v>
                </c:pt>
                <c:pt idx="66">
                  <c:v>2931.25</c:v>
                </c:pt>
                <c:pt idx="67">
                  <c:v>5912.5</c:v>
                </c:pt>
                <c:pt idx="68">
                  <c:v>5914.5833333333303</c:v>
                </c:pt>
                <c:pt idx="69">
                  <c:v>1139.5833333333301</c:v>
                </c:pt>
                <c:pt idx="70">
                  <c:v>1485.4166666666599</c:v>
                </c:pt>
                <c:pt idx="71">
                  <c:v>1852.0833333333301</c:v>
                </c:pt>
                <c:pt idx="72">
                  <c:v>885.41666666666595</c:v>
                </c:pt>
                <c:pt idx="73">
                  <c:v>1668.75</c:v>
                </c:pt>
                <c:pt idx="74">
                  <c:v>6662.5</c:v>
                </c:pt>
                <c:pt idx="75">
                  <c:v>816.66666666666595</c:v>
                </c:pt>
                <c:pt idx="76">
                  <c:v>2435.4166666666601</c:v>
                </c:pt>
                <c:pt idx="77">
                  <c:v>1283.3333333333301</c:v>
                </c:pt>
                <c:pt idx="78">
                  <c:v>1297.9166666666599</c:v>
                </c:pt>
                <c:pt idx="79">
                  <c:v>883.33333333333303</c:v>
                </c:pt>
                <c:pt idx="80">
                  <c:v>2358.3333333333298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42B-EA4A-9B3B-8223FA0D7B5B}"/>
            </c:ext>
          </c:extLst>
        </c:ser>
        <c:ser>
          <c:idx val="10"/>
          <c:order val="10"/>
          <c:tx>
            <c:strRef>
              <c:f>Sheet2!$A$12</c:f>
              <c:strCache>
                <c:ptCount val="1"/>
                <c:pt idx="0">
                  <c:v>K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Sheet2!$B$1:$CD$1</c:f>
              <c:numCache>
                <c:formatCode>m/d/yy</c:formatCode>
                <c:ptCount val="81"/>
                <c:pt idx="0">
                  <c:v>45132</c:v>
                </c:pt>
                <c:pt idx="1">
                  <c:v>45133</c:v>
                </c:pt>
                <c:pt idx="2">
                  <c:v>45134</c:v>
                </c:pt>
                <c:pt idx="3">
                  <c:v>45135</c:v>
                </c:pt>
                <c:pt idx="4">
                  <c:v>45136</c:v>
                </c:pt>
                <c:pt idx="5">
                  <c:v>45137</c:v>
                </c:pt>
                <c:pt idx="6">
                  <c:v>45138</c:v>
                </c:pt>
                <c:pt idx="7">
                  <c:v>45139</c:v>
                </c:pt>
                <c:pt idx="8">
                  <c:v>45140</c:v>
                </c:pt>
                <c:pt idx="9">
                  <c:v>45141</c:v>
                </c:pt>
                <c:pt idx="10">
                  <c:v>45142</c:v>
                </c:pt>
                <c:pt idx="11">
                  <c:v>45143</c:v>
                </c:pt>
                <c:pt idx="12">
                  <c:v>45144</c:v>
                </c:pt>
                <c:pt idx="13">
                  <c:v>45145</c:v>
                </c:pt>
                <c:pt idx="14">
                  <c:v>45146</c:v>
                </c:pt>
                <c:pt idx="15">
                  <c:v>45147</c:v>
                </c:pt>
                <c:pt idx="16">
                  <c:v>45148</c:v>
                </c:pt>
                <c:pt idx="17">
                  <c:v>45149</c:v>
                </c:pt>
                <c:pt idx="18">
                  <c:v>45150</c:v>
                </c:pt>
                <c:pt idx="19">
                  <c:v>45151</c:v>
                </c:pt>
                <c:pt idx="20">
                  <c:v>45152</c:v>
                </c:pt>
                <c:pt idx="21">
                  <c:v>45153</c:v>
                </c:pt>
                <c:pt idx="22">
                  <c:v>45154</c:v>
                </c:pt>
                <c:pt idx="23">
                  <c:v>45155</c:v>
                </c:pt>
                <c:pt idx="24">
                  <c:v>45156</c:v>
                </c:pt>
                <c:pt idx="25">
                  <c:v>45157</c:v>
                </c:pt>
                <c:pt idx="26">
                  <c:v>45158</c:v>
                </c:pt>
                <c:pt idx="27">
                  <c:v>45159</c:v>
                </c:pt>
                <c:pt idx="28">
                  <c:v>45160</c:v>
                </c:pt>
                <c:pt idx="29">
                  <c:v>45161</c:v>
                </c:pt>
                <c:pt idx="30">
                  <c:v>45162</c:v>
                </c:pt>
                <c:pt idx="31">
                  <c:v>45163</c:v>
                </c:pt>
                <c:pt idx="32">
                  <c:v>45164</c:v>
                </c:pt>
                <c:pt idx="33">
                  <c:v>45165</c:v>
                </c:pt>
                <c:pt idx="34">
                  <c:v>45166</c:v>
                </c:pt>
                <c:pt idx="35">
                  <c:v>45167</c:v>
                </c:pt>
                <c:pt idx="36">
                  <c:v>45168</c:v>
                </c:pt>
                <c:pt idx="37">
                  <c:v>45169</c:v>
                </c:pt>
                <c:pt idx="38">
                  <c:v>45170</c:v>
                </c:pt>
                <c:pt idx="39">
                  <c:v>45171</c:v>
                </c:pt>
                <c:pt idx="40">
                  <c:v>45172</c:v>
                </c:pt>
                <c:pt idx="41">
                  <c:v>45173</c:v>
                </c:pt>
                <c:pt idx="42">
                  <c:v>45174</c:v>
                </c:pt>
                <c:pt idx="43">
                  <c:v>45175</c:v>
                </c:pt>
                <c:pt idx="44">
                  <c:v>45176</c:v>
                </c:pt>
                <c:pt idx="45">
                  <c:v>45177</c:v>
                </c:pt>
                <c:pt idx="46">
                  <c:v>45178</c:v>
                </c:pt>
                <c:pt idx="47">
                  <c:v>45179</c:v>
                </c:pt>
                <c:pt idx="48">
                  <c:v>45180</c:v>
                </c:pt>
                <c:pt idx="49">
                  <c:v>45181</c:v>
                </c:pt>
                <c:pt idx="50">
                  <c:v>45182</c:v>
                </c:pt>
                <c:pt idx="51">
                  <c:v>45183</c:v>
                </c:pt>
                <c:pt idx="52">
                  <c:v>45184</c:v>
                </c:pt>
                <c:pt idx="53">
                  <c:v>45185</c:v>
                </c:pt>
                <c:pt idx="54">
                  <c:v>45186</c:v>
                </c:pt>
                <c:pt idx="55">
                  <c:v>45187</c:v>
                </c:pt>
                <c:pt idx="56">
                  <c:v>45188</c:v>
                </c:pt>
                <c:pt idx="57">
                  <c:v>45189</c:v>
                </c:pt>
                <c:pt idx="58">
                  <c:v>45190</c:v>
                </c:pt>
                <c:pt idx="59">
                  <c:v>45191</c:v>
                </c:pt>
                <c:pt idx="60">
                  <c:v>45192</c:v>
                </c:pt>
                <c:pt idx="61">
                  <c:v>45193</c:v>
                </c:pt>
                <c:pt idx="62">
                  <c:v>45194</c:v>
                </c:pt>
                <c:pt idx="63">
                  <c:v>45195</c:v>
                </c:pt>
                <c:pt idx="64">
                  <c:v>45196</c:v>
                </c:pt>
                <c:pt idx="65">
                  <c:v>45197</c:v>
                </c:pt>
                <c:pt idx="66">
                  <c:v>45198</c:v>
                </c:pt>
                <c:pt idx="67">
                  <c:v>45199</c:v>
                </c:pt>
                <c:pt idx="68">
                  <c:v>45200</c:v>
                </c:pt>
                <c:pt idx="69">
                  <c:v>45201</c:v>
                </c:pt>
                <c:pt idx="70">
                  <c:v>45202</c:v>
                </c:pt>
                <c:pt idx="71">
                  <c:v>45203</c:v>
                </c:pt>
                <c:pt idx="72">
                  <c:v>45204</c:v>
                </c:pt>
                <c:pt idx="73">
                  <c:v>45205</c:v>
                </c:pt>
                <c:pt idx="74">
                  <c:v>45206</c:v>
                </c:pt>
                <c:pt idx="75">
                  <c:v>45207</c:v>
                </c:pt>
                <c:pt idx="76">
                  <c:v>45208</c:v>
                </c:pt>
                <c:pt idx="77">
                  <c:v>45209</c:v>
                </c:pt>
                <c:pt idx="78">
                  <c:v>45210</c:v>
                </c:pt>
                <c:pt idx="79">
                  <c:v>45211</c:v>
                </c:pt>
                <c:pt idx="80">
                  <c:v>45212</c:v>
                </c:pt>
              </c:numCache>
            </c:numRef>
          </c:cat>
          <c:val>
            <c:numRef>
              <c:f>Sheet2!$B$12:$CD$12</c:f>
              <c:numCache>
                <c:formatCode>General</c:formatCode>
                <c:ptCount val="81"/>
                <c:pt idx="0">
                  <c:v>4887.0833333333303</c:v>
                </c:pt>
                <c:pt idx="1">
                  <c:v>3804.1666666666601</c:v>
                </c:pt>
                <c:pt idx="2">
                  <c:v>3067.9166666666601</c:v>
                </c:pt>
                <c:pt idx="3">
                  <c:v>4260</c:v>
                </c:pt>
                <c:pt idx="4">
                  <c:v>6329.1666666666597</c:v>
                </c:pt>
                <c:pt idx="5">
                  <c:v>5437.5</c:v>
                </c:pt>
                <c:pt idx="6">
                  <c:v>3548.3333333333298</c:v>
                </c:pt>
                <c:pt idx="7">
                  <c:v>3002.0833333333298</c:v>
                </c:pt>
                <c:pt idx="8">
                  <c:v>2916.25</c:v>
                </c:pt>
                <c:pt idx="9">
                  <c:v>2748.3333333333298</c:v>
                </c:pt>
                <c:pt idx="10">
                  <c:v>4360</c:v>
                </c:pt>
                <c:pt idx="11">
                  <c:v>3251.25</c:v>
                </c:pt>
                <c:pt idx="12">
                  <c:v>4652.5</c:v>
                </c:pt>
                <c:pt idx="13">
                  <c:v>1798.3333333333301</c:v>
                </c:pt>
                <c:pt idx="14">
                  <c:v>1726.25</c:v>
                </c:pt>
                <c:pt idx="15">
                  <c:v>3378.75</c:v>
                </c:pt>
                <c:pt idx="16">
                  <c:v>3157.5</c:v>
                </c:pt>
                <c:pt idx="17">
                  <c:v>6069.5833333333303</c:v>
                </c:pt>
                <c:pt idx="19">
                  <c:v>3690.8333333333298</c:v>
                </c:pt>
                <c:pt idx="20">
                  <c:v>0</c:v>
                </c:pt>
                <c:pt idx="21">
                  <c:v>0</c:v>
                </c:pt>
                <c:pt idx="22">
                  <c:v>2244.5833333333298</c:v>
                </c:pt>
                <c:pt idx="23">
                  <c:v>2306.6666666666601</c:v>
                </c:pt>
                <c:pt idx="24">
                  <c:v>2761.25</c:v>
                </c:pt>
                <c:pt idx="25">
                  <c:v>2806.25</c:v>
                </c:pt>
                <c:pt idx="26">
                  <c:v>2346.6666666666601</c:v>
                </c:pt>
                <c:pt idx="27">
                  <c:v>1371.6666666666599</c:v>
                </c:pt>
                <c:pt idx="28">
                  <c:v>1357.0833333333301</c:v>
                </c:pt>
                <c:pt idx="29">
                  <c:v>1551.25</c:v>
                </c:pt>
                <c:pt idx="30">
                  <c:v>1248.75</c:v>
                </c:pt>
                <c:pt idx="31">
                  <c:v>1971.25</c:v>
                </c:pt>
                <c:pt idx="32">
                  <c:v>4060</c:v>
                </c:pt>
                <c:pt idx="33">
                  <c:v>5214.5833333333303</c:v>
                </c:pt>
                <c:pt idx="34">
                  <c:v>1312.5</c:v>
                </c:pt>
                <c:pt idx="35">
                  <c:v>2247.0833333333298</c:v>
                </c:pt>
                <c:pt idx="36">
                  <c:v>1084.1666666666599</c:v>
                </c:pt>
                <c:pt idx="37">
                  <c:v>2198.75</c:v>
                </c:pt>
                <c:pt idx="38">
                  <c:v>1505</c:v>
                </c:pt>
                <c:pt idx="39">
                  <c:v>3468.75</c:v>
                </c:pt>
                <c:pt idx="40">
                  <c:v>2077.0833333333298</c:v>
                </c:pt>
                <c:pt idx="41">
                  <c:v>210.416666666666</c:v>
                </c:pt>
                <c:pt idx="42">
                  <c:v>1104.1666666666599</c:v>
                </c:pt>
                <c:pt idx="43">
                  <c:v>1214.5833333333301</c:v>
                </c:pt>
                <c:pt idx="44">
                  <c:v>1254.1666666666599</c:v>
                </c:pt>
                <c:pt idx="45">
                  <c:v>1813.3333333333301</c:v>
                </c:pt>
                <c:pt idx="46">
                  <c:v>4227.0833333333303</c:v>
                </c:pt>
                <c:pt idx="47">
                  <c:v>1552.9166666666599</c:v>
                </c:pt>
                <c:pt idx="48">
                  <c:v>879.16666666666595</c:v>
                </c:pt>
                <c:pt idx="49">
                  <c:v>1935</c:v>
                </c:pt>
                <c:pt idx="50">
                  <c:v>671.25</c:v>
                </c:pt>
                <c:pt idx="51">
                  <c:v>3447.0833333333298</c:v>
                </c:pt>
                <c:pt idx="52">
                  <c:v>1527.5</c:v>
                </c:pt>
                <c:pt idx="53">
                  <c:v>5378.3333333333303</c:v>
                </c:pt>
                <c:pt idx="54">
                  <c:v>4328.75</c:v>
                </c:pt>
                <c:pt idx="55">
                  <c:v>5158.3333333333303</c:v>
                </c:pt>
                <c:pt idx="56">
                  <c:v>975.83333333333303</c:v>
                </c:pt>
                <c:pt idx="57">
                  <c:v>1455</c:v>
                </c:pt>
                <c:pt idx="58">
                  <c:v>759.16666666666595</c:v>
                </c:pt>
                <c:pt idx="59">
                  <c:v>1549.1666666666599</c:v>
                </c:pt>
                <c:pt idx="60">
                  <c:v>5968.75</c:v>
                </c:pt>
                <c:pt idx="61">
                  <c:v>4124.5833333333303</c:v>
                </c:pt>
                <c:pt idx="62">
                  <c:v>1370.8333333333301</c:v>
                </c:pt>
                <c:pt idx="63">
                  <c:v>1043.75</c:v>
                </c:pt>
                <c:pt idx="64">
                  <c:v>1635</c:v>
                </c:pt>
                <c:pt idx="65">
                  <c:v>1219.1666666666599</c:v>
                </c:pt>
                <c:pt idx="66">
                  <c:v>5070.8333333333303</c:v>
                </c:pt>
                <c:pt idx="67">
                  <c:v>5682.5</c:v>
                </c:pt>
                <c:pt idx="68">
                  <c:v>5640.8333333333303</c:v>
                </c:pt>
                <c:pt idx="69">
                  <c:v>1182.5</c:v>
                </c:pt>
                <c:pt idx="70">
                  <c:v>1430.8333333333301</c:v>
                </c:pt>
                <c:pt idx="71">
                  <c:v>1840.8333333333301</c:v>
                </c:pt>
                <c:pt idx="72">
                  <c:v>585.41666666666595</c:v>
                </c:pt>
                <c:pt idx="73">
                  <c:v>1807.0833333333301</c:v>
                </c:pt>
                <c:pt idx="74">
                  <c:v>6150</c:v>
                </c:pt>
                <c:pt idx="75">
                  <c:v>1497.0833333333301</c:v>
                </c:pt>
                <c:pt idx="76">
                  <c:v>1720.8333333333301</c:v>
                </c:pt>
                <c:pt idx="77">
                  <c:v>1080</c:v>
                </c:pt>
                <c:pt idx="78">
                  <c:v>1238.3333333333301</c:v>
                </c:pt>
                <c:pt idx="79">
                  <c:v>2124.1666666666601</c:v>
                </c:pt>
                <c:pt idx="80">
                  <c:v>2505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D42B-EA4A-9B3B-8223FA0D7B5B}"/>
            </c:ext>
          </c:extLst>
        </c:ser>
        <c:ser>
          <c:idx val="11"/>
          <c:order val="11"/>
          <c:tx>
            <c:strRef>
              <c:f>Sheet2!$A$13</c:f>
              <c:strCache>
                <c:ptCount val="1"/>
                <c:pt idx="0">
                  <c:v>L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Sheet2!$B$1:$CD$1</c:f>
              <c:numCache>
                <c:formatCode>m/d/yy</c:formatCode>
                <c:ptCount val="81"/>
                <c:pt idx="0">
                  <c:v>45132</c:v>
                </c:pt>
                <c:pt idx="1">
                  <c:v>45133</c:v>
                </c:pt>
                <c:pt idx="2">
                  <c:v>45134</c:v>
                </c:pt>
                <c:pt idx="3">
                  <c:v>45135</c:v>
                </c:pt>
                <c:pt idx="4">
                  <c:v>45136</c:v>
                </c:pt>
                <c:pt idx="5">
                  <c:v>45137</c:v>
                </c:pt>
                <c:pt idx="6">
                  <c:v>45138</c:v>
                </c:pt>
                <c:pt idx="7">
                  <c:v>45139</c:v>
                </c:pt>
                <c:pt idx="8">
                  <c:v>45140</c:v>
                </c:pt>
                <c:pt idx="9">
                  <c:v>45141</c:v>
                </c:pt>
                <c:pt idx="10">
                  <c:v>45142</c:v>
                </c:pt>
                <c:pt idx="11">
                  <c:v>45143</c:v>
                </c:pt>
                <c:pt idx="12">
                  <c:v>45144</c:v>
                </c:pt>
                <c:pt idx="13">
                  <c:v>45145</c:v>
                </c:pt>
                <c:pt idx="14">
                  <c:v>45146</c:v>
                </c:pt>
                <c:pt idx="15">
                  <c:v>45147</c:v>
                </c:pt>
                <c:pt idx="16">
                  <c:v>45148</c:v>
                </c:pt>
                <c:pt idx="17">
                  <c:v>45149</c:v>
                </c:pt>
                <c:pt idx="18">
                  <c:v>45150</c:v>
                </c:pt>
                <c:pt idx="19">
                  <c:v>45151</c:v>
                </c:pt>
                <c:pt idx="20">
                  <c:v>45152</c:v>
                </c:pt>
                <c:pt idx="21">
                  <c:v>45153</c:v>
                </c:pt>
                <c:pt idx="22">
                  <c:v>45154</c:v>
                </c:pt>
                <c:pt idx="23">
                  <c:v>45155</c:v>
                </c:pt>
                <c:pt idx="24">
                  <c:v>45156</c:v>
                </c:pt>
                <c:pt idx="25">
                  <c:v>45157</c:v>
                </c:pt>
                <c:pt idx="26">
                  <c:v>45158</c:v>
                </c:pt>
                <c:pt idx="27">
                  <c:v>45159</c:v>
                </c:pt>
                <c:pt idx="28">
                  <c:v>45160</c:v>
                </c:pt>
                <c:pt idx="29">
                  <c:v>45161</c:v>
                </c:pt>
                <c:pt idx="30">
                  <c:v>45162</c:v>
                </c:pt>
                <c:pt idx="31">
                  <c:v>45163</c:v>
                </c:pt>
                <c:pt idx="32">
                  <c:v>45164</c:v>
                </c:pt>
                <c:pt idx="33">
                  <c:v>45165</c:v>
                </c:pt>
                <c:pt idx="34">
                  <c:v>45166</c:v>
                </c:pt>
                <c:pt idx="35">
                  <c:v>45167</c:v>
                </c:pt>
                <c:pt idx="36">
                  <c:v>45168</c:v>
                </c:pt>
                <c:pt idx="37">
                  <c:v>45169</c:v>
                </c:pt>
                <c:pt idx="38">
                  <c:v>45170</c:v>
                </c:pt>
                <c:pt idx="39">
                  <c:v>45171</c:v>
                </c:pt>
                <c:pt idx="40">
                  <c:v>45172</c:v>
                </c:pt>
                <c:pt idx="41">
                  <c:v>45173</c:v>
                </c:pt>
                <c:pt idx="42">
                  <c:v>45174</c:v>
                </c:pt>
                <c:pt idx="43">
                  <c:v>45175</c:v>
                </c:pt>
                <c:pt idx="44">
                  <c:v>45176</c:v>
                </c:pt>
                <c:pt idx="45">
                  <c:v>45177</c:v>
                </c:pt>
                <c:pt idx="46">
                  <c:v>45178</c:v>
                </c:pt>
                <c:pt idx="47">
                  <c:v>45179</c:v>
                </c:pt>
                <c:pt idx="48">
                  <c:v>45180</c:v>
                </c:pt>
                <c:pt idx="49">
                  <c:v>45181</c:v>
                </c:pt>
                <c:pt idx="50">
                  <c:v>45182</c:v>
                </c:pt>
                <c:pt idx="51">
                  <c:v>45183</c:v>
                </c:pt>
                <c:pt idx="52">
                  <c:v>45184</c:v>
                </c:pt>
                <c:pt idx="53">
                  <c:v>45185</c:v>
                </c:pt>
                <c:pt idx="54">
                  <c:v>45186</c:v>
                </c:pt>
                <c:pt idx="55">
                  <c:v>45187</c:v>
                </c:pt>
                <c:pt idx="56">
                  <c:v>45188</c:v>
                </c:pt>
                <c:pt idx="57">
                  <c:v>45189</c:v>
                </c:pt>
                <c:pt idx="58">
                  <c:v>45190</c:v>
                </c:pt>
                <c:pt idx="59">
                  <c:v>45191</c:v>
                </c:pt>
                <c:pt idx="60">
                  <c:v>45192</c:v>
                </c:pt>
                <c:pt idx="61">
                  <c:v>45193</c:v>
                </c:pt>
                <c:pt idx="62">
                  <c:v>45194</c:v>
                </c:pt>
                <c:pt idx="63">
                  <c:v>45195</c:v>
                </c:pt>
                <c:pt idx="64">
                  <c:v>45196</c:v>
                </c:pt>
                <c:pt idx="65">
                  <c:v>45197</c:v>
                </c:pt>
                <c:pt idx="66">
                  <c:v>45198</c:v>
                </c:pt>
                <c:pt idx="67">
                  <c:v>45199</c:v>
                </c:pt>
                <c:pt idx="68">
                  <c:v>45200</c:v>
                </c:pt>
                <c:pt idx="69">
                  <c:v>45201</c:v>
                </c:pt>
                <c:pt idx="70">
                  <c:v>45202</c:v>
                </c:pt>
                <c:pt idx="71">
                  <c:v>45203</c:v>
                </c:pt>
                <c:pt idx="72">
                  <c:v>45204</c:v>
                </c:pt>
                <c:pt idx="73">
                  <c:v>45205</c:v>
                </c:pt>
                <c:pt idx="74">
                  <c:v>45206</c:v>
                </c:pt>
                <c:pt idx="75">
                  <c:v>45207</c:v>
                </c:pt>
                <c:pt idx="76">
                  <c:v>45208</c:v>
                </c:pt>
                <c:pt idx="77">
                  <c:v>45209</c:v>
                </c:pt>
                <c:pt idx="78">
                  <c:v>45210</c:v>
                </c:pt>
                <c:pt idx="79">
                  <c:v>45211</c:v>
                </c:pt>
                <c:pt idx="80">
                  <c:v>45212</c:v>
                </c:pt>
              </c:numCache>
            </c:numRef>
          </c:cat>
          <c:val>
            <c:numRef>
              <c:f>Sheet2!$B$13:$CD$13</c:f>
              <c:numCache>
                <c:formatCode>General</c:formatCode>
                <c:ptCount val="81"/>
                <c:pt idx="13">
                  <c:v>0</c:v>
                </c:pt>
                <c:pt idx="14">
                  <c:v>0</c:v>
                </c:pt>
                <c:pt idx="15">
                  <c:v>39.5833333333333</c:v>
                </c:pt>
                <c:pt idx="16">
                  <c:v>4114.5833333333303</c:v>
                </c:pt>
                <c:pt idx="17">
                  <c:v>4179.1666666666597</c:v>
                </c:pt>
                <c:pt idx="18">
                  <c:v>3200</c:v>
                </c:pt>
                <c:pt idx="19">
                  <c:v>4910.4166666666597</c:v>
                </c:pt>
                <c:pt idx="20">
                  <c:v>0</c:v>
                </c:pt>
                <c:pt idx="21">
                  <c:v>0</c:v>
                </c:pt>
                <c:pt idx="22">
                  <c:v>1495.8333333333301</c:v>
                </c:pt>
                <c:pt idx="23">
                  <c:v>1385.4166666666599</c:v>
                </c:pt>
                <c:pt idx="24">
                  <c:v>1891.6666666666599</c:v>
                </c:pt>
                <c:pt idx="25">
                  <c:v>2195.8333333333298</c:v>
                </c:pt>
                <c:pt idx="26">
                  <c:v>1862.5</c:v>
                </c:pt>
                <c:pt idx="27">
                  <c:v>829.16666666666595</c:v>
                </c:pt>
                <c:pt idx="28">
                  <c:v>929.16666666666595</c:v>
                </c:pt>
                <c:pt idx="29">
                  <c:v>1547.9166666666599</c:v>
                </c:pt>
                <c:pt idx="30">
                  <c:v>1062.5</c:v>
                </c:pt>
                <c:pt idx="31">
                  <c:v>1608.3333333333301</c:v>
                </c:pt>
                <c:pt idx="32">
                  <c:v>3329.1666666666601</c:v>
                </c:pt>
                <c:pt idx="33">
                  <c:v>3639.5833333333298</c:v>
                </c:pt>
                <c:pt idx="34">
                  <c:v>1104.1666666666599</c:v>
                </c:pt>
                <c:pt idx="35">
                  <c:v>2614.5833333333298</c:v>
                </c:pt>
                <c:pt idx="36">
                  <c:v>939.58333333333303</c:v>
                </c:pt>
                <c:pt idx="37">
                  <c:v>1237.5</c:v>
                </c:pt>
                <c:pt idx="38">
                  <c:v>1356.25</c:v>
                </c:pt>
                <c:pt idx="39">
                  <c:v>2793.75</c:v>
                </c:pt>
                <c:pt idx="40">
                  <c:v>1435.4166666666599</c:v>
                </c:pt>
                <c:pt idx="41">
                  <c:v>591.66666666666595</c:v>
                </c:pt>
                <c:pt idx="42">
                  <c:v>1427.0833333333301</c:v>
                </c:pt>
                <c:pt idx="43">
                  <c:v>547.91666666666595</c:v>
                </c:pt>
                <c:pt idx="44">
                  <c:v>1112.5</c:v>
                </c:pt>
                <c:pt idx="45">
                  <c:v>1022.91666666666</c:v>
                </c:pt>
                <c:pt idx="46">
                  <c:v>3204.1666666666601</c:v>
                </c:pt>
                <c:pt idx="47">
                  <c:v>2072.9166666666601</c:v>
                </c:pt>
                <c:pt idx="48">
                  <c:v>841.66666666666595</c:v>
                </c:pt>
                <c:pt idx="49">
                  <c:v>2204.1666666666601</c:v>
                </c:pt>
                <c:pt idx="50">
                  <c:v>2293.75</c:v>
                </c:pt>
                <c:pt idx="51">
                  <c:v>1163.5416666666599</c:v>
                </c:pt>
                <c:pt idx="52">
                  <c:v>2060.4166666666601</c:v>
                </c:pt>
                <c:pt idx="53">
                  <c:v>3091.6666666666601</c:v>
                </c:pt>
                <c:pt idx="54">
                  <c:v>3897.9166666666601</c:v>
                </c:pt>
                <c:pt idx="55">
                  <c:v>3579.1666666666601</c:v>
                </c:pt>
                <c:pt idx="56">
                  <c:v>795.83333333333303</c:v>
                </c:pt>
                <c:pt idx="57">
                  <c:v>2643.75</c:v>
                </c:pt>
                <c:pt idx="58">
                  <c:v>0</c:v>
                </c:pt>
                <c:pt idx="59">
                  <c:v>712.5</c:v>
                </c:pt>
                <c:pt idx="60">
                  <c:v>4918.75</c:v>
                </c:pt>
                <c:pt idx="61">
                  <c:v>2937.5</c:v>
                </c:pt>
                <c:pt idx="62">
                  <c:v>1081.25</c:v>
                </c:pt>
                <c:pt idx="63">
                  <c:v>1806.25</c:v>
                </c:pt>
                <c:pt idx="64">
                  <c:v>3683.3333333333298</c:v>
                </c:pt>
                <c:pt idx="65">
                  <c:v>679.16666666666595</c:v>
                </c:pt>
                <c:pt idx="66">
                  <c:v>3308.3333333333298</c:v>
                </c:pt>
                <c:pt idx="67">
                  <c:v>5400</c:v>
                </c:pt>
                <c:pt idx="68">
                  <c:v>5464.5833333333303</c:v>
                </c:pt>
                <c:pt idx="69">
                  <c:v>452.08333333333297</c:v>
                </c:pt>
                <c:pt idx="70">
                  <c:v>0</c:v>
                </c:pt>
                <c:pt idx="71">
                  <c:v>2070.8333333333298</c:v>
                </c:pt>
                <c:pt idx="72">
                  <c:v>527.08333333333303</c:v>
                </c:pt>
                <c:pt idx="73">
                  <c:v>2087.5</c:v>
                </c:pt>
                <c:pt idx="74">
                  <c:v>5204.1666666666597</c:v>
                </c:pt>
                <c:pt idx="75">
                  <c:v>477.08333333333297</c:v>
                </c:pt>
                <c:pt idx="76">
                  <c:v>1258.3333333333301</c:v>
                </c:pt>
                <c:pt idx="77">
                  <c:v>733.33333333333303</c:v>
                </c:pt>
                <c:pt idx="78">
                  <c:v>1587.5</c:v>
                </c:pt>
                <c:pt idx="79">
                  <c:v>637.5</c:v>
                </c:pt>
                <c:pt idx="80">
                  <c:v>1620.8333333333301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D42B-EA4A-9B3B-8223FA0D7B5B}"/>
            </c:ext>
          </c:extLst>
        </c:ser>
        <c:ser>
          <c:idx val="12"/>
          <c:order val="12"/>
          <c:tx>
            <c:strRef>
              <c:f>Sheet2!$A$14</c:f>
              <c:strCache>
                <c:ptCount val="1"/>
                <c:pt idx="0">
                  <c:v>M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Sheet2!$B$1:$CD$1</c:f>
              <c:numCache>
                <c:formatCode>m/d/yy</c:formatCode>
                <c:ptCount val="81"/>
                <c:pt idx="0">
                  <c:v>45132</c:v>
                </c:pt>
                <c:pt idx="1">
                  <c:v>45133</c:v>
                </c:pt>
                <c:pt idx="2">
                  <c:v>45134</c:v>
                </c:pt>
                <c:pt idx="3">
                  <c:v>45135</c:v>
                </c:pt>
                <c:pt idx="4">
                  <c:v>45136</c:v>
                </c:pt>
                <c:pt idx="5">
                  <c:v>45137</c:v>
                </c:pt>
                <c:pt idx="6">
                  <c:v>45138</c:v>
                </c:pt>
                <c:pt idx="7">
                  <c:v>45139</c:v>
                </c:pt>
                <c:pt idx="8">
                  <c:v>45140</c:v>
                </c:pt>
                <c:pt idx="9">
                  <c:v>45141</c:v>
                </c:pt>
                <c:pt idx="10">
                  <c:v>45142</c:v>
                </c:pt>
                <c:pt idx="11">
                  <c:v>45143</c:v>
                </c:pt>
                <c:pt idx="12">
                  <c:v>45144</c:v>
                </c:pt>
                <c:pt idx="13">
                  <c:v>45145</c:v>
                </c:pt>
                <c:pt idx="14">
                  <c:v>45146</c:v>
                </c:pt>
                <c:pt idx="15">
                  <c:v>45147</c:v>
                </c:pt>
                <c:pt idx="16">
                  <c:v>45148</c:v>
                </c:pt>
                <c:pt idx="17">
                  <c:v>45149</c:v>
                </c:pt>
                <c:pt idx="18">
                  <c:v>45150</c:v>
                </c:pt>
                <c:pt idx="19">
                  <c:v>45151</c:v>
                </c:pt>
                <c:pt idx="20">
                  <c:v>45152</c:v>
                </c:pt>
                <c:pt idx="21">
                  <c:v>45153</c:v>
                </c:pt>
                <c:pt idx="22">
                  <c:v>45154</c:v>
                </c:pt>
                <c:pt idx="23">
                  <c:v>45155</c:v>
                </c:pt>
                <c:pt idx="24">
                  <c:v>45156</c:v>
                </c:pt>
                <c:pt idx="25">
                  <c:v>45157</c:v>
                </c:pt>
                <c:pt idx="26">
                  <c:v>45158</c:v>
                </c:pt>
                <c:pt idx="27">
                  <c:v>45159</c:v>
                </c:pt>
                <c:pt idx="28">
                  <c:v>45160</c:v>
                </c:pt>
                <c:pt idx="29">
                  <c:v>45161</c:v>
                </c:pt>
                <c:pt idx="30">
                  <c:v>45162</c:v>
                </c:pt>
                <c:pt idx="31">
                  <c:v>45163</c:v>
                </c:pt>
                <c:pt idx="32">
                  <c:v>45164</c:v>
                </c:pt>
                <c:pt idx="33">
                  <c:v>45165</c:v>
                </c:pt>
                <c:pt idx="34">
                  <c:v>45166</c:v>
                </c:pt>
                <c:pt idx="35">
                  <c:v>45167</c:v>
                </c:pt>
                <c:pt idx="36">
                  <c:v>45168</c:v>
                </c:pt>
                <c:pt idx="37">
                  <c:v>45169</c:v>
                </c:pt>
                <c:pt idx="38">
                  <c:v>45170</c:v>
                </c:pt>
                <c:pt idx="39">
                  <c:v>45171</c:v>
                </c:pt>
                <c:pt idx="40">
                  <c:v>45172</c:v>
                </c:pt>
                <c:pt idx="41">
                  <c:v>45173</c:v>
                </c:pt>
                <c:pt idx="42">
                  <c:v>45174</c:v>
                </c:pt>
                <c:pt idx="43">
                  <c:v>45175</c:v>
                </c:pt>
                <c:pt idx="44">
                  <c:v>45176</c:v>
                </c:pt>
                <c:pt idx="45">
                  <c:v>45177</c:v>
                </c:pt>
                <c:pt idx="46">
                  <c:v>45178</c:v>
                </c:pt>
                <c:pt idx="47">
                  <c:v>45179</c:v>
                </c:pt>
                <c:pt idx="48">
                  <c:v>45180</c:v>
                </c:pt>
                <c:pt idx="49">
                  <c:v>45181</c:v>
                </c:pt>
                <c:pt idx="50">
                  <c:v>45182</c:v>
                </c:pt>
                <c:pt idx="51">
                  <c:v>45183</c:v>
                </c:pt>
                <c:pt idx="52">
                  <c:v>45184</c:v>
                </c:pt>
                <c:pt idx="53">
                  <c:v>45185</c:v>
                </c:pt>
                <c:pt idx="54">
                  <c:v>45186</c:v>
                </c:pt>
                <c:pt idx="55">
                  <c:v>45187</c:v>
                </c:pt>
                <c:pt idx="56">
                  <c:v>45188</c:v>
                </c:pt>
                <c:pt idx="57">
                  <c:v>45189</c:v>
                </c:pt>
                <c:pt idx="58">
                  <c:v>45190</c:v>
                </c:pt>
                <c:pt idx="59">
                  <c:v>45191</c:v>
                </c:pt>
                <c:pt idx="60">
                  <c:v>45192</c:v>
                </c:pt>
                <c:pt idx="61">
                  <c:v>45193</c:v>
                </c:pt>
                <c:pt idx="62">
                  <c:v>45194</c:v>
                </c:pt>
                <c:pt idx="63">
                  <c:v>45195</c:v>
                </c:pt>
                <c:pt idx="64">
                  <c:v>45196</c:v>
                </c:pt>
                <c:pt idx="65">
                  <c:v>45197</c:v>
                </c:pt>
                <c:pt idx="66">
                  <c:v>45198</c:v>
                </c:pt>
                <c:pt idx="67">
                  <c:v>45199</c:v>
                </c:pt>
                <c:pt idx="68">
                  <c:v>45200</c:v>
                </c:pt>
                <c:pt idx="69">
                  <c:v>45201</c:v>
                </c:pt>
                <c:pt idx="70">
                  <c:v>45202</c:v>
                </c:pt>
                <c:pt idx="71">
                  <c:v>45203</c:v>
                </c:pt>
                <c:pt idx="72">
                  <c:v>45204</c:v>
                </c:pt>
                <c:pt idx="73">
                  <c:v>45205</c:v>
                </c:pt>
                <c:pt idx="74">
                  <c:v>45206</c:v>
                </c:pt>
                <c:pt idx="75">
                  <c:v>45207</c:v>
                </c:pt>
                <c:pt idx="76">
                  <c:v>45208</c:v>
                </c:pt>
                <c:pt idx="77">
                  <c:v>45209</c:v>
                </c:pt>
                <c:pt idx="78">
                  <c:v>45210</c:v>
                </c:pt>
                <c:pt idx="79">
                  <c:v>45211</c:v>
                </c:pt>
                <c:pt idx="80">
                  <c:v>45212</c:v>
                </c:pt>
              </c:numCache>
            </c:numRef>
          </c:cat>
          <c:val>
            <c:numRef>
              <c:f>Sheet2!$B$14:$CD$14</c:f>
              <c:numCache>
                <c:formatCode>General</c:formatCode>
                <c:ptCount val="81"/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456.25</c:v>
                </c:pt>
                <c:pt idx="28">
                  <c:v>845.83333333333303</c:v>
                </c:pt>
                <c:pt idx="29">
                  <c:v>189.583333333333</c:v>
                </c:pt>
                <c:pt idx="30">
                  <c:v>258.33333333333297</c:v>
                </c:pt>
                <c:pt idx="31">
                  <c:v>347.916666666666</c:v>
                </c:pt>
                <c:pt idx="32">
                  <c:v>572.91666666666595</c:v>
                </c:pt>
                <c:pt idx="33">
                  <c:v>1243.75</c:v>
                </c:pt>
                <c:pt idx="34">
                  <c:v>139.583333333333</c:v>
                </c:pt>
                <c:pt idx="35">
                  <c:v>204.166666666666</c:v>
                </c:pt>
                <c:pt idx="36">
                  <c:v>391.666666666666</c:v>
                </c:pt>
                <c:pt idx="37">
                  <c:v>329.166666666666</c:v>
                </c:pt>
                <c:pt idx="38">
                  <c:v>233.333333333333</c:v>
                </c:pt>
                <c:pt idx="39">
                  <c:v>950</c:v>
                </c:pt>
                <c:pt idx="40">
                  <c:v>904.16666666666595</c:v>
                </c:pt>
                <c:pt idx="41">
                  <c:v>125</c:v>
                </c:pt>
                <c:pt idx="42">
                  <c:v>220.833333333333</c:v>
                </c:pt>
                <c:pt idx="43">
                  <c:v>179.166666666666</c:v>
                </c:pt>
                <c:pt idx="44">
                  <c:v>347.916666666666</c:v>
                </c:pt>
                <c:pt idx="45">
                  <c:v>541.66666666666595</c:v>
                </c:pt>
                <c:pt idx="46">
                  <c:v>1247.9166666666599</c:v>
                </c:pt>
                <c:pt idx="47">
                  <c:v>247.916666666666</c:v>
                </c:pt>
                <c:pt idx="48">
                  <c:v>181.25</c:v>
                </c:pt>
                <c:pt idx="49">
                  <c:v>487.5</c:v>
                </c:pt>
                <c:pt idx="50">
                  <c:v>175</c:v>
                </c:pt>
                <c:pt idx="51">
                  <c:v>747.91666666666595</c:v>
                </c:pt>
                <c:pt idx="52">
                  <c:v>243.75</c:v>
                </c:pt>
                <c:pt idx="53">
                  <c:v>2468.75</c:v>
                </c:pt>
                <c:pt idx="54">
                  <c:v>2366.6666666666601</c:v>
                </c:pt>
                <c:pt idx="55">
                  <c:v>2485.4166666666601</c:v>
                </c:pt>
                <c:pt idx="56">
                  <c:v>127.083333333333</c:v>
                </c:pt>
                <c:pt idx="57">
                  <c:v>152.083333333333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D42B-EA4A-9B3B-8223FA0D7B5B}"/>
            </c:ext>
          </c:extLst>
        </c:ser>
        <c:ser>
          <c:idx val="13"/>
          <c:order val="13"/>
          <c:tx>
            <c:strRef>
              <c:f>Sheet2!$A$15</c:f>
              <c:strCache>
                <c:ptCount val="1"/>
                <c:pt idx="0">
                  <c:v>N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Sheet2!$B$1:$CD$1</c:f>
              <c:numCache>
                <c:formatCode>m/d/yy</c:formatCode>
                <c:ptCount val="81"/>
                <c:pt idx="0">
                  <c:v>45132</c:v>
                </c:pt>
                <c:pt idx="1">
                  <c:v>45133</c:v>
                </c:pt>
                <c:pt idx="2">
                  <c:v>45134</c:v>
                </c:pt>
                <c:pt idx="3">
                  <c:v>45135</c:v>
                </c:pt>
                <c:pt idx="4">
                  <c:v>45136</c:v>
                </c:pt>
                <c:pt idx="5">
                  <c:v>45137</c:v>
                </c:pt>
                <c:pt idx="6">
                  <c:v>45138</c:v>
                </c:pt>
                <c:pt idx="7">
                  <c:v>45139</c:v>
                </c:pt>
                <c:pt idx="8">
                  <c:v>45140</c:v>
                </c:pt>
                <c:pt idx="9">
                  <c:v>45141</c:v>
                </c:pt>
                <c:pt idx="10">
                  <c:v>45142</c:v>
                </c:pt>
                <c:pt idx="11">
                  <c:v>45143</c:v>
                </c:pt>
                <c:pt idx="12">
                  <c:v>45144</c:v>
                </c:pt>
                <c:pt idx="13">
                  <c:v>45145</c:v>
                </c:pt>
                <c:pt idx="14">
                  <c:v>45146</c:v>
                </c:pt>
                <c:pt idx="15">
                  <c:v>45147</c:v>
                </c:pt>
                <c:pt idx="16">
                  <c:v>45148</c:v>
                </c:pt>
                <c:pt idx="17">
                  <c:v>45149</c:v>
                </c:pt>
                <c:pt idx="18">
                  <c:v>45150</c:v>
                </c:pt>
                <c:pt idx="19">
                  <c:v>45151</c:v>
                </c:pt>
                <c:pt idx="20">
                  <c:v>45152</c:v>
                </c:pt>
                <c:pt idx="21">
                  <c:v>45153</c:v>
                </c:pt>
                <c:pt idx="22">
                  <c:v>45154</c:v>
                </c:pt>
                <c:pt idx="23">
                  <c:v>45155</c:v>
                </c:pt>
                <c:pt idx="24">
                  <c:v>45156</c:v>
                </c:pt>
                <c:pt idx="25">
                  <c:v>45157</c:v>
                </c:pt>
                <c:pt idx="26">
                  <c:v>45158</c:v>
                </c:pt>
                <c:pt idx="27">
                  <c:v>45159</c:v>
                </c:pt>
                <c:pt idx="28">
                  <c:v>45160</c:v>
                </c:pt>
                <c:pt idx="29">
                  <c:v>45161</c:v>
                </c:pt>
                <c:pt idx="30">
                  <c:v>45162</c:v>
                </c:pt>
                <c:pt idx="31">
                  <c:v>45163</c:v>
                </c:pt>
                <c:pt idx="32">
                  <c:v>45164</c:v>
                </c:pt>
                <c:pt idx="33">
                  <c:v>45165</c:v>
                </c:pt>
                <c:pt idx="34">
                  <c:v>45166</c:v>
                </c:pt>
                <c:pt idx="35">
                  <c:v>45167</c:v>
                </c:pt>
                <c:pt idx="36">
                  <c:v>45168</c:v>
                </c:pt>
                <c:pt idx="37">
                  <c:v>45169</c:v>
                </c:pt>
                <c:pt idx="38">
                  <c:v>45170</c:v>
                </c:pt>
                <c:pt idx="39">
                  <c:v>45171</c:v>
                </c:pt>
                <c:pt idx="40">
                  <c:v>45172</c:v>
                </c:pt>
                <c:pt idx="41">
                  <c:v>45173</c:v>
                </c:pt>
                <c:pt idx="42">
                  <c:v>45174</c:v>
                </c:pt>
                <c:pt idx="43">
                  <c:v>45175</c:v>
                </c:pt>
                <c:pt idx="44">
                  <c:v>45176</c:v>
                </c:pt>
                <c:pt idx="45">
                  <c:v>45177</c:v>
                </c:pt>
                <c:pt idx="46">
                  <c:v>45178</c:v>
                </c:pt>
                <c:pt idx="47">
                  <c:v>45179</c:v>
                </c:pt>
                <c:pt idx="48">
                  <c:v>45180</c:v>
                </c:pt>
                <c:pt idx="49">
                  <c:v>45181</c:v>
                </c:pt>
                <c:pt idx="50">
                  <c:v>45182</c:v>
                </c:pt>
                <c:pt idx="51">
                  <c:v>45183</c:v>
                </c:pt>
                <c:pt idx="52">
                  <c:v>45184</c:v>
                </c:pt>
                <c:pt idx="53">
                  <c:v>45185</c:v>
                </c:pt>
                <c:pt idx="54">
                  <c:v>45186</c:v>
                </c:pt>
                <c:pt idx="55">
                  <c:v>45187</c:v>
                </c:pt>
                <c:pt idx="56">
                  <c:v>45188</c:v>
                </c:pt>
                <c:pt idx="57">
                  <c:v>45189</c:v>
                </c:pt>
                <c:pt idx="58">
                  <c:v>45190</c:v>
                </c:pt>
                <c:pt idx="59">
                  <c:v>45191</c:v>
                </c:pt>
                <c:pt idx="60">
                  <c:v>45192</c:v>
                </c:pt>
                <c:pt idx="61">
                  <c:v>45193</c:v>
                </c:pt>
                <c:pt idx="62">
                  <c:v>45194</c:v>
                </c:pt>
                <c:pt idx="63">
                  <c:v>45195</c:v>
                </c:pt>
                <c:pt idx="64">
                  <c:v>45196</c:v>
                </c:pt>
                <c:pt idx="65">
                  <c:v>45197</c:v>
                </c:pt>
                <c:pt idx="66">
                  <c:v>45198</c:v>
                </c:pt>
                <c:pt idx="67">
                  <c:v>45199</c:v>
                </c:pt>
                <c:pt idx="68">
                  <c:v>45200</c:v>
                </c:pt>
                <c:pt idx="69">
                  <c:v>45201</c:v>
                </c:pt>
                <c:pt idx="70">
                  <c:v>45202</c:v>
                </c:pt>
                <c:pt idx="71">
                  <c:v>45203</c:v>
                </c:pt>
                <c:pt idx="72">
                  <c:v>45204</c:v>
                </c:pt>
                <c:pt idx="73">
                  <c:v>45205</c:v>
                </c:pt>
                <c:pt idx="74">
                  <c:v>45206</c:v>
                </c:pt>
                <c:pt idx="75">
                  <c:v>45207</c:v>
                </c:pt>
                <c:pt idx="76">
                  <c:v>45208</c:v>
                </c:pt>
                <c:pt idx="77">
                  <c:v>45209</c:v>
                </c:pt>
                <c:pt idx="78">
                  <c:v>45210</c:v>
                </c:pt>
                <c:pt idx="79">
                  <c:v>45211</c:v>
                </c:pt>
                <c:pt idx="80">
                  <c:v>45212</c:v>
                </c:pt>
              </c:numCache>
            </c:numRef>
          </c:cat>
          <c:val>
            <c:numRef>
              <c:f>Sheet2!$B$15:$CD$15</c:f>
              <c:numCache>
                <c:formatCode>General</c:formatCode>
                <c:ptCount val="81"/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16.6666666666666</c:v>
                </c:pt>
                <c:pt idx="63">
                  <c:v>362.5</c:v>
                </c:pt>
                <c:pt idx="64">
                  <c:v>1030.4166666666599</c:v>
                </c:pt>
                <c:pt idx="65">
                  <c:v>541.66666666666595</c:v>
                </c:pt>
                <c:pt idx="66">
                  <c:v>2204.1666666666601</c:v>
                </c:pt>
                <c:pt idx="67">
                  <c:v>1504.1666666666599</c:v>
                </c:pt>
                <c:pt idx="68">
                  <c:v>891.66666666666595</c:v>
                </c:pt>
                <c:pt idx="69">
                  <c:v>220.833333333333</c:v>
                </c:pt>
                <c:pt idx="70">
                  <c:v>329.166666666666</c:v>
                </c:pt>
                <c:pt idx="71">
                  <c:v>820.83333333333303</c:v>
                </c:pt>
                <c:pt idx="72">
                  <c:v>83.3333333333333</c:v>
                </c:pt>
                <c:pt idx="73">
                  <c:v>779.16666666666595</c:v>
                </c:pt>
                <c:pt idx="74">
                  <c:v>1737.5</c:v>
                </c:pt>
                <c:pt idx="75">
                  <c:v>0</c:v>
                </c:pt>
                <c:pt idx="76">
                  <c:v>0</c:v>
                </c:pt>
                <c:pt idx="77">
                  <c:v>875</c:v>
                </c:pt>
                <c:pt idx="78">
                  <c:v>320.83333333333297</c:v>
                </c:pt>
                <c:pt idx="79">
                  <c:v>350</c:v>
                </c:pt>
                <c:pt idx="80">
                  <c:v>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D42B-EA4A-9B3B-8223FA0D7B5B}"/>
            </c:ext>
          </c:extLst>
        </c:ser>
        <c:ser>
          <c:idx val="14"/>
          <c:order val="14"/>
          <c:tx>
            <c:strRef>
              <c:f>Sheet2!$A$16</c:f>
              <c:strCache>
                <c:ptCount val="1"/>
                <c:pt idx="0">
                  <c:v>O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Sheet2!$B$1:$CD$1</c:f>
              <c:numCache>
                <c:formatCode>m/d/yy</c:formatCode>
                <c:ptCount val="81"/>
                <c:pt idx="0">
                  <c:v>45132</c:v>
                </c:pt>
                <c:pt idx="1">
                  <c:v>45133</c:v>
                </c:pt>
                <c:pt idx="2">
                  <c:v>45134</c:v>
                </c:pt>
                <c:pt idx="3">
                  <c:v>45135</c:v>
                </c:pt>
                <c:pt idx="4">
                  <c:v>45136</c:v>
                </c:pt>
                <c:pt idx="5">
                  <c:v>45137</c:v>
                </c:pt>
                <c:pt idx="6">
                  <c:v>45138</c:v>
                </c:pt>
                <c:pt idx="7">
                  <c:v>45139</c:v>
                </c:pt>
                <c:pt idx="8">
                  <c:v>45140</c:v>
                </c:pt>
                <c:pt idx="9">
                  <c:v>45141</c:v>
                </c:pt>
                <c:pt idx="10">
                  <c:v>45142</c:v>
                </c:pt>
                <c:pt idx="11">
                  <c:v>45143</c:v>
                </c:pt>
                <c:pt idx="12">
                  <c:v>45144</c:v>
                </c:pt>
                <c:pt idx="13">
                  <c:v>45145</c:v>
                </c:pt>
                <c:pt idx="14">
                  <c:v>45146</c:v>
                </c:pt>
                <c:pt idx="15">
                  <c:v>45147</c:v>
                </c:pt>
                <c:pt idx="16">
                  <c:v>45148</c:v>
                </c:pt>
                <c:pt idx="17">
                  <c:v>45149</c:v>
                </c:pt>
                <c:pt idx="18">
                  <c:v>45150</c:v>
                </c:pt>
                <c:pt idx="19">
                  <c:v>45151</c:v>
                </c:pt>
                <c:pt idx="20">
                  <c:v>45152</c:v>
                </c:pt>
                <c:pt idx="21">
                  <c:v>45153</c:v>
                </c:pt>
                <c:pt idx="22">
                  <c:v>45154</c:v>
                </c:pt>
                <c:pt idx="23">
                  <c:v>45155</c:v>
                </c:pt>
                <c:pt idx="24">
                  <c:v>45156</c:v>
                </c:pt>
                <c:pt idx="25">
                  <c:v>45157</c:v>
                </c:pt>
                <c:pt idx="26">
                  <c:v>45158</c:v>
                </c:pt>
                <c:pt idx="27">
                  <c:v>45159</c:v>
                </c:pt>
                <c:pt idx="28">
                  <c:v>45160</c:v>
                </c:pt>
                <c:pt idx="29">
                  <c:v>45161</c:v>
                </c:pt>
                <c:pt idx="30">
                  <c:v>45162</c:v>
                </c:pt>
                <c:pt idx="31">
                  <c:v>45163</c:v>
                </c:pt>
                <c:pt idx="32">
                  <c:v>45164</c:v>
                </c:pt>
                <c:pt idx="33">
                  <c:v>45165</c:v>
                </c:pt>
                <c:pt idx="34">
                  <c:v>45166</c:v>
                </c:pt>
                <c:pt idx="35">
                  <c:v>45167</c:v>
                </c:pt>
                <c:pt idx="36">
                  <c:v>45168</c:v>
                </c:pt>
                <c:pt idx="37">
                  <c:v>45169</c:v>
                </c:pt>
                <c:pt idx="38">
                  <c:v>45170</c:v>
                </c:pt>
                <c:pt idx="39">
                  <c:v>45171</c:v>
                </c:pt>
                <c:pt idx="40">
                  <c:v>45172</c:v>
                </c:pt>
                <c:pt idx="41">
                  <c:v>45173</c:v>
                </c:pt>
                <c:pt idx="42">
                  <c:v>45174</c:v>
                </c:pt>
                <c:pt idx="43">
                  <c:v>45175</c:v>
                </c:pt>
                <c:pt idx="44">
                  <c:v>45176</c:v>
                </c:pt>
                <c:pt idx="45">
                  <c:v>45177</c:v>
                </c:pt>
                <c:pt idx="46">
                  <c:v>45178</c:v>
                </c:pt>
                <c:pt idx="47">
                  <c:v>45179</c:v>
                </c:pt>
                <c:pt idx="48">
                  <c:v>45180</c:v>
                </c:pt>
                <c:pt idx="49">
                  <c:v>45181</c:v>
                </c:pt>
                <c:pt idx="50">
                  <c:v>45182</c:v>
                </c:pt>
                <c:pt idx="51">
                  <c:v>45183</c:v>
                </c:pt>
                <c:pt idx="52">
                  <c:v>45184</c:v>
                </c:pt>
                <c:pt idx="53">
                  <c:v>45185</c:v>
                </c:pt>
                <c:pt idx="54">
                  <c:v>45186</c:v>
                </c:pt>
                <c:pt idx="55">
                  <c:v>45187</c:v>
                </c:pt>
                <c:pt idx="56">
                  <c:v>45188</c:v>
                </c:pt>
                <c:pt idx="57">
                  <c:v>45189</c:v>
                </c:pt>
                <c:pt idx="58">
                  <c:v>45190</c:v>
                </c:pt>
                <c:pt idx="59">
                  <c:v>45191</c:v>
                </c:pt>
                <c:pt idx="60">
                  <c:v>45192</c:v>
                </c:pt>
                <c:pt idx="61">
                  <c:v>45193</c:v>
                </c:pt>
                <c:pt idx="62">
                  <c:v>45194</c:v>
                </c:pt>
                <c:pt idx="63">
                  <c:v>45195</c:v>
                </c:pt>
                <c:pt idx="64">
                  <c:v>45196</c:v>
                </c:pt>
                <c:pt idx="65">
                  <c:v>45197</c:v>
                </c:pt>
                <c:pt idx="66">
                  <c:v>45198</c:v>
                </c:pt>
                <c:pt idx="67">
                  <c:v>45199</c:v>
                </c:pt>
                <c:pt idx="68">
                  <c:v>45200</c:v>
                </c:pt>
                <c:pt idx="69">
                  <c:v>45201</c:v>
                </c:pt>
                <c:pt idx="70">
                  <c:v>45202</c:v>
                </c:pt>
                <c:pt idx="71">
                  <c:v>45203</c:v>
                </c:pt>
                <c:pt idx="72">
                  <c:v>45204</c:v>
                </c:pt>
                <c:pt idx="73">
                  <c:v>45205</c:v>
                </c:pt>
                <c:pt idx="74">
                  <c:v>45206</c:v>
                </c:pt>
                <c:pt idx="75">
                  <c:v>45207</c:v>
                </c:pt>
                <c:pt idx="76">
                  <c:v>45208</c:v>
                </c:pt>
                <c:pt idx="77">
                  <c:v>45209</c:v>
                </c:pt>
                <c:pt idx="78">
                  <c:v>45210</c:v>
                </c:pt>
                <c:pt idx="79">
                  <c:v>45211</c:v>
                </c:pt>
                <c:pt idx="80">
                  <c:v>45212</c:v>
                </c:pt>
              </c:numCache>
            </c:numRef>
          </c:cat>
          <c:val>
            <c:numRef>
              <c:f>Sheet2!$B$16:$CD$16</c:f>
              <c:numCache>
                <c:formatCode>General</c:formatCode>
                <c:ptCount val="81"/>
                <c:pt idx="4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628.125</c:v>
                </c:pt>
                <c:pt idx="54">
                  <c:v>686.66666666666595</c:v>
                </c:pt>
                <c:pt idx="55">
                  <c:v>595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160.416666666666</c:v>
                </c:pt>
                <c:pt idx="60">
                  <c:v>652.5</c:v>
                </c:pt>
                <c:pt idx="61">
                  <c:v>347.916666666666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550</c:v>
                </c:pt>
                <c:pt idx="67">
                  <c:v>864.58333333333303</c:v>
                </c:pt>
                <c:pt idx="68">
                  <c:v>312.5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649.58333333333303</c:v>
                </c:pt>
                <c:pt idx="75">
                  <c:v>0</c:v>
                </c:pt>
                <c:pt idx="76">
                  <c:v>375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D42B-EA4A-9B3B-8223FA0D7B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26209616"/>
        <c:axId val="1725990208"/>
      </c:lineChart>
      <c:dateAx>
        <c:axId val="1726209616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25990208"/>
        <c:crosses val="autoZero"/>
        <c:auto val="1"/>
        <c:lblOffset val="100"/>
        <c:baseTimeUnit val="days"/>
      </c:dateAx>
      <c:valAx>
        <c:axId val="172599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>
                    <a:solidFill>
                      <a:schemeClr val="tx1"/>
                    </a:solidFill>
                  </a:rPr>
                  <a:t>平均売上額（円）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2620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2000">
                <a:solidFill>
                  <a:schemeClr val="tx1"/>
                </a:solidFill>
              </a:rPr>
              <a:t>D,E,G,H</a:t>
            </a:r>
            <a:r>
              <a:rPr lang="ja-JP" altLang="en-US" sz="2000">
                <a:solidFill>
                  <a:schemeClr val="tx1"/>
                </a:solidFill>
              </a:rPr>
              <a:t>店　一日あたりの平均売上額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Sheet2!$A$5</c:f>
              <c:strCache>
                <c:ptCount val="1"/>
                <c:pt idx="0">
                  <c:v>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Sheet2!$B$1:$CD$1</c:f>
              <c:numCache>
                <c:formatCode>m/d/yy</c:formatCode>
                <c:ptCount val="81"/>
                <c:pt idx="0">
                  <c:v>45132</c:v>
                </c:pt>
                <c:pt idx="1">
                  <c:v>45133</c:v>
                </c:pt>
                <c:pt idx="2">
                  <c:v>45134</c:v>
                </c:pt>
                <c:pt idx="3">
                  <c:v>45135</c:v>
                </c:pt>
                <c:pt idx="4">
                  <c:v>45136</c:v>
                </c:pt>
                <c:pt idx="5">
                  <c:v>45137</c:v>
                </c:pt>
                <c:pt idx="6">
                  <c:v>45138</c:v>
                </c:pt>
                <c:pt idx="7">
                  <c:v>45139</c:v>
                </c:pt>
                <c:pt idx="8">
                  <c:v>45140</c:v>
                </c:pt>
                <c:pt idx="9">
                  <c:v>45141</c:v>
                </c:pt>
                <c:pt idx="10">
                  <c:v>45142</c:v>
                </c:pt>
                <c:pt idx="11">
                  <c:v>45143</c:v>
                </c:pt>
                <c:pt idx="12">
                  <c:v>45144</c:v>
                </c:pt>
                <c:pt idx="13">
                  <c:v>45145</c:v>
                </c:pt>
                <c:pt idx="14">
                  <c:v>45146</c:v>
                </c:pt>
                <c:pt idx="15">
                  <c:v>45147</c:v>
                </c:pt>
                <c:pt idx="16">
                  <c:v>45148</c:v>
                </c:pt>
                <c:pt idx="17">
                  <c:v>45149</c:v>
                </c:pt>
                <c:pt idx="18">
                  <c:v>45150</c:v>
                </c:pt>
                <c:pt idx="19">
                  <c:v>45151</c:v>
                </c:pt>
                <c:pt idx="20">
                  <c:v>45152</c:v>
                </c:pt>
                <c:pt idx="21">
                  <c:v>45153</c:v>
                </c:pt>
                <c:pt idx="22">
                  <c:v>45154</c:v>
                </c:pt>
                <c:pt idx="23">
                  <c:v>45155</c:v>
                </c:pt>
                <c:pt idx="24">
                  <c:v>45156</c:v>
                </c:pt>
                <c:pt idx="25">
                  <c:v>45157</c:v>
                </c:pt>
                <c:pt idx="26">
                  <c:v>45158</c:v>
                </c:pt>
                <c:pt idx="27">
                  <c:v>45159</c:v>
                </c:pt>
                <c:pt idx="28">
                  <c:v>45160</c:v>
                </c:pt>
                <c:pt idx="29">
                  <c:v>45161</c:v>
                </c:pt>
                <c:pt idx="30">
                  <c:v>45162</c:v>
                </c:pt>
                <c:pt idx="31">
                  <c:v>45163</c:v>
                </c:pt>
                <c:pt idx="32">
                  <c:v>45164</c:v>
                </c:pt>
                <c:pt idx="33">
                  <c:v>45165</c:v>
                </c:pt>
                <c:pt idx="34">
                  <c:v>45166</c:v>
                </c:pt>
                <c:pt idx="35">
                  <c:v>45167</c:v>
                </c:pt>
                <c:pt idx="36">
                  <c:v>45168</c:v>
                </c:pt>
                <c:pt idx="37">
                  <c:v>45169</c:v>
                </c:pt>
                <c:pt idx="38">
                  <c:v>45170</c:v>
                </c:pt>
                <c:pt idx="39">
                  <c:v>45171</c:v>
                </c:pt>
                <c:pt idx="40">
                  <c:v>45172</c:v>
                </c:pt>
                <c:pt idx="41">
                  <c:v>45173</c:v>
                </c:pt>
                <c:pt idx="42">
                  <c:v>45174</c:v>
                </c:pt>
                <c:pt idx="43">
                  <c:v>45175</c:v>
                </c:pt>
                <c:pt idx="44">
                  <c:v>45176</c:v>
                </c:pt>
                <c:pt idx="45">
                  <c:v>45177</c:v>
                </c:pt>
                <c:pt idx="46">
                  <c:v>45178</c:v>
                </c:pt>
                <c:pt idx="47">
                  <c:v>45179</c:v>
                </c:pt>
                <c:pt idx="48">
                  <c:v>45180</c:v>
                </c:pt>
                <c:pt idx="49">
                  <c:v>45181</c:v>
                </c:pt>
                <c:pt idx="50">
                  <c:v>45182</c:v>
                </c:pt>
                <c:pt idx="51">
                  <c:v>45183</c:v>
                </c:pt>
                <c:pt idx="52">
                  <c:v>45184</c:v>
                </c:pt>
                <c:pt idx="53">
                  <c:v>45185</c:v>
                </c:pt>
                <c:pt idx="54">
                  <c:v>45186</c:v>
                </c:pt>
                <c:pt idx="55">
                  <c:v>45187</c:v>
                </c:pt>
                <c:pt idx="56">
                  <c:v>45188</c:v>
                </c:pt>
                <c:pt idx="57">
                  <c:v>45189</c:v>
                </c:pt>
                <c:pt idx="58">
                  <c:v>45190</c:v>
                </c:pt>
                <c:pt idx="59">
                  <c:v>45191</c:v>
                </c:pt>
                <c:pt idx="60">
                  <c:v>45192</c:v>
                </c:pt>
                <c:pt idx="61">
                  <c:v>45193</c:v>
                </c:pt>
                <c:pt idx="62">
                  <c:v>45194</c:v>
                </c:pt>
                <c:pt idx="63">
                  <c:v>45195</c:v>
                </c:pt>
                <c:pt idx="64">
                  <c:v>45196</c:v>
                </c:pt>
                <c:pt idx="65">
                  <c:v>45197</c:v>
                </c:pt>
                <c:pt idx="66">
                  <c:v>45198</c:v>
                </c:pt>
                <c:pt idx="67">
                  <c:v>45199</c:v>
                </c:pt>
                <c:pt idx="68">
                  <c:v>45200</c:v>
                </c:pt>
                <c:pt idx="69">
                  <c:v>45201</c:v>
                </c:pt>
                <c:pt idx="70">
                  <c:v>45202</c:v>
                </c:pt>
                <c:pt idx="71">
                  <c:v>45203</c:v>
                </c:pt>
                <c:pt idx="72">
                  <c:v>45204</c:v>
                </c:pt>
                <c:pt idx="73">
                  <c:v>45205</c:v>
                </c:pt>
                <c:pt idx="74">
                  <c:v>45206</c:v>
                </c:pt>
                <c:pt idx="75">
                  <c:v>45207</c:v>
                </c:pt>
                <c:pt idx="76">
                  <c:v>45208</c:v>
                </c:pt>
                <c:pt idx="77">
                  <c:v>45209</c:v>
                </c:pt>
                <c:pt idx="78">
                  <c:v>45210</c:v>
                </c:pt>
                <c:pt idx="79">
                  <c:v>45211</c:v>
                </c:pt>
                <c:pt idx="80">
                  <c:v>45212</c:v>
                </c:pt>
              </c:numCache>
            </c:numRef>
          </c:cat>
          <c:val>
            <c:numRef>
              <c:f>Sheet2!$B$5:$CD$5</c:f>
              <c:numCache>
                <c:formatCode>General</c:formatCode>
                <c:ptCount val="81"/>
                <c:pt idx="0">
                  <c:v>1995.8333333333301</c:v>
                </c:pt>
                <c:pt idx="1">
                  <c:v>1990</c:v>
                </c:pt>
                <c:pt idx="2">
                  <c:v>1340</c:v>
                </c:pt>
                <c:pt idx="3">
                  <c:v>3386.6666666666601</c:v>
                </c:pt>
                <c:pt idx="4">
                  <c:v>2945.25</c:v>
                </c:pt>
                <c:pt idx="5">
                  <c:v>2507.5</c:v>
                </c:pt>
                <c:pt idx="6">
                  <c:v>1634.1666666666599</c:v>
                </c:pt>
                <c:pt idx="7">
                  <c:v>1578.3333333333301</c:v>
                </c:pt>
                <c:pt idx="8">
                  <c:v>1270</c:v>
                </c:pt>
                <c:pt idx="9">
                  <c:v>1263.3333333333301</c:v>
                </c:pt>
                <c:pt idx="10">
                  <c:v>1970.8333333333301</c:v>
                </c:pt>
                <c:pt idx="11">
                  <c:v>2310.8333333333298</c:v>
                </c:pt>
                <c:pt idx="12">
                  <c:v>2292.5</c:v>
                </c:pt>
                <c:pt idx="13">
                  <c:v>1252.5</c:v>
                </c:pt>
                <c:pt idx="14">
                  <c:v>951.66666666666595</c:v>
                </c:pt>
                <c:pt idx="15">
                  <c:v>1485.8333333333301</c:v>
                </c:pt>
                <c:pt idx="16">
                  <c:v>966.66666666666595</c:v>
                </c:pt>
                <c:pt idx="17">
                  <c:v>2411.6666666666601</c:v>
                </c:pt>
                <c:pt idx="18">
                  <c:v>1669.1666666666599</c:v>
                </c:pt>
                <c:pt idx="19">
                  <c:v>1648.3333333333301</c:v>
                </c:pt>
                <c:pt idx="20">
                  <c:v>0</c:v>
                </c:pt>
                <c:pt idx="21">
                  <c:v>0</c:v>
                </c:pt>
                <c:pt idx="22">
                  <c:v>1400</c:v>
                </c:pt>
                <c:pt idx="23">
                  <c:v>1437.0833333333301</c:v>
                </c:pt>
                <c:pt idx="24">
                  <c:v>881.25</c:v>
                </c:pt>
                <c:pt idx="25">
                  <c:v>1473.75</c:v>
                </c:pt>
                <c:pt idx="26">
                  <c:v>1163.3333333333301</c:v>
                </c:pt>
                <c:pt idx="27">
                  <c:v>1093.75</c:v>
                </c:pt>
                <c:pt idx="28">
                  <c:v>837.08333333333303</c:v>
                </c:pt>
                <c:pt idx="29">
                  <c:v>1295.4166666666599</c:v>
                </c:pt>
                <c:pt idx="30">
                  <c:v>852.08333333333303</c:v>
                </c:pt>
                <c:pt idx="31">
                  <c:v>899.16666666666595</c:v>
                </c:pt>
                <c:pt idx="32">
                  <c:v>1135</c:v>
                </c:pt>
                <c:pt idx="33">
                  <c:v>1923.75</c:v>
                </c:pt>
                <c:pt idx="34">
                  <c:v>564.16666666666595</c:v>
                </c:pt>
                <c:pt idx="35">
                  <c:v>822.5</c:v>
                </c:pt>
                <c:pt idx="36">
                  <c:v>675</c:v>
                </c:pt>
                <c:pt idx="37">
                  <c:v>1067.5</c:v>
                </c:pt>
                <c:pt idx="38">
                  <c:v>1511.25</c:v>
                </c:pt>
                <c:pt idx="39">
                  <c:v>1707.5</c:v>
                </c:pt>
                <c:pt idx="40">
                  <c:v>1459.5833333333301</c:v>
                </c:pt>
                <c:pt idx="41">
                  <c:v>403.33333333333297</c:v>
                </c:pt>
                <c:pt idx="42">
                  <c:v>0</c:v>
                </c:pt>
                <c:pt idx="43">
                  <c:v>422.5</c:v>
                </c:pt>
                <c:pt idx="44">
                  <c:v>579.16666666666595</c:v>
                </c:pt>
                <c:pt idx="45">
                  <c:v>996.25</c:v>
                </c:pt>
                <c:pt idx="46">
                  <c:v>1717.0833333333301</c:v>
                </c:pt>
                <c:pt idx="47">
                  <c:v>1360.8333333333301</c:v>
                </c:pt>
                <c:pt idx="48">
                  <c:v>0</c:v>
                </c:pt>
                <c:pt idx="49">
                  <c:v>1207.0833333333301</c:v>
                </c:pt>
                <c:pt idx="50">
                  <c:v>509.166666666666</c:v>
                </c:pt>
                <c:pt idx="51">
                  <c:v>1320.8333333333301</c:v>
                </c:pt>
                <c:pt idx="52">
                  <c:v>1031.25</c:v>
                </c:pt>
                <c:pt idx="53">
                  <c:v>2312.5</c:v>
                </c:pt>
                <c:pt idx="54">
                  <c:v>2005.4166666666599</c:v>
                </c:pt>
                <c:pt idx="55">
                  <c:v>2505</c:v>
                </c:pt>
                <c:pt idx="56">
                  <c:v>0</c:v>
                </c:pt>
                <c:pt idx="57">
                  <c:v>520</c:v>
                </c:pt>
                <c:pt idx="58">
                  <c:v>90.8333333333333</c:v>
                </c:pt>
                <c:pt idx="59">
                  <c:v>840.41666666666595</c:v>
                </c:pt>
                <c:pt idx="60">
                  <c:v>2977.5</c:v>
                </c:pt>
                <c:pt idx="61">
                  <c:v>1295</c:v>
                </c:pt>
                <c:pt idx="62">
                  <c:v>749.58333333333303</c:v>
                </c:pt>
                <c:pt idx="63">
                  <c:v>0</c:v>
                </c:pt>
                <c:pt idx="64">
                  <c:v>1270.8333333333301</c:v>
                </c:pt>
                <c:pt idx="65">
                  <c:v>1412.0833333333301</c:v>
                </c:pt>
                <c:pt idx="66">
                  <c:v>2481.25</c:v>
                </c:pt>
                <c:pt idx="67">
                  <c:v>2592.9166666666601</c:v>
                </c:pt>
                <c:pt idx="68">
                  <c:v>2302.5</c:v>
                </c:pt>
                <c:pt idx="69">
                  <c:v>1476.6666666666599</c:v>
                </c:pt>
                <c:pt idx="70">
                  <c:v>878.33333333333303</c:v>
                </c:pt>
                <c:pt idx="71">
                  <c:v>2039.1666666666599</c:v>
                </c:pt>
                <c:pt idx="72">
                  <c:v>844.58333333333303</c:v>
                </c:pt>
                <c:pt idx="73">
                  <c:v>1046.6666666666599</c:v>
                </c:pt>
                <c:pt idx="74">
                  <c:v>3345.8333333333298</c:v>
                </c:pt>
                <c:pt idx="75">
                  <c:v>581.66666666666595</c:v>
                </c:pt>
                <c:pt idx="76">
                  <c:v>1017.5</c:v>
                </c:pt>
                <c:pt idx="77">
                  <c:v>1543.75</c:v>
                </c:pt>
                <c:pt idx="78">
                  <c:v>612.91666666666595</c:v>
                </c:pt>
                <c:pt idx="79">
                  <c:v>856.25</c:v>
                </c:pt>
                <c:pt idx="80">
                  <c:v>1685.8333333333301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79-2C4A-A0F3-8170334228C8}"/>
            </c:ext>
          </c:extLst>
        </c:ser>
        <c:ser>
          <c:idx val="1"/>
          <c:order val="1"/>
          <c:tx>
            <c:strRef>
              <c:f>Sheet2!$A$6</c:f>
              <c:strCache>
                <c:ptCount val="1"/>
                <c:pt idx="0">
                  <c:v>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Sheet2!$B$1:$CD$1</c:f>
              <c:numCache>
                <c:formatCode>m/d/yy</c:formatCode>
                <c:ptCount val="81"/>
                <c:pt idx="0">
                  <c:v>45132</c:v>
                </c:pt>
                <c:pt idx="1">
                  <c:v>45133</c:v>
                </c:pt>
                <c:pt idx="2">
                  <c:v>45134</c:v>
                </c:pt>
                <c:pt idx="3">
                  <c:v>45135</c:v>
                </c:pt>
                <c:pt idx="4">
                  <c:v>45136</c:v>
                </c:pt>
                <c:pt idx="5">
                  <c:v>45137</c:v>
                </c:pt>
                <c:pt idx="6">
                  <c:v>45138</c:v>
                </c:pt>
                <c:pt idx="7">
                  <c:v>45139</c:v>
                </c:pt>
                <c:pt idx="8">
                  <c:v>45140</c:v>
                </c:pt>
                <c:pt idx="9">
                  <c:v>45141</c:v>
                </c:pt>
                <c:pt idx="10">
                  <c:v>45142</c:v>
                </c:pt>
                <c:pt idx="11">
                  <c:v>45143</c:v>
                </c:pt>
                <c:pt idx="12">
                  <c:v>45144</c:v>
                </c:pt>
                <c:pt idx="13">
                  <c:v>45145</c:v>
                </c:pt>
                <c:pt idx="14">
                  <c:v>45146</c:v>
                </c:pt>
                <c:pt idx="15">
                  <c:v>45147</c:v>
                </c:pt>
                <c:pt idx="16">
                  <c:v>45148</c:v>
                </c:pt>
                <c:pt idx="17">
                  <c:v>45149</c:v>
                </c:pt>
                <c:pt idx="18">
                  <c:v>45150</c:v>
                </c:pt>
                <c:pt idx="19">
                  <c:v>45151</c:v>
                </c:pt>
                <c:pt idx="20">
                  <c:v>45152</c:v>
                </c:pt>
                <c:pt idx="21">
                  <c:v>45153</c:v>
                </c:pt>
                <c:pt idx="22">
                  <c:v>45154</c:v>
                </c:pt>
                <c:pt idx="23">
                  <c:v>45155</c:v>
                </c:pt>
                <c:pt idx="24">
                  <c:v>45156</c:v>
                </c:pt>
                <c:pt idx="25">
                  <c:v>45157</c:v>
                </c:pt>
                <c:pt idx="26">
                  <c:v>45158</c:v>
                </c:pt>
                <c:pt idx="27">
                  <c:v>45159</c:v>
                </c:pt>
                <c:pt idx="28">
                  <c:v>45160</c:v>
                </c:pt>
                <c:pt idx="29">
                  <c:v>45161</c:v>
                </c:pt>
                <c:pt idx="30">
                  <c:v>45162</c:v>
                </c:pt>
                <c:pt idx="31">
                  <c:v>45163</c:v>
                </c:pt>
                <c:pt idx="32">
                  <c:v>45164</c:v>
                </c:pt>
                <c:pt idx="33">
                  <c:v>45165</c:v>
                </c:pt>
                <c:pt idx="34">
                  <c:v>45166</c:v>
                </c:pt>
                <c:pt idx="35">
                  <c:v>45167</c:v>
                </c:pt>
                <c:pt idx="36">
                  <c:v>45168</c:v>
                </c:pt>
                <c:pt idx="37">
                  <c:v>45169</c:v>
                </c:pt>
                <c:pt idx="38">
                  <c:v>45170</c:v>
                </c:pt>
                <c:pt idx="39">
                  <c:v>45171</c:v>
                </c:pt>
                <c:pt idx="40">
                  <c:v>45172</c:v>
                </c:pt>
                <c:pt idx="41">
                  <c:v>45173</c:v>
                </c:pt>
                <c:pt idx="42">
                  <c:v>45174</c:v>
                </c:pt>
                <c:pt idx="43">
                  <c:v>45175</c:v>
                </c:pt>
                <c:pt idx="44">
                  <c:v>45176</c:v>
                </c:pt>
                <c:pt idx="45">
                  <c:v>45177</c:v>
                </c:pt>
                <c:pt idx="46">
                  <c:v>45178</c:v>
                </c:pt>
                <c:pt idx="47">
                  <c:v>45179</c:v>
                </c:pt>
                <c:pt idx="48">
                  <c:v>45180</c:v>
                </c:pt>
                <c:pt idx="49">
                  <c:v>45181</c:v>
                </c:pt>
                <c:pt idx="50">
                  <c:v>45182</c:v>
                </c:pt>
                <c:pt idx="51">
                  <c:v>45183</c:v>
                </c:pt>
                <c:pt idx="52">
                  <c:v>45184</c:v>
                </c:pt>
                <c:pt idx="53">
                  <c:v>45185</c:v>
                </c:pt>
                <c:pt idx="54">
                  <c:v>45186</c:v>
                </c:pt>
                <c:pt idx="55">
                  <c:v>45187</c:v>
                </c:pt>
                <c:pt idx="56">
                  <c:v>45188</c:v>
                </c:pt>
                <c:pt idx="57">
                  <c:v>45189</c:v>
                </c:pt>
                <c:pt idx="58">
                  <c:v>45190</c:v>
                </c:pt>
                <c:pt idx="59">
                  <c:v>45191</c:v>
                </c:pt>
                <c:pt idx="60">
                  <c:v>45192</c:v>
                </c:pt>
                <c:pt idx="61">
                  <c:v>45193</c:v>
                </c:pt>
                <c:pt idx="62">
                  <c:v>45194</c:v>
                </c:pt>
                <c:pt idx="63">
                  <c:v>45195</c:v>
                </c:pt>
                <c:pt idx="64">
                  <c:v>45196</c:v>
                </c:pt>
                <c:pt idx="65">
                  <c:v>45197</c:v>
                </c:pt>
                <c:pt idx="66">
                  <c:v>45198</c:v>
                </c:pt>
                <c:pt idx="67">
                  <c:v>45199</c:v>
                </c:pt>
                <c:pt idx="68">
                  <c:v>45200</c:v>
                </c:pt>
                <c:pt idx="69">
                  <c:v>45201</c:v>
                </c:pt>
                <c:pt idx="70">
                  <c:v>45202</c:v>
                </c:pt>
                <c:pt idx="71">
                  <c:v>45203</c:v>
                </c:pt>
                <c:pt idx="72">
                  <c:v>45204</c:v>
                </c:pt>
                <c:pt idx="73">
                  <c:v>45205</c:v>
                </c:pt>
                <c:pt idx="74">
                  <c:v>45206</c:v>
                </c:pt>
                <c:pt idx="75">
                  <c:v>45207</c:v>
                </c:pt>
                <c:pt idx="76">
                  <c:v>45208</c:v>
                </c:pt>
                <c:pt idx="77">
                  <c:v>45209</c:v>
                </c:pt>
                <c:pt idx="78">
                  <c:v>45210</c:v>
                </c:pt>
                <c:pt idx="79">
                  <c:v>45211</c:v>
                </c:pt>
                <c:pt idx="80">
                  <c:v>45212</c:v>
                </c:pt>
              </c:numCache>
            </c:numRef>
          </c:cat>
          <c:val>
            <c:numRef>
              <c:f>Sheet2!$B$6:$CD$6</c:f>
              <c:numCache>
                <c:formatCode>General</c:formatCode>
                <c:ptCount val="81"/>
                <c:pt idx="0">
                  <c:v>4215</c:v>
                </c:pt>
                <c:pt idx="1">
                  <c:v>2772.9166666666601</c:v>
                </c:pt>
                <c:pt idx="2">
                  <c:v>1515</c:v>
                </c:pt>
                <c:pt idx="3">
                  <c:v>3317.0833333333298</c:v>
                </c:pt>
                <c:pt idx="4">
                  <c:v>4515</c:v>
                </c:pt>
                <c:pt idx="5">
                  <c:v>2579.5833333333298</c:v>
                </c:pt>
                <c:pt idx="6">
                  <c:v>1541.6666666666599</c:v>
                </c:pt>
                <c:pt idx="7">
                  <c:v>2828.75</c:v>
                </c:pt>
                <c:pt idx="8">
                  <c:v>2175.8333333333298</c:v>
                </c:pt>
                <c:pt idx="9">
                  <c:v>0</c:v>
                </c:pt>
                <c:pt idx="10">
                  <c:v>2687.9166666666601</c:v>
                </c:pt>
                <c:pt idx="11">
                  <c:v>1716.25</c:v>
                </c:pt>
                <c:pt idx="12">
                  <c:v>2208.75</c:v>
                </c:pt>
                <c:pt idx="13">
                  <c:v>1159.1666666666599</c:v>
                </c:pt>
                <c:pt idx="14">
                  <c:v>863.33333333333303</c:v>
                </c:pt>
                <c:pt idx="15">
                  <c:v>1254.5833333333301</c:v>
                </c:pt>
                <c:pt idx="16">
                  <c:v>1702.5</c:v>
                </c:pt>
                <c:pt idx="17">
                  <c:v>3402.5</c:v>
                </c:pt>
                <c:pt idx="18">
                  <c:v>3037.9166666666601</c:v>
                </c:pt>
                <c:pt idx="19">
                  <c:v>2582.5</c:v>
                </c:pt>
                <c:pt idx="20">
                  <c:v>0</c:v>
                </c:pt>
                <c:pt idx="21">
                  <c:v>0</c:v>
                </c:pt>
                <c:pt idx="22">
                  <c:v>987.91666666666595</c:v>
                </c:pt>
                <c:pt idx="23">
                  <c:v>1636.25</c:v>
                </c:pt>
                <c:pt idx="24">
                  <c:v>1672.9166666666599</c:v>
                </c:pt>
                <c:pt idx="25">
                  <c:v>1820.4166666666599</c:v>
                </c:pt>
                <c:pt idx="26">
                  <c:v>1250.8333333333301</c:v>
                </c:pt>
                <c:pt idx="27">
                  <c:v>545</c:v>
                </c:pt>
                <c:pt idx="28">
                  <c:v>867.5</c:v>
                </c:pt>
                <c:pt idx="29">
                  <c:v>0</c:v>
                </c:pt>
                <c:pt idx="30">
                  <c:v>0</c:v>
                </c:pt>
                <c:pt idx="31">
                  <c:v>1510.4166666666599</c:v>
                </c:pt>
                <c:pt idx="32">
                  <c:v>1281.6666666666599</c:v>
                </c:pt>
                <c:pt idx="33">
                  <c:v>3368.75</c:v>
                </c:pt>
                <c:pt idx="34">
                  <c:v>544.58333333333303</c:v>
                </c:pt>
                <c:pt idx="35">
                  <c:v>914.58333333333303</c:v>
                </c:pt>
                <c:pt idx="36">
                  <c:v>0</c:v>
                </c:pt>
                <c:pt idx="37">
                  <c:v>498.75</c:v>
                </c:pt>
                <c:pt idx="38">
                  <c:v>3345.4166666666601</c:v>
                </c:pt>
                <c:pt idx="39">
                  <c:v>1068.3333333333301</c:v>
                </c:pt>
                <c:pt idx="40">
                  <c:v>1592.0833333333301</c:v>
                </c:pt>
                <c:pt idx="41">
                  <c:v>0</c:v>
                </c:pt>
                <c:pt idx="42">
                  <c:v>954.58333333333303</c:v>
                </c:pt>
                <c:pt idx="43">
                  <c:v>0</c:v>
                </c:pt>
                <c:pt idx="44">
                  <c:v>485.625</c:v>
                </c:pt>
                <c:pt idx="45">
                  <c:v>1512.5</c:v>
                </c:pt>
                <c:pt idx="46">
                  <c:v>2189.1666666666601</c:v>
                </c:pt>
                <c:pt idx="47">
                  <c:v>785.83333333333303</c:v>
                </c:pt>
                <c:pt idx="48">
                  <c:v>0</c:v>
                </c:pt>
                <c:pt idx="49">
                  <c:v>847.08333333333303</c:v>
                </c:pt>
                <c:pt idx="50">
                  <c:v>0</c:v>
                </c:pt>
                <c:pt idx="51">
                  <c:v>0</c:v>
                </c:pt>
                <c:pt idx="52">
                  <c:v>1328.75</c:v>
                </c:pt>
                <c:pt idx="53">
                  <c:v>4096.25</c:v>
                </c:pt>
                <c:pt idx="54">
                  <c:v>3957.9166666666601</c:v>
                </c:pt>
                <c:pt idx="55">
                  <c:v>4442.0833333333303</c:v>
                </c:pt>
                <c:pt idx="56">
                  <c:v>0</c:v>
                </c:pt>
                <c:pt idx="57">
                  <c:v>1136.6666666666599</c:v>
                </c:pt>
                <c:pt idx="58">
                  <c:v>155</c:v>
                </c:pt>
                <c:pt idx="59">
                  <c:v>338.33333333333297</c:v>
                </c:pt>
                <c:pt idx="60">
                  <c:v>7695.4166666666597</c:v>
                </c:pt>
                <c:pt idx="61">
                  <c:v>1028.75</c:v>
                </c:pt>
                <c:pt idx="62">
                  <c:v>781.25</c:v>
                </c:pt>
                <c:pt idx="63">
                  <c:v>1327.9166666666599</c:v>
                </c:pt>
                <c:pt idx="64">
                  <c:v>0</c:v>
                </c:pt>
                <c:pt idx="65">
                  <c:v>908.75</c:v>
                </c:pt>
                <c:pt idx="66">
                  <c:v>2392.5</c:v>
                </c:pt>
                <c:pt idx="67">
                  <c:v>2951.25</c:v>
                </c:pt>
                <c:pt idx="68">
                  <c:v>2274.5833333333298</c:v>
                </c:pt>
                <c:pt idx="69">
                  <c:v>0</c:v>
                </c:pt>
                <c:pt idx="70">
                  <c:v>837.08333333333303</c:v>
                </c:pt>
                <c:pt idx="71">
                  <c:v>512.5</c:v>
                </c:pt>
                <c:pt idx="72">
                  <c:v>0</c:v>
                </c:pt>
                <c:pt idx="73">
                  <c:v>506.25</c:v>
                </c:pt>
                <c:pt idx="74">
                  <c:v>835</c:v>
                </c:pt>
                <c:pt idx="75">
                  <c:v>0</c:v>
                </c:pt>
                <c:pt idx="76">
                  <c:v>0</c:v>
                </c:pt>
                <c:pt idx="77">
                  <c:v>1240.4166666666599</c:v>
                </c:pt>
                <c:pt idx="78">
                  <c:v>0</c:v>
                </c:pt>
                <c:pt idx="79">
                  <c:v>607.08333333333303</c:v>
                </c:pt>
                <c:pt idx="80">
                  <c:v>3335.8333333333298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79-2C4A-A0F3-8170334228C8}"/>
            </c:ext>
          </c:extLst>
        </c:ser>
        <c:ser>
          <c:idx val="2"/>
          <c:order val="2"/>
          <c:tx>
            <c:strRef>
              <c:f>Sheet2!$A$8</c:f>
              <c:strCache>
                <c:ptCount val="1"/>
                <c:pt idx="0">
                  <c:v>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Sheet2!$B$1:$CD$1</c:f>
              <c:numCache>
                <c:formatCode>m/d/yy</c:formatCode>
                <c:ptCount val="81"/>
                <c:pt idx="0">
                  <c:v>45132</c:v>
                </c:pt>
                <c:pt idx="1">
                  <c:v>45133</c:v>
                </c:pt>
                <c:pt idx="2">
                  <c:v>45134</c:v>
                </c:pt>
                <c:pt idx="3">
                  <c:v>45135</c:v>
                </c:pt>
                <c:pt idx="4">
                  <c:v>45136</c:v>
                </c:pt>
                <c:pt idx="5">
                  <c:v>45137</c:v>
                </c:pt>
                <c:pt idx="6">
                  <c:v>45138</c:v>
                </c:pt>
                <c:pt idx="7">
                  <c:v>45139</c:v>
                </c:pt>
                <c:pt idx="8">
                  <c:v>45140</c:v>
                </c:pt>
                <c:pt idx="9">
                  <c:v>45141</c:v>
                </c:pt>
                <c:pt idx="10">
                  <c:v>45142</c:v>
                </c:pt>
                <c:pt idx="11">
                  <c:v>45143</c:v>
                </c:pt>
                <c:pt idx="12">
                  <c:v>45144</c:v>
                </c:pt>
                <c:pt idx="13">
                  <c:v>45145</c:v>
                </c:pt>
                <c:pt idx="14">
                  <c:v>45146</c:v>
                </c:pt>
                <c:pt idx="15">
                  <c:v>45147</c:v>
                </c:pt>
                <c:pt idx="16">
                  <c:v>45148</c:v>
                </c:pt>
                <c:pt idx="17">
                  <c:v>45149</c:v>
                </c:pt>
                <c:pt idx="18">
                  <c:v>45150</c:v>
                </c:pt>
                <c:pt idx="19">
                  <c:v>45151</c:v>
                </c:pt>
                <c:pt idx="20">
                  <c:v>45152</c:v>
                </c:pt>
                <c:pt idx="21">
                  <c:v>45153</c:v>
                </c:pt>
                <c:pt idx="22">
                  <c:v>45154</c:v>
                </c:pt>
                <c:pt idx="23">
                  <c:v>45155</c:v>
                </c:pt>
                <c:pt idx="24">
                  <c:v>45156</c:v>
                </c:pt>
                <c:pt idx="25">
                  <c:v>45157</c:v>
                </c:pt>
                <c:pt idx="26">
                  <c:v>45158</c:v>
                </c:pt>
                <c:pt idx="27">
                  <c:v>45159</c:v>
                </c:pt>
                <c:pt idx="28">
                  <c:v>45160</c:v>
                </c:pt>
                <c:pt idx="29">
                  <c:v>45161</c:v>
                </c:pt>
                <c:pt idx="30">
                  <c:v>45162</c:v>
                </c:pt>
                <c:pt idx="31">
                  <c:v>45163</c:v>
                </c:pt>
                <c:pt idx="32">
                  <c:v>45164</c:v>
                </c:pt>
                <c:pt idx="33">
                  <c:v>45165</c:v>
                </c:pt>
                <c:pt idx="34">
                  <c:v>45166</c:v>
                </c:pt>
                <c:pt idx="35">
                  <c:v>45167</c:v>
                </c:pt>
                <c:pt idx="36">
                  <c:v>45168</c:v>
                </c:pt>
                <c:pt idx="37">
                  <c:v>45169</c:v>
                </c:pt>
                <c:pt idx="38">
                  <c:v>45170</c:v>
                </c:pt>
                <c:pt idx="39">
                  <c:v>45171</c:v>
                </c:pt>
                <c:pt idx="40">
                  <c:v>45172</c:v>
                </c:pt>
                <c:pt idx="41">
                  <c:v>45173</c:v>
                </c:pt>
                <c:pt idx="42">
                  <c:v>45174</c:v>
                </c:pt>
                <c:pt idx="43">
                  <c:v>45175</c:v>
                </c:pt>
                <c:pt idx="44">
                  <c:v>45176</c:v>
                </c:pt>
                <c:pt idx="45">
                  <c:v>45177</c:v>
                </c:pt>
                <c:pt idx="46">
                  <c:v>45178</c:v>
                </c:pt>
                <c:pt idx="47">
                  <c:v>45179</c:v>
                </c:pt>
                <c:pt idx="48">
                  <c:v>45180</c:v>
                </c:pt>
                <c:pt idx="49">
                  <c:v>45181</c:v>
                </c:pt>
                <c:pt idx="50">
                  <c:v>45182</c:v>
                </c:pt>
                <c:pt idx="51">
                  <c:v>45183</c:v>
                </c:pt>
                <c:pt idx="52">
                  <c:v>45184</c:v>
                </c:pt>
                <c:pt idx="53">
                  <c:v>45185</c:v>
                </c:pt>
                <c:pt idx="54">
                  <c:v>45186</c:v>
                </c:pt>
                <c:pt idx="55">
                  <c:v>45187</c:v>
                </c:pt>
                <c:pt idx="56">
                  <c:v>45188</c:v>
                </c:pt>
                <c:pt idx="57">
                  <c:v>45189</c:v>
                </c:pt>
                <c:pt idx="58">
                  <c:v>45190</c:v>
                </c:pt>
                <c:pt idx="59">
                  <c:v>45191</c:v>
                </c:pt>
                <c:pt idx="60">
                  <c:v>45192</c:v>
                </c:pt>
                <c:pt idx="61">
                  <c:v>45193</c:v>
                </c:pt>
                <c:pt idx="62">
                  <c:v>45194</c:v>
                </c:pt>
                <c:pt idx="63">
                  <c:v>45195</c:v>
                </c:pt>
                <c:pt idx="64">
                  <c:v>45196</c:v>
                </c:pt>
                <c:pt idx="65">
                  <c:v>45197</c:v>
                </c:pt>
                <c:pt idx="66">
                  <c:v>45198</c:v>
                </c:pt>
                <c:pt idx="67">
                  <c:v>45199</c:v>
                </c:pt>
                <c:pt idx="68">
                  <c:v>45200</c:v>
                </c:pt>
                <c:pt idx="69">
                  <c:v>45201</c:v>
                </c:pt>
                <c:pt idx="70">
                  <c:v>45202</c:v>
                </c:pt>
                <c:pt idx="71">
                  <c:v>45203</c:v>
                </c:pt>
                <c:pt idx="72">
                  <c:v>45204</c:v>
                </c:pt>
                <c:pt idx="73">
                  <c:v>45205</c:v>
                </c:pt>
                <c:pt idx="74">
                  <c:v>45206</c:v>
                </c:pt>
                <c:pt idx="75">
                  <c:v>45207</c:v>
                </c:pt>
                <c:pt idx="76">
                  <c:v>45208</c:v>
                </c:pt>
                <c:pt idx="77">
                  <c:v>45209</c:v>
                </c:pt>
                <c:pt idx="78">
                  <c:v>45210</c:v>
                </c:pt>
                <c:pt idx="79">
                  <c:v>45211</c:v>
                </c:pt>
                <c:pt idx="80">
                  <c:v>45212</c:v>
                </c:pt>
              </c:numCache>
            </c:numRef>
          </c:cat>
          <c:val>
            <c:numRef>
              <c:f>Sheet2!$B$8:$CD$8</c:f>
              <c:numCache>
                <c:formatCode>General</c:formatCode>
                <c:ptCount val="81"/>
                <c:pt idx="0">
                  <c:v>1112.5</c:v>
                </c:pt>
                <c:pt idx="1">
                  <c:v>2055</c:v>
                </c:pt>
                <c:pt idx="2">
                  <c:v>1336.25</c:v>
                </c:pt>
                <c:pt idx="3">
                  <c:v>1884.1666666666599</c:v>
                </c:pt>
                <c:pt idx="4">
                  <c:v>3809.1666666666601</c:v>
                </c:pt>
                <c:pt idx="5">
                  <c:v>3000.8333333333298</c:v>
                </c:pt>
                <c:pt idx="6">
                  <c:v>1920.8333333333301</c:v>
                </c:pt>
                <c:pt idx="7">
                  <c:v>1914.5833333333301</c:v>
                </c:pt>
                <c:pt idx="8">
                  <c:v>1952.0833333333301</c:v>
                </c:pt>
                <c:pt idx="9">
                  <c:v>1932.0833333333301</c:v>
                </c:pt>
                <c:pt idx="10">
                  <c:v>1468.75</c:v>
                </c:pt>
                <c:pt idx="11">
                  <c:v>2596.6666666666601</c:v>
                </c:pt>
                <c:pt idx="12">
                  <c:v>2454.1666666666601</c:v>
                </c:pt>
                <c:pt idx="13">
                  <c:v>780</c:v>
                </c:pt>
                <c:pt idx="14">
                  <c:v>768.75</c:v>
                </c:pt>
                <c:pt idx="15">
                  <c:v>1010</c:v>
                </c:pt>
                <c:pt idx="16">
                  <c:v>1127.0833333333301</c:v>
                </c:pt>
                <c:pt idx="17">
                  <c:v>2833.3333333333298</c:v>
                </c:pt>
                <c:pt idx="18">
                  <c:v>2585.4166666666601</c:v>
                </c:pt>
                <c:pt idx="19">
                  <c:v>2652.0833333333298</c:v>
                </c:pt>
                <c:pt idx="20">
                  <c:v>0</c:v>
                </c:pt>
                <c:pt idx="21">
                  <c:v>0</c:v>
                </c:pt>
                <c:pt idx="22">
                  <c:v>1129.1666666666599</c:v>
                </c:pt>
                <c:pt idx="23">
                  <c:v>1156.25</c:v>
                </c:pt>
                <c:pt idx="24">
                  <c:v>1233.3333333333301</c:v>
                </c:pt>
                <c:pt idx="25">
                  <c:v>2161.25</c:v>
                </c:pt>
                <c:pt idx="26">
                  <c:v>2300.8333333333298</c:v>
                </c:pt>
                <c:pt idx="27">
                  <c:v>827.91666666666595</c:v>
                </c:pt>
                <c:pt idx="28">
                  <c:v>1047.9166666666599</c:v>
                </c:pt>
                <c:pt idx="29">
                  <c:v>812.5</c:v>
                </c:pt>
                <c:pt idx="30">
                  <c:v>1466.25</c:v>
                </c:pt>
                <c:pt idx="31">
                  <c:v>975</c:v>
                </c:pt>
                <c:pt idx="32">
                  <c:v>1707.9166666666599</c:v>
                </c:pt>
                <c:pt idx="33">
                  <c:v>3006.25</c:v>
                </c:pt>
                <c:pt idx="34">
                  <c:v>1106.25</c:v>
                </c:pt>
                <c:pt idx="35">
                  <c:v>1268.75</c:v>
                </c:pt>
                <c:pt idx="36">
                  <c:v>1008.33333333333</c:v>
                </c:pt>
                <c:pt idx="37">
                  <c:v>1260.4166666666599</c:v>
                </c:pt>
                <c:pt idx="38">
                  <c:v>1568.75</c:v>
                </c:pt>
                <c:pt idx="39">
                  <c:v>2837.5</c:v>
                </c:pt>
                <c:pt idx="40">
                  <c:v>1620.8333333333301</c:v>
                </c:pt>
                <c:pt idx="41">
                  <c:v>518.75</c:v>
                </c:pt>
                <c:pt idx="42">
                  <c:v>920.83333333333303</c:v>
                </c:pt>
                <c:pt idx="43">
                  <c:v>402.08333333333297</c:v>
                </c:pt>
                <c:pt idx="44">
                  <c:v>658.33333333333303</c:v>
                </c:pt>
                <c:pt idx="45">
                  <c:v>1156.25</c:v>
                </c:pt>
                <c:pt idx="46">
                  <c:v>3977.0833333333298</c:v>
                </c:pt>
                <c:pt idx="47">
                  <c:v>1948.75</c:v>
                </c:pt>
                <c:pt idx="48">
                  <c:v>972.91666666666595</c:v>
                </c:pt>
                <c:pt idx="49">
                  <c:v>758.33333333333303</c:v>
                </c:pt>
                <c:pt idx="50">
                  <c:v>312.5</c:v>
                </c:pt>
                <c:pt idx="51">
                  <c:v>1256</c:v>
                </c:pt>
                <c:pt idx="52">
                  <c:v>1372.9166666666599</c:v>
                </c:pt>
                <c:pt idx="53">
                  <c:v>4050.8333333333298</c:v>
                </c:pt>
                <c:pt idx="54">
                  <c:v>4381.25</c:v>
                </c:pt>
                <c:pt idx="55">
                  <c:v>5198.75</c:v>
                </c:pt>
                <c:pt idx="56">
                  <c:v>1064.5833333333301</c:v>
                </c:pt>
                <c:pt idx="57">
                  <c:v>692.5</c:v>
                </c:pt>
                <c:pt idx="58">
                  <c:v>645.83333333333303</c:v>
                </c:pt>
                <c:pt idx="59">
                  <c:v>1268.75</c:v>
                </c:pt>
                <c:pt idx="60">
                  <c:v>4732.0833333333303</c:v>
                </c:pt>
                <c:pt idx="61">
                  <c:v>2447.9166666666601</c:v>
                </c:pt>
                <c:pt idx="62">
                  <c:v>1510.4166666666599</c:v>
                </c:pt>
                <c:pt idx="63">
                  <c:v>1195.8333333333301</c:v>
                </c:pt>
                <c:pt idx="64">
                  <c:v>1104.1666666666599</c:v>
                </c:pt>
                <c:pt idx="65">
                  <c:v>1504.1666666666599</c:v>
                </c:pt>
                <c:pt idx="66">
                  <c:v>2447.5</c:v>
                </c:pt>
                <c:pt idx="67">
                  <c:v>3937.5</c:v>
                </c:pt>
                <c:pt idx="68">
                  <c:v>3380</c:v>
                </c:pt>
                <c:pt idx="69">
                  <c:v>745.83333333333303</c:v>
                </c:pt>
                <c:pt idx="70">
                  <c:v>922.91666666666595</c:v>
                </c:pt>
                <c:pt idx="71">
                  <c:v>1315.4166666666599</c:v>
                </c:pt>
                <c:pt idx="72">
                  <c:v>671.66666666666595</c:v>
                </c:pt>
                <c:pt idx="73">
                  <c:v>1370.4166666666599</c:v>
                </c:pt>
                <c:pt idx="74">
                  <c:v>3776.6666666666601</c:v>
                </c:pt>
                <c:pt idx="75">
                  <c:v>618.75</c:v>
                </c:pt>
                <c:pt idx="76">
                  <c:v>1260.4166666666599</c:v>
                </c:pt>
                <c:pt idx="77">
                  <c:v>908.33333333333303</c:v>
                </c:pt>
                <c:pt idx="78">
                  <c:v>550</c:v>
                </c:pt>
                <c:pt idx="79">
                  <c:v>960.41666666666595</c:v>
                </c:pt>
                <c:pt idx="80">
                  <c:v>1234.1666666666599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79-2C4A-A0F3-8170334228C8}"/>
            </c:ext>
          </c:extLst>
        </c:ser>
        <c:ser>
          <c:idx val="3"/>
          <c:order val="3"/>
          <c:tx>
            <c:strRef>
              <c:f>Sheet2!$A$9</c:f>
              <c:strCache>
                <c:ptCount val="1"/>
                <c:pt idx="0">
                  <c:v>H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Sheet2!$B$1:$CD$1</c:f>
              <c:numCache>
                <c:formatCode>m/d/yy</c:formatCode>
                <c:ptCount val="81"/>
                <c:pt idx="0">
                  <c:v>45132</c:v>
                </c:pt>
                <c:pt idx="1">
                  <c:v>45133</c:v>
                </c:pt>
                <c:pt idx="2">
                  <c:v>45134</c:v>
                </c:pt>
                <c:pt idx="3">
                  <c:v>45135</c:v>
                </c:pt>
                <c:pt idx="4">
                  <c:v>45136</c:v>
                </c:pt>
                <c:pt idx="5">
                  <c:v>45137</c:v>
                </c:pt>
                <c:pt idx="6">
                  <c:v>45138</c:v>
                </c:pt>
                <c:pt idx="7">
                  <c:v>45139</c:v>
                </c:pt>
                <c:pt idx="8">
                  <c:v>45140</c:v>
                </c:pt>
                <c:pt idx="9">
                  <c:v>45141</c:v>
                </c:pt>
                <c:pt idx="10">
                  <c:v>45142</c:v>
                </c:pt>
                <c:pt idx="11">
                  <c:v>45143</c:v>
                </c:pt>
                <c:pt idx="12">
                  <c:v>45144</c:v>
                </c:pt>
                <c:pt idx="13">
                  <c:v>45145</c:v>
                </c:pt>
                <c:pt idx="14">
                  <c:v>45146</c:v>
                </c:pt>
                <c:pt idx="15">
                  <c:v>45147</c:v>
                </c:pt>
                <c:pt idx="16">
                  <c:v>45148</c:v>
                </c:pt>
                <c:pt idx="17">
                  <c:v>45149</c:v>
                </c:pt>
                <c:pt idx="18">
                  <c:v>45150</c:v>
                </c:pt>
                <c:pt idx="19">
                  <c:v>45151</c:v>
                </c:pt>
                <c:pt idx="20">
                  <c:v>45152</c:v>
                </c:pt>
                <c:pt idx="21">
                  <c:v>45153</c:v>
                </c:pt>
                <c:pt idx="22">
                  <c:v>45154</c:v>
                </c:pt>
                <c:pt idx="23">
                  <c:v>45155</c:v>
                </c:pt>
                <c:pt idx="24">
                  <c:v>45156</c:v>
                </c:pt>
                <c:pt idx="25">
                  <c:v>45157</c:v>
                </c:pt>
                <c:pt idx="26">
                  <c:v>45158</c:v>
                </c:pt>
                <c:pt idx="27">
                  <c:v>45159</c:v>
                </c:pt>
                <c:pt idx="28">
                  <c:v>45160</c:v>
                </c:pt>
                <c:pt idx="29">
                  <c:v>45161</c:v>
                </c:pt>
                <c:pt idx="30">
                  <c:v>45162</c:v>
                </c:pt>
                <c:pt idx="31">
                  <c:v>45163</c:v>
                </c:pt>
                <c:pt idx="32">
                  <c:v>45164</c:v>
                </c:pt>
                <c:pt idx="33">
                  <c:v>45165</c:v>
                </c:pt>
                <c:pt idx="34">
                  <c:v>45166</c:v>
                </c:pt>
                <c:pt idx="35">
                  <c:v>45167</c:v>
                </c:pt>
                <c:pt idx="36">
                  <c:v>45168</c:v>
                </c:pt>
                <c:pt idx="37">
                  <c:v>45169</c:v>
                </c:pt>
                <c:pt idx="38">
                  <c:v>45170</c:v>
                </c:pt>
                <c:pt idx="39">
                  <c:v>45171</c:v>
                </c:pt>
                <c:pt idx="40">
                  <c:v>45172</c:v>
                </c:pt>
                <c:pt idx="41">
                  <c:v>45173</c:v>
                </c:pt>
                <c:pt idx="42">
                  <c:v>45174</c:v>
                </c:pt>
                <c:pt idx="43">
                  <c:v>45175</c:v>
                </c:pt>
                <c:pt idx="44">
                  <c:v>45176</c:v>
                </c:pt>
                <c:pt idx="45">
                  <c:v>45177</c:v>
                </c:pt>
                <c:pt idx="46">
                  <c:v>45178</c:v>
                </c:pt>
                <c:pt idx="47">
                  <c:v>45179</c:v>
                </c:pt>
                <c:pt idx="48">
                  <c:v>45180</c:v>
                </c:pt>
                <c:pt idx="49">
                  <c:v>45181</c:v>
                </c:pt>
                <c:pt idx="50">
                  <c:v>45182</c:v>
                </c:pt>
                <c:pt idx="51">
                  <c:v>45183</c:v>
                </c:pt>
                <c:pt idx="52">
                  <c:v>45184</c:v>
                </c:pt>
                <c:pt idx="53">
                  <c:v>45185</c:v>
                </c:pt>
                <c:pt idx="54">
                  <c:v>45186</c:v>
                </c:pt>
                <c:pt idx="55">
                  <c:v>45187</c:v>
                </c:pt>
                <c:pt idx="56">
                  <c:v>45188</c:v>
                </c:pt>
                <c:pt idx="57">
                  <c:v>45189</c:v>
                </c:pt>
                <c:pt idx="58">
                  <c:v>45190</c:v>
                </c:pt>
                <c:pt idx="59">
                  <c:v>45191</c:v>
                </c:pt>
                <c:pt idx="60">
                  <c:v>45192</c:v>
                </c:pt>
                <c:pt idx="61">
                  <c:v>45193</c:v>
                </c:pt>
                <c:pt idx="62">
                  <c:v>45194</c:v>
                </c:pt>
                <c:pt idx="63">
                  <c:v>45195</c:v>
                </c:pt>
                <c:pt idx="64">
                  <c:v>45196</c:v>
                </c:pt>
                <c:pt idx="65">
                  <c:v>45197</c:v>
                </c:pt>
                <c:pt idx="66">
                  <c:v>45198</c:v>
                </c:pt>
                <c:pt idx="67">
                  <c:v>45199</c:v>
                </c:pt>
                <c:pt idx="68">
                  <c:v>45200</c:v>
                </c:pt>
                <c:pt idx="69">
                  <c:v>45201</c:v>
                </c:pt>
                <c:pt idx="70">
                  <c:v>45202</c:v>
                </c:pt>
                <c:pt idx="71">
                  <c:v>45203</c:v>
                </c:pt>
                <c:pt idx="72">
                  <c:v>45204</c:v>
                </c:pt>
                <c:pt idx="73">
                  <c:v>45205</c:v>
                </c:pt>
                <c:pt idx="74">
                  <c:v>45206</c:v>
                </c:pt>
                <c:pt idx="75">
                  <c:v>45207</c:v>
                </c:pt>
                <c:pt idx="76">
                  <c:v>45208</c:v>
                </c:pt>
                <c:pt idx="77">
                  <c:v>45209</c:v>
                </c:pt>
                <c:pt idx="78">
                  <c:v>45210</c:v>
                </c:pt>
                <c:pt idx="79">
                  <c:v>45211</c:v>
                </c:pt>
                <c:pt idx="80">
                  <c:v>45212</c:v>
                </c:pt>
              </c:numCache>
            </c:numRef>
          </c:cat>
          <c:val>
            <c:numRef>
              <c:f>Sheet2!$B$9:$CD$9</c:f>
              <c:numCache>
                <c:formatCode>General</c:formatCode>
                <c:ptCount val="81"/>
                <c:pt idx="0">
                  <c:v>2270.8333333333298</c:v>
                </c:pt>
                <c:pt idx="1">
                  <c:v>2116.6666666666601</c:v>
                </c:pt>
                <c:pt idx="2">
                  <c:v>1137.5</c:v>
                </c:pt>
                <c:pt idx="3">
                  <c:v>2558.3333333333298</c:v>
                </c:pt>
                <c:pt idx="4">
                  <c:v>5575</c:v>
                </c:pt>
                <c:pt idx="5">
                  <c:v>3270.8333333333298</c:v>
                </c:pt>
                <c:pt idx="6">
                  <c:v>2191.6666666666601</c:v>
                </c:pt>
                <c:pt idx="7">
                  <c:v>1691.6666666666599</c:v>
                </c:pt>
                <c:pt idx="8">
                  <c:v>1387.5</c:v>
                </c:pt>
                <c:pt idx="9">
                  <c:v>1329.1666666666599</c:v>
                </c:pt>
                <c:pt idx="10">
                  <c:v>3050</c:v>
                </c:pt>
                <c:pt idx="11">
                  <c:v>1862.5</c:v>
                </c:pt>
                <c:pt idx="12">
                  <c:v>3258.3333333333298</c:v>
                </c:pt>
                <c:pt idx="13">
                  <c:v>829.16666666666595</c:v>
                </c:pt>
                <c:pt idx="14">
                  <c:v>716.66666666666595</c:v>
                </c:pt>
                <c:pt idx="15">
                  <c:v>1279.1666666666599</c:v>
                </c:pt>
                <c:pt idx="16">
                  <c:v>2379.1666666666601</c:v>
                </c:pt>
                <c:pt idx="17">
                  <c:v>3808.3333333333298</c:v>
                </c:pt>
                <c:pt idx="18">
                  <c:v>3541.6666666666601</c:v>
                </c:pt>
                <c:pt idx="19">
                  <c:v>3062.5</c:v>
                </c:pt>
                <c:pt idx="20">
                  <c:v>0</c:v>
                </c:pt>
                <c:pt idx="21">
                  <c:v>0</c:v>
                </c:pt>
                <c:pt idx="22">
                  <c:v>1195.8333333333301</c:v>
                </c:pt>
                <c:pt idx="23">
                  <c:v>575</c:v>
                </c:pt>
                <c:pt idx="24">
                  <c:v>2462.5</c:v>
                </c:pt>
                <c:pt idx="25">
                  <c:v>2825</c:v>
                </c:pt>
                <c:pt idx="26">
                  <c:v>1979.1666666666599</c:v>
                </c:pt>
                <c:pt idx="27">
                  <c:v>104.166666666666</c:v>
                </c:pt>
                <c:pt idx="28">
                  <c:v>1058.3333333333301</c:v>
                </c:pt>
                <c:pt idx="29">
                  <c:v>783.33333333333303</c:v>
                </c:pt>
                <c:pt idx="30">
                  <c:v>0</c:v>
                </c:pt>
                <c:pt idx="31">
                  <c:v>1154.1666666666599</c:v>
                </c:pt>
                <c:pt idx="32">
                  <c:v>1625</c:v>
                </c:pt>
                <c:pt idx="33">
                  <c:v>2441.6666666666601</c:v>
                </c:pt>
                <c:pt idx="34">
                  <c:v>654.16666666666595</c:v>
                </c:pt>
                <c:pt idx="35">
                  <c:v>0</c:v>
                </c:pt>
                <c:pt idx="36">
                  <c:v>825</c:v>
                </c:pt>
                <c:pt idx="37">
                  <c:v>404.166666666666</c:v>
                </c:pt>
                <c:pt idx="38">
                  <c:v>745.83333333333303</c:v>
                </c:pt>
                <c:pt idx="39">
                  <c:v>1983.3333333333301</c:v>
                </c:pt>
                <c:pt idx="40">
                  <c:v>979.16666666666595</c:v>
                </c:pt>
                <c:pt idx="41">
                  <c:v>220.833333333333</c:v>
                </c:pt>
                <c:pt idx="42">
                  <c:v>800</c:v>
                </c:pt>
                <c:pt idx="43">
                  <c:v>762.5</c:v>
                </c:pt>
                <c:pt idx="44">
                  <c:v>708.33333333333303</c:v>
                </c:pt>
                <c:pt idx="45">
                  <c:v>904.16666666666595</c:v>
                </c:pt>
                <c:pt idx="46">
                  <c:v>2195.8333333333298</c:v>
                </c:pt>
                <c:pt idx="47">
                  <c:v>729.16666666666595</c:v>
                </c:pt>
                <c:pt idx="48">
                  <c:v>245.833333333333</c:v>
                </c:pt>
                <c:pt idx="49">
                  <c:v>245.833333333333</c:v>
                </c:pt>
                <c:pt idx="50">
                  <c:v>320.83333333333297</c:v>
                </c:pt>
                <c:pt idx="51">
                  <c:v>1458.3333333333301</c:v>
                </c:pt>
                <c:pt idx="52">
                  <c:v>837.5</c:v>
                </c:pt>
                <c:pt idx="53">
                  <c:v>3333.3333333333298</c:v>
                </c:pt>
                <c:pt idx="54">
                  <c:v>2566.6666666666601</c:v>
                </c:pt>
                <c:pt idx="55">
                  <c:v>2333.3333333333298</c:v>
                </c:pt>
                <c:pt idx="56">
                  <c:v>370.83333333333297</c:v>
                </c:pt>
                <c:pt idx="57">
                  <c:v>479.166666666666</c:v>
                </c:pt>
                <c:pt idx="58">
                  <c:v>0</c:v>
                </c:pt>
                <c:pt idx="59">
                  <c:v>1104.1666666666599</c:v>
                </c:pt>
                <c:pt idx="60">
                  <c:v>2854.1666666666601</c:v>
                </c:pt>
                <c:pt idx="61">
                  <c:v>945.83333333333303</c:v>
                </c:pt>
                <c:pt idx="62">
                  <c:v>762.5</c:v>
                </c:pt>
                <c:pt idx="63">
                  <c:v>416.666666666666</c:v>
                </c:pt>
                <c:pt idx="64">
                  <c:v>387.5</c:v>
                </c:pt>
                <c:pt idx="65">
                  <c:v>658.33333333333303</c:v>
                </c:pt>
                <c:pt idx="66">
                  <c:v>3137.5</c:v>
                </c:pt>
                <c:pt idx="67">
                  <c:v>2375</c:v>
                </c:pt>
                <c:pt idx="68">
                  <c:v>2850</c:v>
                </c:pt>
                <c:pt idx="69">
                  <c:v>283.33333333333297</c:v>
                </c:pt>
                <c:pt idx="70">
                  <c:v>637.5</c:v>
                </c:pt>
                <c:pt idx="71">
                  <c:v>1304.1666666666599</c:v>
                </c:pt>
                <c:pt idx="72">
                  <c:v>437.5</c:v>
                </c:pt>
                <c:pt idx="73">
                  <c:v>729.16666666666595</c:v>
                </c:pt>
                <c:pt idx="74">
                  <c:v>2179.1666666666601</c:v>
                </c:pt>
                <c:pt idx="75">
                  <c:v>0</c:v>
                </c:pt>
                <c:pt idx="76">
                  <c:v>454.166666666666</c:v>
                </c:pt>
                <c:pt idx="77">
                  <c:v>583.33333333333303</c:v>
                </c:pt>
                <c:pt idx="78">
                  <c:v>633.33333333333303</c:v>
                </c:pt>
                <c:pt idx="79">
                  <c:v>416.666666666666</c:v>
                </c:pt>
                <c:pt idx="80">
                  <c:v>1304.1666666666599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279-2C4A-A0F3-817033422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5044880"/>
        <c:axId val="755055056"/>
      </c:lineChart>
      <c:dateAx>
        <c:axId val="755044880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5055056"/>
        <c:crosses val="autoZero"/>
        <c:auto val="1"/>
        <c:lblOffset val="100"/>
        <c:baseTimeUnit val="days"/>
      </c:dateAx>
      <c:valAx>
        <c:axId val="755055056"/>
        <c:scaling>
          <c:orientation val="minMax"/>
          <c:max val="8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>
                    <a:solidFill>
                      <a:schemeClr val="tx1"/>
                    </a:solidFill>
                  </a:rPr>
                  <a:t>平均売上額（円）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504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2000">
                <a:solidFill>
                  <a:schemeClr val="tx1"/>
                </a:solidFill>
              </a:rPr>
              <a:t>C,K</a:t>
            </a:r>
            <a:r>
              <a:rPr lang="ja-JP" altLang="en-US" sz="2000">
                <a:solidFill>
                  <a:schemeClr val="tx1"/>
                </a:solidFill>
              </a:rPr>
              <a:t>店　一日あたりの平均売上額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Sheet2!$A$4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Sheet2!$B$1:$CD$1</c:f>
              <c:numCache>
                <c:formatCode>m/d/yy</c:formatCode>
                <c:ptCount val="81"/>
                <c:pt idx="0">
                  <c:v>45132</c:v>
                </c:pt>
                <c:pt idx="1">
                  <c:v>45133</c:v>
                </c:pt>
                <c:pt idx="2">
                  <c:v>45134</c:v>
                </c:pt>
                <c:pt idx="3">
                  <c:v>45135</c:v>
                </c:pt>
                <c:pt idx="4">
                  <c:v>45136</c:v>
                </c:pt>
                <c:pt idx="5">
                  <c:v>45137</c:v>
                </c:pt>
                <c:pt idx="6">
                  <c:v>45138</c:v>
                </c:pt>
                <c:pt idx="7">
                  <c:v>45139</c:v>
                </c:pt>
                <c:pt idx="8">
                  <c:v>45140</c:v>
                </c:pt>
                <c:pt idx="9">
                  <c:v>45141</c:v>
                </c:pt>
                <c:pt idx="10">
                  <c:v>45142</c:v>
                </c:pt>
                <c:pt idx="11">
                  <c:v>45143</c:v>
                </c:pt>
                <c:pt idx="12">
                  <c:v>45144</c:v>
                </c:pt>
                <c:pt idx="13">
                  <c:v>45145</c:v>
                </c:pt>
                <c:pt idx="14">
                  <c:v>45146</c:v>
                </c:pt>
                <c:pt idx="15">
                  <c:v>45147</c:v>
                </c:pt>
                <c:pt idx="16">
                  <c:v>45148</c:v>
                </c:pt>
                <c:pt idx="17">
                  <c:v>45149</c:v>
                </c:pt>
                <c:pt idx="18">
                  <c:v>45150</c:v>
                </c:pt>
                <c:pt idx="19">
                  <c:v>45151</c:v>
                </c:pt>
                <c:pt idx="20">
                  <c:v>45152</c:v>
                </c:pt>
                <c:pt idx="21">
                  <c:v>45153</c:v>
                </c:pt>
                <c:pt idx="22">
                  <c:v>45154</c:v>
                </c:pt>
                <c:pt idx="23">
                  <c:v>45155</c:v>
                </c:pt>
                <c:pt idx="24">
                  <c:v>45156</c:v>
                </c:pt>
                <c:pt idx="25">
                  <c:v>45157</c:v>
                </c:pt>
                <c:pt idx="26">
                  <c:v>45158</c:v>
                </c:pt>
                <c:pt idx="27">
                  <c:v>45159</c:v>
                </c:pt>
                <c:pt idx="28">
                  <c:v>45160</c:v>
                </c:pt>
                <c:pt idx="29">
                  <c:v>45161</c:v>
                </c:pt>
                <c:pt idx="30">
                  <c:v>45162</c:v>
                </c:pt>
                <c:pt idx="31">
                  <c:v>45163</c:v>
                </c:pt>
                <c:pt idx="32">
                  <c:v>45164</c:v>
                </c:pt>
                <c:pt idx="33">
                  <c:v>45165</c:v>
                </c:pt>
                <c:pt idx="34">
                  <c:v>45166</c:v>
                </c:pt>
                <c:pt idx="35">
                  <c:v>45167</c:v>
                </c:pt>
                <c:pt idx="36">
                  <c:v>45168</c:v>
                </c:pt>
                <c:pt idx="37">
                  <c:v>45169</c:v>
                </c:pt>
                <c:pt idx="38">
                  <c:v>45170</c:v>
                </c:pt>
                <c:pt idx="39">
                  <c:v>45171</c:v>
                </c:pt>
                <c:pt idx="40">
                  <c:v>45172</c:v>
                </c:pt>
                <c:pt idx="41">
                  <c:v>45173</c:v>
                </c:pt>
                <c:pt idx="42">
                  <c:v>45174</c:v>
                </c:pt>
                <c:pt idx="43">
                  <c:v>45175</c:v>
                </c:pt>
                <c:pt idx="44">
                  <c:v>45176</c:v>
                </c:pt>
                <c:pt idx="45">
                  <c:v>45177</c:v>
                </c:pt>
                <c:pt idx="46">
                  <c:v>45178</c:v>
                </c:pt>
                <c:pt idx="47">
                  <c:v>45179</c:v>
                </c:pt>
                <c:pt idx="48">
                  <c:v>45180</c:v>
                </c:pt>
                <c:pt idx="49">
                  <c:v>45181</c:v>
                </c:pt>
                <c:pt idx="50">
                  <c:v>45182</c:v>
                </c:pt>
                <c:pt idx="51">
                  <c:v>45183</c:v>
                </c:pt>
                <c:pt idx="52">
                  <c:v>45184</c:v>
                </c:pt>
                <c:pt idx="53">
                  <c:v>45185</c:v>
                </c:pt>
                <c:pt idx="54">
                  <c:v>45186</c:v>
                </c:pt>
                <c:pt idx="55">
                  <c:v>45187</c:v>
                </c:pt>
                <c:pt idx="56">
                  <c:v>45188</c:v>
                </c:pt>
                <c:pt idx="57">
                  <c:v>45189</c:v>
                </c:pt>
                <c:pt idx="58">
                  <c:v>45190</c:v>
                </c:pt>
                <c:pt idx="59">
                  <c:v>45191</c:v>
                </c:pt>
                <c:pt idx="60">
                  <c:v>45192</c:v>
                </c:pt>
                <c:pt idx="61">
                  <c:v>45193</c:v>
                </c:pt>
                <c:pt idx="62">
                  <c:v>45194</c:v>
                </c:pt>
                <c:pt idx="63">
                  <c:v>45195</c:v>
                </c:pt>
                <c:pt idx="64">
                  <c:v>45196</c:v>
                </c:pt>
                <c:pt idx="65">
                  <c:v>45197</c:v>
                </c:pt>
                <c:pt idx="66">
                  <c:v>45198</c:v>
                </c:pt>
                <c:pt idx="67">
                  <c:v>45199</c:v>
                </c:pt>
                <c:pt idx="68">
                  <c:v>45200</c:v>
                </c:pt>
                <c:pt idx="69">
                  <c:v>45201</c:v>
                </c:pt>
                <c:pt idx="70">
                  <c:v>45202</c:v>
                </c:pt>
                <c:pt idx="71">
                  <c:v>45203</c:v>
                </c:pt>
                <c:pt idx="72">
                  <c:v>45204</c:v>
                </c:pt>
                <c:pt idx="73">
                  <c:v>45205</c:v>
                </c:pt>
                <c:pt idx="74">
                  <c:v>45206</c:v>
                </c:pt>
                <c:pt idx="75">
                  <c:v>45207</c:v>
                </c:pt>
                <c:pt idx="76">
                  <c:v>45208</c:v>
                </c:pt>
                <c:pt idx="77">
                  <c:v>45209</c:v>
                </c:pt>
                <c:pt idx="78">
                  <c:v>45210</c:v>
                </c:pt>
                <c:pt idx="79">
                  <c:v>45211</c:v>
                </c:pt>
                <c:pt idx="80">
                  <c:v>45212</c:v>
                </c:pt>
              </c:numCache>
            </c:numRef>
          </c:cat>
          <c:val>
            <c:numRef>
              <c:f>Sheet2!$B$4:$CD$4</c:f>
              <c:numCache>
                <c:formatCode>General</c:formatCode>
                <c:ptCount val="81"/>
                <c:pt idx="0">
                  <c:v>5535.4166666666597</c:v>
                </c:pt>
                <c:pt idx="1">
                  <c:v>3966.6666666666601</c:v>
                </c:pt>
                <c:pt idx="2">
                  <c:v>3627.0833333333298</c:v>
                </c:pt>
                <c:pt idx="3">
                  <c:v>6272.9166666666597</c:v>
                </c:pt>
                <c:pt idx="4">
                  <c:v>8954.1666666666606</c:v>
                </c:pt>
                <c:pt idx="5">
                  <c:v>6625</c:v>
                </c:pt>
                <c:pt idx="6">
                  <c:v>3466.6666666666601</c:v>
                </c:pt>
                <c:pt idx="7">
                  <c:v>3643.75</c:v>
                </c:pt>
                <c:pt idx="8">
                  <c:v>2885.4166666666601</c:v>
                </c:pt>
                <c:pt idx="9">
                  <c:v>2452.0833333333298</c:v>
                </c:pt>
                <c:pt idx="10">
                  <c:v>4547.9166666666597</c:v>
                </c:pt>
                <c:pt idx="11">
                  <c:v>4331.25</c:v>
                </c:pt>
                <c:pt idx="12">
                  <c:v>5892.5</c:v>
                </c:pt>
                <c:pt idx="13">
                  <c:v>2252.0833333333298</c:v>
                </c:pt>
                <c:pt idx="14">
                  <c:v>1845.8333333333301</c:v>
                </c:pt>
                <c:pt idx="15">
                  <c:v>2975</c:v>
                </c:pt>
                <c:pt idx="16">
                  <c:v>2991.6666666666601</c:v>
                </c:pt>
                <c:pt idx="17">
                  <c:v>5005</c:v>
                </c:pt>
                <c:pt idx="18">
                  <c:v>3281.25</c:v>
                </c:pt>
                <c:pt idx="19">
                  <c:v>4031.25</c:v>
                </c:pt>
                <c:pt idx="20">
                  <c:v>0</c:v>
                </c:pt>
                <c:pt idx="21">
                  <c:v>0</c:v>
                </c:pt>
                <c:pt idx="22">
                  <c:v>1443.75</c:v>
                </c:pt>
                <c:pt idx="23">
                  <c:v>845.83333333333303</c:v>
                </c:pt>
                <c:pt idx="24">
                  <c:v>3270.8333333333298</c:v>
                </c:pt>
                <c:pt idx="25">
                  <c:v>2412.5</c:v>
                </c:pt>
                <c:pt idx="26">
                  <c:v>3106.25</c:v>
                </c:pt>
                <c:pt idx="27">
                  <c:v>1460.4166666666599</c:v>
                </c:pt>
                <c:pt idx="28">
                  <c:v>1783.3333333333301</c:v>
                </c:pt>
                <c:pt idx="29">
                  <c:v>1322.9166666666599</c:v>
                </c:pt>
                <c:pt idx="30">
                  <c:v>1166.6666666666599</c:v>
                </c:pt>
                <c:pt idx="31">
                  <c:v>1813.3333333333301</c:v>
                </c:pt>
                <c:pt idx="32">
                  <c:v>3358.3333333333298</c:v>
                </c:pt>
                <c:pt idx="33">
                  <c:v>4960.4166666666597</c:v>
                </c:pt>
                <c:pt idx="34">
                  <c:v>1427.0833333333301</c:v>
                </c:pt>
                <c:pt idx="35">
                  <c:v>1045.8333333333301</c:v>
                </c:pt>
                <c:pt idx="36">
                  <c:v>1352.0833333333301</c:v>
                </c:pt>
                <c:pt idx="37">
                  <c:v>1222.9166666666599</c:v>
                </c:pt>
                <c:pt idx="38">
                  <c:v>2350</c:v>
                </c:pt>
                <c:pt idx="39">
                  <c:v>3016.6666666666601</c:v>
                </c:pt>
                <c:pt idx="40">
                  <c:v>1837.5</c:v>
                </c:pt>
                <c:pt idx="41">
                  <c:v>185.416666666666</c:v>
                </c:pt>
                <c:pt idx="42">
                  <c:v>889.58333333333303</c:v>
                </c:pt>
                <c:pt idx="43">
                  <c:v>1145.8333333333301</c:v>
                </c:pt>
                <c:pt idx="44">
                  <c:v>845.83333333333303</c:v>
                </c:pt>
                <c:pt idx="45">
                  <c:v>2680.8333333333298</c:v>
                </c:pt>
                <c:pt idx="46">
                  <c:v>5589.1666666666597</c:v>
                </c:pt>
                <c:pt idx="47">
                  <c:v>1804.1666666666599</c:v>
                </c:pt>
                <c:pt idx="48">
                  <c:v>747.91666666666595</c:v>
                </c:pt>
                <c:pt idx="49">
                  <c:v>652.08333333333303</c:v>
                </c:pt>
                <c:pt idx="50">
                  <c:v>633.33333333333303</c:v>
                </c:pt>
                <c:pt idx="51">
                  <c:v>2633.3333333333298</c:v>
                </c:pt>
                <c:pt idx="52">
                  <c:v>2179.1666666666601</c:v>
                </c:pt>
                <c:pt idx="53">
                  <c:v>7604.1666666666597</c:v>
                </c:pt>
                <c:pt idx="54">
                  <c:v>6418.75</c:v>
                </c:pt>
                <c:pt idx="55">
                  <c:v>5643.75</c:v>
                </c:pt>
                <c:pt idx="56">
                  <c:v>687.5</c:v>
                </c:pt>
                <c:pt idx="57">
                  <c:v>2225</c:v>
                </c:pt>
                <c:pt idx="58">
                  <c:v>127.083333333333</c:v>
                </c:pt>
                <c:pt idx="59">
                  <c:v>1329.1666666666599</c:v>
                </c:pt>
                <c:pt idx="60">
                  <c:v>4925</c:v>
                </c:pt>
                <c:pt idx="61">
                  <c:v>3877.0833333333298</c:v>
                </c:pt>
                <c:pt idx="62">
                  <c:v>1806.25</c:v>
                </c:pt>
                <c:pt idx="63">
                  <c:v>1539.5833333333301</c:v>
                </c:pt>
                <c:pt idx="64">
                  <c:v>2037.5</c:v>
                </c:pt>
                <c:pt idx="65">
                  <c:v>1218.75</c:v>
                </c:pt>
                <c:pt idx="66">
                  <c:v>4906.25</c:v>
                </c:pt>
                <c:pt idx="67">
                  <c:v>5702.0833333333303</c:v>
                </c:pt>
                <c:pt idx="68">
                  <c:v>4739.5833333333303</c:v>
                </c:pt>
                <c:pt idx="69">
                  <c:v>1075</c:v>
                </c:pt>
                <c:pt idx="70">
                  <c:v>2050</c:v>
                </c:pt>
                <c:pt idx="71">
                  <c:v>1618.75</c:v>
                </c:pt>
                <c:pt idx="72">
                  <c:v>866.66666666666595</c:v>
                </c:pt>
                <c:pt idx="73">
                  <c:v>991.66666666666595</c:v>
                </c:pt>
                <c:pt idx="74">
                  <c:v>4889.5833333333303</c:v>
                </c:pt>
                <c:pt idx="75">
                  <c:v>1372.9166666666599</c:v>
                </c:pt>
                <c:pt idx="76">
                  <c:v>987.5</c:v>
                </c:pt>
                <c:pt idx="77">
                  <c:v>1500</c:v>
                </c:pt>
                <c:pt idx="78">
                  <c:v>743.75</c:v>
                </c:pt>
                <c:pt idx="79">
                  <c:v>1139.5833333333301</c:v>
                </c:pt>
                <c:pt idx="80">
                  <c:v>2385.4166666666601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D3-684D-9C7E-F1FF3B6AE6F1}"/>
            </c:ext>
          </c:extLst>
        </c:ser>
        <c:ser>
          <c:idx val="1"/>
          <c:order val="1"/>
          <c:tx>
            <c:strRef>
              <c:f>Sheet2!$A$12</c:f>
              <c:strCache>
                <c:ptCount val="1"/>
                <c:pt idx="0">
                  <c:v>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Sheet2!$B$1:$CD$1</c:f>
              <c:numCache>
                <c:formatCode>m/d/yy</c:formatCode>
                <c:ptCount val="81"/>
                <c:pt idx="0">
                  <c:v>45132</c:v>
                </c:pt>
                <c:pt idx="1">
                  <c:v>45133</c:v>
                </c:pt>
                <c:pt idx="2">
                  <c:v>45134</c:v>
                </c:pt>
                <c:pt idx="3">
                  <c:v>45135</c:v>
                </c:pt>
                <c:pt idx="4">
                  <c:v>45136</c:v>
                </c:pt>
                <c:pt idx="5">
                  <c:v>45137</c:v>
                </c:pt>
                <c:pt idx="6">
                  <c:v>45138</c:v>
                </c:pt>
                <c:pt idx="7">
                  <c:v>45139</c:v>
                </c:pt>
                <c:pt idx="8">
                  <c:v>45140</c:v>
                </c:pt>
                <c:pt idx="9">
                  <c:v>45141</c:v>
                </c:pt>
                <c:pt idx="10">
                  <c:v>45142</c:v>
                </c:pt>
                <c:pt idx="11">
                  <c:v>45143</c:v>
                </c:pt>
                <c:pt idx="12">
                  <c:v>45144</c:v>
                </c:pt>
                <c:pt idx="13">
                  <c:v>45145</c:v>
                </c:pt>
                <c:pt idx="14">
                  <c:v>45146</c:v>
                </c:pt>
                <c:pt idx="15">
                  <c:v>45147</c:v>
                </c:pt>
                <c:pt idx="16">
                  <c:v>45148</c:v>
                </c:pt>
                <c:pt idx="17">
                  <c:v>45149</c:v>
                </c:pt>
                <c:pt idx="18">
                  <c:v>45150</c:v>
                </c:pt>
                <c:pt idx="19">
                  <c:v>45151</c:v>
                </c:pt>
                <c:pt idx="20">
                  <c:v>45152</c:v>
                </c:pt>
                <c:pt idx="21">
                  <c:v>45153</c:v>
                </c:pt>
                <c:pt idx="22">
                  <c:v>45154</c:v>
                </c:pt>
                <c:pt idx="23">
                  <c:v>45155</c:v>
                </c:pt>
                <c:pt idx="24">
                  <c:v>45156</c:v>
                </c:pt>
                <c:pt idx="25">
                  <c:v>45157</c:v>
                </c:pt>
                <c:pt idx="26">
                  <c:v>45158</c:v>
                </c:pt>
                <c:pt idx="27">
                  <c:v>45159</c:v>
                </c:pt>
                <c:pt idx="28">
                  <c:v>45160</c:v>
                </c:pt>
                <c:pt idx="29">
                  <c:v>45161</c:v>
                </c:pt>
                <c:pt idx="30">
                  <c:v>45162</c:v>
                </c:pt>
                <c:pt idx="31">
                  <c:v>45163</c:v>
                </c:pt>
                <c:pt idx="32">
                  <c:v>45164</c:v>
                </c:pt>
                <c:pt idx="33">
                  <c:v>45165</c:v>
                </c:pt>
                <c:pt idx="34">
                  <c:v>45166</c:v>
                </c:pt>
                <c:pt idx="35">
                  <c:v>45167</c:v>
                </c:pt>
                <c:pt idx="36">
                  <c:v>45168</c:v>
                </c:pt>
                <c:pt idx="37">
                  <c:v>45169</c:v>
                </c:pt>
                <c:pt idx="38">
                  <c:v>45170</c:v>
                </c:pt>
                <c:pt idx="39">
                  <c:v>45171</c:v>
                </c:pt>
                <c:pt idx="40">
                  <c:v>45172</c:v>
                </c:pt>
                <c:pt idx="41">
                  <c:v>45173</c:v>
                </c:pt>
                <c:pt idx="42">
                  <c:v>45174</c:v>
                </c:pt>
                <c:pt idx="43">
                  <c:v>45175</c:v>
                </c:pt>
                <c:pt idx="44">
                  <c:v>45176</c:v>
                </c:pt>
                <c:pt idx="45">
                  <c:v>45177</c:v>
                </c:pt>
                <c:pt idx="46">
                  <c:v>45178</c:v>
                </c:pt>
                <c:pt idx="47">
                  <c:v>45179</c:v>
                </c:pt>
                <c:pt idx="48">
                  <c:v>45180</c:v>
                </c:pt>
                <c:pt idx="49">
                  <c:v>45181</c:v>
                </c:pt>
                <c:pt idx="50">
                  <c:v>45182</c:v>
                </c:pt>
                <c:pt idx="51">
                  <c:v>45183</c:v>
                </c:pt>
                <c:pt idx="52">
                  <c:v>45184</c:v>
                </c:pt>
                <c:pt idx="53">
                  <c:v>45185</c:v>
                </c:pt>
                <c:pt idx="54">
                  <c:v>45186</c:v>
                </c:pt>
                <c:pt idx="55">
                  <c:v>45187</c:v>
                </c:pt>
                <c:pt idx="56">
                  <c:v>45188</c:v>
                </c:pt>
                <c:pt idx="57">
                  <c:v>45189</c:v>
                </c:pt>
                <c:pt idx="58">
                  <c:v>45190</c:v>
                </c:pt>
                <c:pt idx="59">
                  <c:v>45191</c:v>
                </c:pt>
                <c:pt idx="60">
                  <c:v>45192</c:v>
                </c:pt>
                <c:pt idx="61">
                  <c:v>45193</c:v>
                </c:pt>
                <c:pt idx="62">
                  <c:v>45194</c:v>
                </c:pt>
                <c:pt idx="63">
                  <c:v>45195</c:v>
                </c:pt>
                <c:pt idx="64">
                  <c:v>45196</c:v>
                </c:pt>
                <c:pt idx="65">
                  <c:v>45197</c:v>
                </c:pt>
                <c:pt idx="66">
                  <c:v>45198</c:v>
                </c:pt>
                <c:pt idx="67">
                  <c:v>45199</c:v>
                </c:pt>
                <c:pt idx="68">
                  <c:v>45200</c:v>
                </c:pt>
                <c:pt idx="69">
                  <c:v>45201</c:v>
                </c:pt>
                <c:pt idx="70">
                  <c:v>45202</c:v>
                </c:pt>
                <c:pt idx="71">
                  <c:v>45203</c:v>
                </c:pt>
                <c:pt idx="72">
                  <c:v>45204</c:v>
                </c:pt>
                <c:pt idx="73">
                  <c:v>45205</c:v>
                </c:pt>
                <c:pt idx="74">
                  <c:v>45206</c:v>
                </c:pt>
                <c:pt idx="75">
                  <c:v>45207</c:v>
                </c:pt>
                <c:pt idx="76">
                  <c:v>45208</c:v>
                </c:pt>
                <c:pt idx="77">
                  <c:v>45209</c:v>
                </c:pt>
                <c:pt idx="78">
                  <c:v>45210</c:v>
                </c:pt>
                <c:pt idx="79">
                  <c:v>45211</c:v>
                </c:pt>
                <c:pt idx="80">
                  <c:v>45212</c:v>
                </c:pt>
              </c:numCache>
            </c:numRef>
          </c:cat>
          <c:val>
            <c:numRef>
              <c:f>Sheet2!$B$12:$CD$12</c:f>
              <c:numCache>
                <c:formatCode>General</c:formatCode>
                <c:ptCount val="81"/>
                <c:pt idx="0">
                  <c:v>4887.0833333333303</c:v>
                </c:pt>
                <c:pt idx="1">
                  <c:v>3804.1666666666601</c:v>
                </c:pt>
                <c:pt idx="2">
                  <c:v>3067.9166666666601</c:v>
                </c:pt>
                <c:pt idx="3">
                  <c:v>4260</c:v>
                </c:pt>
                <c:pt idx="4">
                  <c:v>6329.1666666666597</c:v>
                </c:pt>
                <c:pt idx="5">
                  <c:v>5437.5</c:v>
                </c:pt>
                <c:pt idx="6">
                  <c:v>3548.3333333333298</c:v>
                </c:pt>
                <c:pt idx="7">
                  <c:v>3002.0833333333298</c:v>
                </c:pt>
                <c:pt idx="8">
                  <c:v>2916.25</c:v>
                </c:pt>
                <c:pt idx="9">
                  <c:v>2748.3333333333298</c:v>
                </c:pt>
                <c:pt idx="10">
                  <c:v>4360</c:v>
                </c:pt>
                <c:pt idx="11">
                  <c:v>3251.25</c:v>
                </c:pt>
                <c:pt idx="12">
                  <c:v>4652.5</c:v>
                </c:pt>
                <c:pt idx="13">
                  <c:v>1798.3333333333301</c:v>
                </c:pt>
                <c:pt idx="14">
                  <c:v>1726.25</c:v>
                </c:pt>
                <c:pt idx="15">
                  <c:v>3378.75</c:v>
                </c:pt>
                <c:pt idx="16">
                  <c:v>3157.5</c:v>
                </c:pt>
                <c:pt idx="17">
                  <c:v>6069.5833333333303</c:v>
                </c:pt>
                <c:pt idx="19">
                  <c:v>3690.8333333333298</c:v>
                </c:pt>
                <c:pt idx="20">
                  <c:v>0</c:v>
                </c:pt>
                <c:pt idx="21">
                  <c:v>0</c:v>
                </c:pt>
                <c:pt idx="22">
                  <c:v>2244.5833333333298</c:v>
                </c:pt>
                <c:pt idx="23">
                  <c:v>2306.6666666666601</c:v>
                </c:pt>
                <c:pt idx="24">
                  <c:v>2761.25</c:v>
                </c:pt>
                <c:pt idx="25">
                  <c:v>2806.25</c:v>
                </c:pt>
                <c:pt idx="26">
                  <c:v>2346.6666666666601</c:v>
                </c:pt>
                <c:pt idx="27">
                  <c:v>1371.6666666666599</c:v>
                </c:pt>
                <c:pt idx="28">
                  <c:v>1357.0833333333301</c:v>
                </c:pt>
                <c:pt idx="29">
                  <c:v>1551.25</c:v>
                </c:pt>
                <c:pt idx="30">
                  <c:v>1248.75</c:v>
                </c:pt>
                <c:pt idx="31">
                  <c:v>1971.25</c:v>
                </c:pt>
                <c:pt idx="32">
                  <c:v>4060</c:v>
                </c:pt>
                <c:pt idx="33">
                  <c:v>5214.5833333333303</c:v>
                </c:pt>
                <c:pt idx="34">
                  <c:v>1312.5</c:v>
                </c:pt>
                <c:pt idx="35">
                  <c:v>2247.0833333333298</c:v>
                </c:pt>
                <c:pt idx="36">
                  <c:v>1084.1666666666599</c:v>
                </c:pt>
                <c:pt idx="37">
                  <c:v>2198.75</c:v>
                </c:pt>
                <c:pt idx="38">
                  <c:v>1505</c:v>
                </c:pt>
                <c:pt idx="39">
                  <c:v>3468.75</c:v>
                </c:pt>
                <c:pt idx="40">
                  <c:v>2077.0833333333298</c:v>
                </c:pt>
                <c:pt idx="41">
                  <c:v>210.416666666666</c:v>
                </c:pt>
                <c:pt idx="42">
                  <c:v>1104.1666666666599</c:v>
                </c:pt>
                <c:pt idx="43">
                  <c:v>1214.5833333333301</c:v>
                </c:pt>
                <c:pt idx="44">
                  <c:v>1254.1666666666599</c:v>
                </c:pt>
                <c:pt idx="45">
                  <c:v>1813.3333333333301</c:v>
                </c:pt>
                <c:pt idx="46">
                  <c:v>4227.0833333333303</c:v>
                </c:pt>
                <c:pt idx="47">
                  <c:v>1552.9166666666599</c:v>
                </c:pt>
                <c:pt idx="48">
                  <c:v>879.16666666666595</c:v>
                </c:pt>
                <c:pt idx="49">
                  <c:v>1935</c:v>
                </c:pt>
                <c:pt idx="50">
                  <c:v>671.25</c:v>
                </c:pt>
                <c:pt idx="51">
                  <c:v>3447.0833333333298</c:v>
                </c:pt>
                <c:pt idx="52">
                  <c:v>1527.5</c:v>
                </c:pt>
                <c:pt idx="53">
                  <c:v>5378.3333333333303</c:v>
                </c:pt>
                <c:pt idx="54">
                  <c:v>4328.75</c:v>
                </c:pt>
                <c:pt idx="55">
                  <c:v>5158.3333333333303</c:v>
                </c:pt>
                <c:pt idx="56">
                  <c:v>975.83333333333303</c:v>
                </c:pt>
                <c:pt idx="57">
                  <c:v>1455</c:v>
                </c:pt>
                <c:pt idx="58">
                  <c:v>759.16666666666595</c:v>
                </c:pt>
                <c:pt idx="59">
                  <c:v>1549.1666666666599</c:v>
                </c:pt>
                <c:pt idx="60">
                  <c:v>5968.75</c:v>
                </c:pt>
                <c:pt idx="61">
                  <c:v>4124.5833333333303</c:v>
                </c:pt>
                <c:pt idx="62">
                  <c:v>1370.8333333333301</c:v>
                </c:pt>
                <c:pt idx="63">
                  <c:v>1043.75</c:v>
                </c:pt>
                <c:pt idx="64">
                  <c:v>1635</c:v>
                </c:pt>
                <c:pt idx="65">
                  <c:v>1219.1666666666599</c:v>
                </c:pt>
                <c:pt idx="66">
                  <c:v>5070.8333333333303</c:v>
                </c:pt>
                <c:pt idx="67">
                  <c:v>5682.5</c:v>
                </c:pt>
                <c:pt idx="68">
                  <c:v>5640.8333333333303</c:v>
                </c:pt>
                <c:pt idx="69">
                  <c:v>1182.5</c:v>
                </c:pt>
                <c:pt idx="70">
                  <c:v>1430.8333333333301</c:v>
                </c:pt>
                <c:pt idx="71">
                  <c:v>1840.8333333333301</c:v>
                </c:pt>
                <c:pt idx="72">
                  <c:v>585.41666666666595</c:v>
                </c:pt>
                <c:pt idx="73">
                  <c:v>1807.0833333333301</c:v>
                </c:pt>
                <c:pt idx="74">
                  <c:v>6150</c:v>
                </c:pt>
                <c:pt idx="75">
                  <c:v>1497.0833333333301</c:v>
                </c:pt>
                <c:pt idx="76">
                  <c:v>1720.8333333333301</c:v>
                </c:pt>
                <c:pt idx="77">
                  <c:v>1080</c:v>
                </c:pt>
                <c:pt idx="78">
                  <c:v>1238.3333333333301</c:v>
                </c:pt>
                <c:pt idx="79">
                  <c:v>2124.1666666666601</c:v>
                </c:pt>
                <c:pt idx="80">
                  <c:v>2505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D3-684D-9C7E-F1FF3B6AE6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1145535"/>
        <c:axId val="2145300624"/>
      </c:lineChart>
      <c:dateAx>
        <c:axId val="2081145535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45300624"/>
        <c:crosses val="autoZero"/>
        <c:auto val="1"/>
        <c:lblOffset val="100"/>
        <c:baseTimeUnit val="days"/>
      </c:dateAx>
      <c:valAx>
        <c:axId val="214530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>
                    <a:solidFill>
                      <a:schemeClr val="tx1"/>
                    </a:solidFill>
                  </a:rPr>
                  <a:t>平均売上額（円）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81145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2000">
                <a:solidFill>
                  <a:schemeClr val="tx1"/>
                </a:solidFill>
              </a:rPr>
              <a:t>B,F,J,L</a:t>
            </a:r>
            <a:r>
              <a:rPr lang="ja-JP" altLang="en-US" sz="2000">
                <a:solidFill>
                  <a:schemeClr val="tx1"/>
                </a:solidFill>
              </a:rPr>
              <a:t>店　一日あたりの平均売上額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Sheet2!$A$3</c:f>
              <c:strCache>
                <c:ptCount val="1"/>
                <c:pt idx="0">
                  <c:v>B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Sheet2!$B$1:$CD$1</c:f>
              <c:numCache>
                <c:formatCode>m/d/yy</c:formatCode>
                <c:ptCount val="81"/>
                <c:pt idx="0">
                  <c:v>45132</c:v>
                </c:pt>
                <c:pt idx="1">
                  <c:v>45133</c:v>
                </c:pt>
                <c:pt idx="2">
                  <c:v>45134</c:v>
                </c:pt>
                <c:pt idx="3">
                  <c:v>45135</c:v>
                </c:pt>
                <c:pt idx="4">
                  <c:v>45136</c:v>
                </c:pt>
                <c:pt idx="5">
                  <c:v>45137</c:v>
                </c:pt>
                <c:pt idx="6">
                  <c:v>45138</c:v>
                </c:pt>
                <c:pt idx="7">
                  <c:v>45139</c:v>
                </c:pt>
                <c:pt idx="8">
                  <c:v>45140</c:v>
                </c:pt>
                <c:pt idx="9">
                  <c:v>45141</c:v>
                </c:pt>
                <c:pt idx="10">
                  <c:v>45142</c:v>
                </c:pt>
                <c:pt idx="11">
                  <c:v>45143</c:v>
                </c:pt>
                <c:pt idx="12">
                  <c:v>45144</c:v>
                </c:pt>
                <c:pt idx="13">
                  <c:v>45145</c:v>
                </c:pt>
                <c:pt idx="14">
                  <c:v>45146</c:v>
                </c:pt>
                <c:pt idx="15">
                  <c:v>45147</c:v>
                </c:pt>
                <c:pt idx="16">
                  <c:v>45148</c:v>
                </c:pt>
                <c:pt idx="17">
                  <c:v>45149</c:v>
                </c:pt>
                <c:pt idx="18">
                  <c:v>45150</c:v>
                </c:pt>
                <c:pt idx="19">
                  <c:v>45151</c:v>
                </c:pt>
                <c:pt idx="20">
                  <c:v>45152</c:v>
                </c:pt>
                <c:pt idx="21">
                  <c:v>45153</c:v>
                </c:pt>
                <c:pt idx="22">
                  <c:v>45154</c:v>
                </c:pt>
                <c:pt idx="23">
                  <c:v>45155</c:v>
                </c:pt>
                <c:pt idx="24">
                  <c:v>45156</c:v>
                </c:pt>
                <c:pt idx="25">
                  <c:v>45157</c:v>
                </c:pt>
                <c:pt idx="26">
                  <c:v>45158</c:v>
                </c:pt>
                <c:pt idx="27">
                  <c:v>45159</c:v>
                </c:pt>
                <c:pt idx="28">
                  <c:v>45160</c:v>
                </c:pt>
                <c:pt idx="29">
                  <c:v>45161</c:v>
                </c:pt>
                <c:pt idx="30">
                  <c:v>45162</c:v>
                </c:pt>
                <c:pt idx="31">
                  <c:v>45163</c:v>
                </c:pt>
                <c:pt idx="32">
                  <c:v>45164</c:v>
                </c:pt>
                <c:pt idx="33">
                  <c:v>45165</c:v>
                </c:pt>
                <c:pt idx="34">
                  <c:v>45166</c:v>
                </c:pt>
                <c:pt idx="35">
                  <c:v>45167</c:v>
                </c:pt>
                <c:pt idx="36">
                  <c:v>45168</c:v>
                </c:pt>
                <c:pt idx="37">
                  <c:v>45169</c:v>
                </c:pt>
                <c:pt idx="38">
                  <c:v>45170</c:v>
                </c:pt>
                <c:pt idx="39">
                  <c:v>45171</c:v>
                </c:pt>
                <c:pt idx="40">
                  <c:v>45172</c:v>
                </c:pt>
                <c:pt idx="41">
                  <c:v>45173</c:v>
                </c:pt>
                <c:pt idx="42">
                  <c:v>45174</c:v>
                </c:pt>
                <c:pt idx="43">
                  <c:v>45175</c:v>
                </c:pt>
                <c:pt idx="44">
                  <c:v>45176</c:v>
                </c:pt>
                <c:pt idx="45">
                  <c:v>45177</c:v>
                </c:pt>
                <c:pt idx="46">
                  <c:v>45178</c:v>
                </c:pt>
                <c:pt idx="47">
                  <c:v>45179</c:v>
                </c:pt>
                <c:pt idx="48">
                  <c:v>45180</c:v>
                </c:pt>
                <c:pt idx="49">
                  <c:v>45181</c:v>
                </c:pt>
                <c:pt idx="50">
                  <c:v>45182</c:v>
                </c:pt>
                <c:pt idx="51">
                  <c:v>45183</c:v>
                </c:pt>
                <c:pt idx="52">
                  <c:v>45184</c:v>
                </c:pt>
                <c:pt idx="53">
                  <c:v>45185</c:v>
                </c:pt>
                <c:pt idx="54">
                  <c:v>45186</c:v>
                </c:pt>
                <c:pt idx="55">
                  <c:v>45187</c:v>
                </c:pt>
                <c:pt idx="56">
                  <c:v>45188</c:v>
                </c:pt>
                <c:pt idx="57">
                  <c:v>45189</c:v>
                </c:pt>
                <c:pt idx="58">
                  <c:v>45190</c:v>
                </c:pt>
                <c:pt idx="59">
                  <c:v>45191</c:v>
                </c:pt>
                <c:pt idx="60">
                  <c:v>45192</c:v>
                </c:pt>
                <c:pt idx="61">
                  <c:v>45193</c:v>
                </c:pt>
                <c:pt idx="62">
                  <c:v>45194</c:v>
                </c:pt>
                <c:pt idx="63">
                  <c:v>45195</c:v>
                </c:pt>
                <c:pt idx="64">
                  <c:v>45196</c:v>
                </c:pt>
                <c:pt idx="65">
                  <c:v>45197</c:v>
                </c:pt>
                <c:pt idx="66">
                  <c:v>45198</c:v>
                </c:pt>
                <c:pt idx="67">
                  <c:v>45199</c:v>
                </c:pt>
                <c:pt idx="68">
                  <c:v>45200</c:v>
                </c:pt>
                <c:pt idx="69">
                  <c:v>45201</c:v>
                </c:pt>
                <c:pt idx="70">
                  <c:v>45202</c:v>
                </c:pt>
                <c:pt idx="71">
                  <c:v>45203</c:v>
                </c:pt>
                <c:pt idx="72">
                  <c:v>45204</c:v>
                </c:pt>
                <c:pt idx="73">
                  <c:v>45205</c:v>
                </c:pt>
                <c:pt idx="74">
                  <c:v>45206</c:v>
                </c:pt>
                <c:pt idx="75">
                  <c:v>45207</c:v>
                </c:pt>
                <c:pt idx="76">
                  <c:v>45208</c:v>
                </c:pt>
                <c:pt idx="77">
                  <c:v>45209</c:v>
                </c:pt>
                <c:pt idx="78">
                  <c:v>45210</c:v>
                </c:pt>
                <c:pt idx="79">
                  <c:v>45211</c:v>
                </c:pt>
                <c:pt idx="80">
                  <c:v>45212</c:v>
                </c:pt>
              </c:numCache>
            </c:numRef>
          </c:cat>
          <c:val>
            <c:numRef>
              <c:f>Sheet2!$B$3:$CD$3</c:f>
              <c:numCache>
                <c:formatCode>General</c:formatCode>
                <c:ptCount val="81"/>
                <c:pt idx="0">
                  <c:v>3075</c:v>
                </c:pt>
                <c:pt idx="1">
                  <c:v>1870.8333333333301</c:v>
                </c:pt>
                <c:pt idx="2">
                  <c:v>2475.8333333333298</c:v>
                </c:pt>
                <c:pt idx="3">
                  <c:v>2735</c:v>
                </c:pt>
                <c:pt idx="4">
                  <c:v>5638.75</c:v>
                </c:pt>
                <c:pt idx="5">
                  <c:v>4851.25</c:v>
                </c:pt>
                <c:pt idx="6">
                  <c:v>1533.75</c:v>
                </c:pt>
                <c:pt idx="7">
                  <c:v>2377.9166666666601</c:v>
                </c:pt>
                <c:pt idx="8">
                  <c:v>2148.75</c:v>
                </c:pt>
                <c:pt idx="9">
                  <c:v>1702.9166666666599</c:v>
                </c:pt>
                <c:pt idx="10">
                  <c:v>2396.6666666666601</c:v>
                </c:pt>
                <c:pt idx="11">
                  <c:v>2631.25</c:v>
                </c:pt>
                <c:pt idx="12">
                  <c:v>3537.9166666666601</c:v>
                </c:pt>
                <c:pt idx="13">
                  <c:v>1675.8333333333301</c:v>
                </c:pt>
                <c:pt idx="14">
                  <c:v>1504.1666666666599</c:v>
                </c:pt>
                <c:pt idx="15">
                  <c:v>1966.6666666666599</c:v>
                </c:pt>
                <c:pt idx="16">
                  <c:v>2007.9166666666599</c:v>
                </c:pt>
                <c:pt idx="17">
                  <c:v>4113.75</c:v>
                </c:pt>
                <c:pt idx="18">
                  <c:v>3787.9166666666601</c:v>
                </c:pt>
                <c:pt idx="19">
                  <c:v>5240.4166666666597</c:v>
                </c:pt>
                <c:pt idx="20">
                  <c:v>0</c:v>
                </c:pt>
                <c:pt idx="21">
                  <c:v>0</c:v>
                </c:pt>
                <c:pt idx="22">
                  <c:v>1664.1666666666599</c:v>
                </c:pt>
                <c:pt idx="23">
                  <c:v>1747.5</c:v>
                </c:pt>
                <c:pt idx="24">
                  <c:v>2866.25</c:v>
                </c:pt>
                <c:pt idx="25">
                  <c:v>3087.5</c:v>
                </c:pt>
                <c:pt idx="26">
                  <c:v>3057.0833333333298</c:v>
                </c:pt>
                <c:pt idx="27">
                  <c:v>984.58333333333303</c:v>
                </c:pt>
                <c:pt idx="28">
                  <c:v>1180.4166666666599</c:v>
                </c:pt>
                <c:pt idx="29">
                  <c:v>1056.6666666666599</c:v>
                </c:pt>
                <c:pt idx="30">
                  <c:v>1424.5833333333301</c:v>
                </c:pt>
                <c:pt idx="31">
                  <c:v>1332.9166666666599</c:v>
                </c:pt>
                <c:pt idx="32">
                  <c:v>2472.1739130434698</c:v>
                </c:pt>
                <c:pt idx="33">
                  <c:v>5304.5833333333303</c:v>
                </c:pt>
                <c:pt idx="34">
                  <c:v>1328.75</c:v>
                </c:pt>
                <c:pt idx="35">
                  <c:v>977.5</c:v>
                </c:pt>
                <c:pt idx="36">
                  <c:v>1261.25</c:v>
                </c:pt>
                <c:pt idx="37">
                  <c:v>1035.8333333333301</c:v>
                </c:pt>
                <c:pt idx="38">
                  <c:v>1132.9166666666599</c:v>
                </c:pt>
                <c:pt idx="39">
                  <c:v>2598.75</c:v>
                </c:pt>
                <c:pt idx="40">
                  <c:v>2410</c:v>
                </c:pt>
                <c:pt idx="41">
                  <c:v>360.83333333333297</c:v>
                </c:pt>
                <c:pt idx="42">
                  <c:v>835.83333333333303</c:v>
                </c:pt>
                <c:pt idx="43">
                  <c:v>1265</c:v>
                </c:pt>
                <c:pt idx="44">
                  <c:v>1146.6666666666599</c:v>
                </c:pt>
                <c:pt idx="45">
                  <c:v>1657.9166666666599</c:v>
                </c:pt>
                <c:pt idx="46">
                  <c:v>3504.1666666666601</c:v>
                </c:pt>
                <c:pt idx="47">
                  <c:v>1970.4166666666599</c:v>
                </c:pt>
                <c:pt idx="48">
                  <c:v>497.08333333333297</c:v>
                </c:pt>
                <c:pt idx="49">
                  <c:v>560.83333333333303</c:v>
                </c:pt>
                <c:pt idx="50">
                  <c:v>770</c:v>
                </c:pt>
                <c:pt idx="51">
                  <c:v>1879.5833333333301</c:v>
                </c:pt>
                <c:pt idx="52">
                  <c:v>1598.75</c:v>
                </c:pt>
                <c:pt idx="53">
                  <c:v>5169.5833333333303</c:v>
                </c:pt>
                <c:pt idx="54">
                  <c:v>5622.9166666666597</c:v>
                </c:pt>
                <c:pt idx="55">
                  <c:v>5449.1666666666597</c:v>
                </c:pt>
                <c:pt idx="56">
                  <c:v>1240</c:v>
                </c:pt>
                <c:pt idx="57">
                  <c:v>699.16666666666595</c:v>
                </c:pt>
                <c:pt idx="58">
                  <c:v>111.666666666666</c:v>
                </c:pt>
                <c:pt idx="59">
                  <c:v>888.33333333333303</c:v>
                </c:pt>
                <c:pt idx="60">
                  <c:v>4726.6666666666597</c:v>
                </c:pt>
                <c:pt idx="61">
                  <c:v>3044.1666666666601</c:v>
                </c:pt>
                <c:pt idx="62">
                  <c:v>1135.4166666666599</c:v>
                </c:pt>
                <c:pt idx="63">
                  <c:v>1151.6666666666599</c:v>
                </c:pt>
                <c:pt idx="64">
                  <c:v>1865</c:v>
                </c:pt>
                <c:pt idx="65">
                  <c:v>551.25</c:v>
                </c:pt>
                <c:pt idx="66">
                  <c:v>3981.6666666666601</c:v>
                </c:pt>
                <c:pt idx="67">
                  <c:v>5174.1666666666597</c:v>
                </c:pt>
                <c:pt idx="68">
                  <c:v>3853.3333333333298</c:v>
                </c:pt>
                <c:pt idx="69">
                  <c:v>868.75</c:v>
                </c:pt>
                <c:pt idx="70">
                  <c:v>1225.4166666666599</c:v>
                </c:pt>
                <c:pt idx="71">
                  <c:v>1262.5</c:v>
                </c:pt>
                <c:pt idx="72">
                  <c:v>857.91666666666595</c:v>
                </c:pt>
                <c:pt idx="73">
                  <c:v>1421.6666666666599</c:v>
                </c:pt>
                <c:pt idx="74">
                  <c:v>5240.8333333333303</c:v>
                </c:pt>
                <c:pt idx="75">
                  <c:v>561.66666666666595</c:v>
                </c:pt>
                <c:pt idx="76">
                  <c:v>1823.3333333333301</c:v>
                </c:pt>
                <c:pt idx="77">
                  <c:v>1120</c:v>
                </c:pt>
                <c:pt idx="78">
                  <c:v>582.5</c:v>
                </c:pt>
                <c:pt idx="79">
                  <c:v>598.33333333333303</c:v>
                </c:pt>
                <c:pt idx="80">
                  <c:v>1750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29-1847-8D9A-A315607C4487}"/>
            </c:ext>
          </c:extLst>
        </c:ser>
        <c:ser>
          <c:idx val="1"/>
          <c:order val="1"/>
          <c:tx>
            <c:strRef>
              <c:f>Sheet2!$A$7</c:f>
              <c:strCache>
                <c:ptCount val="1"/>
                <c:pt idx="0">
                  <c:v>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Sheet2!$B$1:$CD$1</c:f>
              <c:numCache>
                <c:formatCode>m/d/yy</c:formatCode>
                <c:ptCount val="81"/>
                <c:pt idx="0">
                  <c:v>45132</c:v>
                </c:pt>
                <c:pt idx="1">
                  <c:v>45133</c:v>
                </c:pt>
                <c:pt idx="2">
                  <c:v>45134</c:v>
                </c:pt>
                <c:pt idx="3">
                  <c:v>45135</c:v>
                </c:pt>
                <c:pt idx="4">
                  <c:v>45136</c:v>
                </c:pt>
                <c:pt idx="5">
                  <c:v>45137</c:v>
                </c:pt>
                <c:pt idx="6">
                  <c:v>45138</c:v>
                </c:pt>
                <c:pt idx="7">
                  <c:v>45139</c:v>
                </c:pt>
                <c:pt idx="8">
                  <c:v>45140</c:v>
                </c:pt>
                <c:pt idx="9">
                  <c:v>45141</c:v>
                </c:pt>
                <c:pt idx="10">
                  <c:v>45142</c:v>
                </c:pt>
                <c:pt idx="11">
                  <c:v>45143</c:v>
                </c:pt>
                <c:pt idx="12">
                  <c:v>45144</c:v>
                </c:pt>
                <c:pt idx="13">
                  <c:v>45145</c:v>
                </c:pt>
                <c:pt idx="14">
                  <c:v>45146</c:v>
                </c:pt>
                <c:pt idx="15">
                  <c:v>45147</c:v>
                </c:pt>
                <c:pt idx="16">
                  <c:v>45148</c:v>
                </c:pt>
                <c:pt idx="17">
                  <c:v>45149</c:v>
                </c:pt>
                <c:pt idx="18">
                  <c:v>45150</c:v>
                </c:pt>
                <c:pt idx="19">
                  <c:v>45151</c:v>
                </c:pt>
                <c:pt idx="20">
                  <c:v>45152</c:v>
                </c:pt>
                <c:pt idx="21">
                  <c:v>45153</c:v>
                </c:pt>
                <c:pt idx="22">
                  <c:v>45154</c:v>
                </c:pt>
                <c:pt idx="23">
                  <c:v>45155</c:v>
                </c:pt>
                <c:pt idx="24">
                  <c:v>45156</c:v>
                </c:pt>
                <c:pt idx="25">
                  <c:v>45157</c:v>
                </c:pt>
                <c:pt idx="26">
                  <c:v>45158</c:v>
                </c:pt>
                <c:pt idx="27">
                  <c:v>45159</c:v>
                </c:pt>
                <c:pt idx="28">
                  <c:v>45160</c:v>
                </c:pt>
                <c:pt idx="29">
                  <c:v>45161</c:v>
                </c:pt>
                <c:pt idx="30">
                  <c:v>45162</c:v>
                </c:pt>
                <c:pt idx="31">
                  <c:v>45163</c:v>
                </c:pt>
                <c:pt idx="32">
                  <c:v>45164</c:v>
                </c:pt>
                <c:pt idx="33">
                  <c:v>45165</c:v>
                </c:pt>
                <c:pt idx="34">
                  <c:v>45166</c:v>
                </c:pt>
                <c:pt idx="35">
                  <c:v>45167</c:v>
                </c:pt>
                <c:pt idx="36">
                  <c:v>45168</c:v>
                </c:pt>
                <c:pt idx="37">
                  <c:v>45169</c:v>
                </c:pt>
                <c:pt idx="38">
                  <c:v>45170</c:v>
                </c:pt>
                <c:pt idx="39">
                  <c:v>45171</c:v>
                </c:pt>
                <c:pt idx="40">
                  <c:v>45172</c:v>
                </c:pt>
                <c:pt idx="41">
                  <c:v>45173</c:v>
                </c:pt>
                <c:pt idx="42">
                  <c:v>45174</c:v>
                </c:pt>
                <c:pt idx="43">
                  <c:v>45175</c:v>
                </c:pt>
                <c:pt idx="44">
                  <c:v>45176</c:v>
                </c:pt>
                <c:pt idx="45">
                  <c:v>45177</c:v>
                </c:pt>
                <c:pt idx="46">
                  <c:v>45178</c:v>
                </c:pt>
                <c:pt idx="47">
                  <c:v>45179</c:v>
                </c:pt>
                <c:pt idx="48">
                  <c:v>45180</c:v>
                </c:pt>
                <c:pt idx="49">
                  <c:v>45181</c:v>
                </c:pt>
                <c:pt idx="50">
                  <c:v>45182</c:v>
                </c:pt>
                <c:pt idx="51">
                  <c:v>45183</c:v>
                </c:pt>
                <c:pt idx="52">
                  <c:v>45184</c:v>
                </c:pt>
                <c:pt idx="53">
                  <c:v>45185</c:v>
                </c:pt>
                <c:pt idx="54">
                  <c:v>45186</c:v>
                </c:pt>
                <c:pt idx="55">
                  <c:v>45187</c:v>
                </c:pt>
                <c:pt idx="56">
                  <c:v>45188</c:v>
                </c:pt>
                <c:pt idx="57">
                  <c:v>45189</c:v>
                </c:pt>
                <c:pt idx="58">
                  <c:v>45190</c:v>
                </c:pt>
                <c:pt idx="59">
                  <c:v>45191</c:v>
                </c:pt>
                <c:pt idx="60">
                  <c:v>45192</c:v>
                </c:pt>
                <c:pt idx="61">
                  <c:v>45193</c:v>
                </c:pt>
                <c:pt idx="62">
                  <c:v>45194</c:v>
                </c:pt>
                <c:pt idx="63">
                  <c:v>45195</c:v>
                </c:pt>
                <c:pt idx="64">
                  <c:v>45196</c:v>
                </c:pt>
                <c:pt idx="65">
                  <c:v>45197</c:v>
                </c:pt>
                <c:pt idx="66">
                  <c:v>45198</c:v>
                </c:pt>
                <c:pt idx="67">
                  <c:v>45199</c:v>
                </c:pt>
                <c:pt idx="68">
                  <c:v>45200</c:v>
                </c:pt>
                <c:pt idx="69">
                  <c:v>45201</c:v>
                </c:pt>
                <c:pt idx="70">
                  <c:v>45202</c:v>
                </c:pt>
                <c:pt idx="71">
                  <c:v>45203</c:v>
                </c:pt>
                <c:pt idx="72">
                  <c:v>45204</c:v>
                </c:pt>
                <c:pt idx="73">
                  <c:v>45205</c:v>
                </c:pt>
                <c:pt idx="74">
                  <c:v>45206</c:v>
                </c:pt>
                <c:pt idx="75">
                  <c:v>45207</c:v>
                </c:pt>
                <c:pt idx="76">
                  <c:v>45208</c:v>
                </c:pt>
                <c:pt idx="77">
                  <c:v>45209</c:v>
                </c:pt>
                <c:pt idx="78">
                  <c:v>45210</c:v>
                </c:pt>
                <c:pt idx="79">
                  <c:v>45211</c:v>
                </c:pt>
                <c:pt idx="80">
                  <c:v>45212</c:v>
                </c:pt>
              </c:numCache>
            </c:numRef>
          </c:cat>
          <c:val>
            <c:numRef>
              <c:f>Sheet2!$B$7:$CD$7</c:f>
              <c:numCache>
                <c:formatCode>General</c:formatCode>
                <c:ptCount val="81"/>
                <c:pt idx="0">
                  <c:v>3733.3333333333298</c:v>
                </c:pt>
                <c:pt idx="1">
                  <c:v>2058.3333333333298</c:v>
                </c:pt>
                <c:pt idx="2">
                  <c:v>2179.1666666666601</c:v>
                </c:pt>
                <c:pt idx="3">
                  <c:v>3554.1666666666601</c:v>
                </c:pt>
                <c:pt idx="4">
                  <c:v>6310</c:v>
                </c:pt>
                <c:pt idx="5">
                  <c:v>4780.8333333333303</c:v>
                </c:pt>
                <c:pt idx="6">
                  <c:v>2050</c:v>
                </c:pt>
                <c:pt idx="7">
                  <c:v>1775</c:v>
                </c:pt>
                <c:pt idx="8">
                  <c:v>2187.5</c:v>
                </c:pt>
                <c:pt idx="9">
                  <c:v>2587.5</c:v>
                </c:pt>
                <c:pt idx="10">
                  <c:v>3058.3333333333298</c:v>
                </c:pt>
                <c:pt idx="11">
                  <c:v>3800</c:v>
                </c:pt>
                <c:pt idx="12">
                  <c:v>4412.5</c:v>
                </c:pt>
                <c:pt idx="13">
                  <c:v>1070.8333333333301</c:v>
                </c:pt>
                <c:pt idx="14">
                  <c:v>591.66666666666595</c:v>
                </c:pt>
                <c:pt idx="15">
                  <c:v>1408.3333333333301</c:v>
                </c:pt>
                <c:pt idx="16">
                  <c:v>3416.6666666666601</c:v>
                </c:pt>
                <c:pt idx="17">
                  <c:v>5708.3333333333303</c:v>
                </c:pt>
                <c:pt idx="19">
                  <c:v>5691.6666666666597</c:v>
                </c:pt>
                <c:pt idx="20">
                  <c:v>0</c:v>
                </c:pt>
                <c:pt idx="21">
                  <c:v>0</c:v>
                </c:pt>
                <c:pt idx="22">
                  <c:v>2183.3333333333298</c:v>
                </c:pt>
                <c:pt idx="23">
                  <c:v>1637.5</c:v>
                </c:pt>
                <c:pt idx="24">
                  <c:v>2466.6666666666601</c:v>
                </c:pt>
                <c:pt idx="25">
                  <c:v>3812.5</c:v>
                </c:pt>
                <c:pt idx="26">
                  <c:v>3366.6666666666601</c:v>
                </c:pt>
                <c:pt idx="27">
                  <c:v>1487.5</c:v>
                </c:pt>
                <c:pt idx="28">
                  <c:v>1358.3333333333301</c:v>
                </c:pt>
                <c:pt idx="29">
                  <c:v>1420.8333333333301</c:v>
                </c:pt>
                <c:pt idx="30">
                  <c:v>0</c:v>
                </c:pt>
                <c:pt idx="31">
                  <c:v>1866.6666666666599</c:v>
                </c:pt>
                <c:pt idx="32">
                  <c:v>3220.8333333333298</c:v>
                </c:pt>
                <c:pt idx="33">
                  <c:v>5337.5</c:v>
                </c:pt>
                <c:pt idx="34">
                  <c:v>1070.8333333333301</c:v>
                </c:pt>
                <c:pt idx="35">
                  <c:v>1262.5</c:v>
                </c:pt>
                <c:pt idx="36">
                  <c:v>1079.1666666666599</c:v>
                </c:pt>
                <c:pt idx="37">
                  <c:v>1120.8333333333301</c:v>
                </c:pt>
                <c:pt idx="38">
                  <c:v>1470.8333333333301</c:v>
                </c:pt>
                <c:pt idx="39">
                  <c:v>3816.6666666666601</c:v>
                </c:pt>
                <c:pt idx="40">
                  <c:v>2495.8333333333298</c:v>
                </c:pt>
                <c:pt idx="41">
                  <c:v>691.66666666666595</c:v>
                </c:pt>
                <c:pt idx="42">
                  <c:v>854.16666666666595</c:v>
                </c:pt>
                <c:pt idx="43">
                  <c:v>1158.3333333333301</c:v>
                </c:pt>
                <c:pt idx="44">
                  <c:v>866.66666666666595</c:v>
                </c:pt>
                <c:pt idx="45">
                  <c:v>654.16666666666595</c:v>
                </c:pt>
                <c:pt idx="46">
                  <c:v>4462.5</c:v>
                </c:pt>
                <c:pt idx="47">
                  <c:v>1816.6666666666599</c:v>
                </c:pt>
                <c:pt idx="48">
                  <c:v>475</c:v>
                </c:pt>
                <c:pt idx="49">
                  <c:v>1150</c:v>
                </c:pt>
                <c:pt idx="50">
                  <c:v>725</c:v>
                </c:pt>
                <c:pt idx="51">
                  <c:v>787.5</c:v>
                </c:pt>
                <c:pt idx="52">
                  <c:v>2079.1666666666601</c:v>
                </c:pt>
                <c:pt idx="53">
                  <c:v>4020.8333333333298</c:v>
                </c:pt>
                <c:pt idx="54">
                  <c:v>5279.1666666666597</c:v>
                </c:pt>
                <c:pt idx="55">
                  <c:v>5262.5</c:v>
                </c:pt>
                <c:pt idx="56">
                  <c:v>916.66666666666595</c:v>
                </c:pt>
                <c:pt idx="57">
                  <c:v>695.83333333333303</c:v>
                </c:pt>
                <c:pt idx="58">
                  <c:v>379.166666666666</c:v>
                </c:pt>
                <c:pt idx="59">
                  <c:v>850</c:v>
                </c:pt>
                <c:pt idx="60">
                  <c:v>5820.8333333333303</c:v>
                </c:pt>
                <c:pt idx="61">
                  <c:v>3850</c:v>
                </c:pt>
                <c:pt idx="62">
                  <c:v>1304.1666666666599</c:v>
                </c:pt>
                <c:pt idx="63">
                  <c:v>1195.8333333333301</c:v>
                </c:pt>
                <c:pt idx="64">
                  <c:v>1120.8333333333301</c:v>
                </c:pt>
                <c:pt idx="65">
                  <c:v>1108.3333333333301</c:v>
                </c:pt>
                <c:pt idx="66">
                  <c:v>2908.3333333333298</c:v>
                </c:pt>
                <c:pt idx="67">
                  <c:v>5516.6666666666597</c:v>
                </c:pt>
                <c:pt idx="68">
                  <c:v>4320.8333333333303</c:v>
                </c:pt>
                <c:pt idx="69">
                  <c:v>958.33333333333303</c:v>
                </c:pt>
                <c:pt idx="70">
                  <c:v>1854.1666666666599</c:v>
                </c:pt>
                <c:pt idx="71">
                  <c:v>1450</c:v>
                </c:pt>
                <c:pt idx="72">
                  <c:v>825</c:v>
                </c:pt>
                <c:pt idx="73">
                  <c:v>1129.1666666666599</c:v>
                </c:pt>
                <c:pt idx="74">
                  <c:v>5625</c:v>
                </c:pt>
                <c:pt idx="75">
                  <c:v>595.83333333333303</c:v>
                </c:pt>
                <c:pt idx="76">
                  <c:v>2370.8333333333298</c:v>
                </c:pt>
                <c:pt idx="77">
                  <c:v>845.83333333333303</c:v>
                </c:pt>
                <c:pt idx="78">
                  <c:v>1333.3333333333301</c:v>
                </c:pt>
                <c:pt idx="79">
                  <c:v>1141.6666666666599</c:v>
                </c:pt>
                <c:pt idx="80">
                  <c:v>1954.1666666666599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29-1847-8D9A-A315607C4487}"/>
            </c:ext>
          </c:extLst>
        </c:ser>
        <c:ser>
          <c:idx val="2"/>
          <c:order val="2"/>
          <c:tx>
            <c:strRef>
              <c:f>Sheet2!$A$11</c:f>
              <c:strCache>
                <c:ptCount val="1"/>
                <c:pt idx="0">
                  <c:v>J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Sheet2!$B$1:$CD$1</c:f>
              <c:numCache>
                <c:formatCode>m/d/yy</c:formatCode>
                <c:ptCount val="81"/>
                <c:pt idx="0">
                  <c:v>45132</c:v>
                </c:pt>
                <c:pt idx="1">
                  <c:v>45133</c:v>
                </c:pt>
                <c:pt idx="2">
                  <c:v>45134</c:v>
                </c:pt>
                <c:pt idx="3">
                  <c:v>45135</c:v>
                </c:pt>
                <c:pt idx="4">
                  <c:v>45136</c:v>
                </c:pt>
                <c:pt idx="5">
                  <c:v>45137</c:v>
                </c:pt>
                <c:pt idx="6">
                  <c:v>45138</c:v>
                </c:pt>
                <c:pt idx="7">
                  <c:v>45139</c:v>
                </c:pt>
                <c:pt idx="8">
                  <c:v>45140</c:v>
                </c:pt>
                <c:pt idx="9">
                  <c:v>45141</c:v>
                </c:pt>
                <c:pt idx="10">
                  <c:v>45142</c:v>
                </c:pt>
                <c:pt idx="11">
                  <c:v>45143</c:v>
                </c:pt>
                <c:pt idx="12">
                  <c:v>45144</c:v>
                </c:pt>
                <c:pt idx="13">
                  <c:v>45145</c:v>
                </c:pt>
                <c:pt idx="14">
                  <c:v>45146</c:v>
                </c:pt>
                <c:pt idx="15">
                  <c:v>45147</c:v>
                </c:pt>
                <c:pt idx="16">
                  <c:v>45148</c:v>
                </c:pt>
                <c:pt idx="17">
                  <c:v>45149</c:v>
                </c:pt>
                <c:pt idx="18">
                  <c:v>45150</c:v>
                </c:pt>
                <c:pt idx="19">
                  <c:v>45151</c:v>
                </c:pt>
                <c:pt idx="20">
                  <c:v>45152</c:v>
                </c:pt>
                <c:pt idx="21">
                  <c:v>45153</c:v>
                </c:pt>
                <c:pt idx="22">
                  <c:v>45154</c:v>
                </c:pt>
                <c:pt idx="23">
                  <c:v>45155</c:v>
                </c:pt>
                <c:pt idx="24">
                  <c:v>45156</c:v>
                </c:pt>
                <c:pt idx="25">
                  <c:v>45157</c:v>
                </c:pt>
                <c:pt idx="26">
                  <c:v>45158</c:v>
                </c:pt>
                <c:pt idx="27">
                  <c:v>45159</c:v>
                </c:pt>
                <c:pt idx="28">
                  <c:v>45160</c:v>
                </c:pt>
                <c:pt idx="29">
                  <c:v>45161</c:v>
                </c:pt>
                <c:pt idx="30">
                  <c:v>45162</c:v>
                </c:pt>
                <c:pt idx="31">
                  <c:v>45163</c:v>
                </c:pt>
                <c:pt idx="32">
                  <c:v>45164</c:v>
                </c:pt>
                <c:pt idx="33">
                  <c:v>45165</c:v>
                </c:pt>
                <c:pt idx="34">
                  <c:v>45166</c:v>
                </c:pt>
                <c:pt idx="35">
                  <c:v>45167</c:v>
                </c:pt>
                <c:pt idx="36">
                  <c:v>45168</c:v>
                </c:pt>
                <c:pt idx="37">
                  <c:v>45169</c:v>
                </c:pt>
                <c:pt idx="38">
                  <c:v>45170</c:v>
                </c:pt>
                <c:pt idx="39">
                  <c:v>45171</c:v>
                </c:pt>
                <c:pt idx="40">
                  <c:v>45172</c:v>
                </c:pt>
                <c:pt idx="41">
                  <c:v>45173</c:v>
                </c:pt>
                <c:pt idx="42">
                  <c:v>45174</c:v>
                </c:pt>
                <c:pt idx="43">
                  <c:v>45175</c:v>
                </c:pt>
                <c:pt idx="44">
                  <c:v>45176</c:v>
                </c:pt>
                <c:pt idx="45">
                  <c:v>45177</c:v>
                </c:pt>
                <c:pt idx="46">
                  <c:v>45178</c:v>
                </c:pt>
                <c:pt idx="47">
                  <c:v>45179</c:v>
                </c:pt>
                <c:pt idx="48">
                  <c:v>45180</c:v>
                </c:pt>
                <c:pt idx="49">
                  <c:v>45181</c:v>
                </c:pt>
                <c:pt idx="50">
                  <c:v>45182</c:v>
                </c:pt>
                <c:pt idx="51">
                  <c:v>45183</c:v>
                </c:pt>
                <c:pt idx="52">
                  <c:v>45184</c:v>
                </c:pt>
                <c:pt idx="53">
                  <c:v>45185</c:v>
                </c:pt>
                <c:pt idx="54">
                  <c:v>45186</c:v>
                </c:pt>
                <c:pt idx="55">
                  <c:v>45187</c:v>
                </c:pt>
                <c:pt idx="56">
                  <c:v>45188</c:v>
                </c:pt>
                <c:pt idx="57">
                  <c:v>45189</c:v>
                </c:pt>
                <c:pt idx="58">
                  <c:v>45190</c:v>
                </c:pt>
                <c:pt idx="59">
                  <c:v>45191</c:v>
                </c:pt>
                <c:pt idx="60">
                  <c:v>45192</c:v>
                </c:pt>
                <c:pt idx="61">
                  <c:v>45193</c:v>
                </c:pt>
                <c:pt idx="62">
                  <c:v>45194</c:v>
                </c:pt>
                <c:pt idx="63">
                  <c:v>45195</c:v>
                </c:pt>
                <c:pt idx="64">
                  <c:v>45196</c:v>
                </c:pt>
                <c:pt idx="65">
                  <c:v>45197</c:v>
                </c:pt>
                <c:pt idx="66">
                  <c:v>45198</c:v>
                </c:pt>
                <c:pt idx="67">
                  <c:v>45199</c:v>
                </c:pt>
                <c:pt idx="68">
                  <c:v>45200</c:v>
                </c:pt>
                <c:pt idx="69">
                  <c:v>45201</c:v>
                </c:pt>
                <c:pt idx="70">
                  <c:v>45202</c:v>
                </c:pt>
                <c:pt idx="71">
                  <c:v>45203</c:v>
                </c:pt>
                <c:pt idx="72">
                  <c:v>45204</c:v>
                </c:pt>
                <c:pt idx="73">
                  <c:v>45205</c:v>
                </c:pt>
                <c:pt idx="74">
                  <c:v>45206</c:v>
                </c:pt>
                <c:pt idx="75">
                  <c:v>45207</c:v>
                </c:pt>
                <c:pt idx="76">
                  <c:v>45208</c:v>
                </c:pt>
                <c:pt idx="77">
                  <c:v>45209</c:v>
                </c:pt>
                <c:pt idx="78">
                  <c:v>45210</c:v>
                </c:pt>
                <c:pt idx="79">
                  <c:v>45211</c:v>
                </c:pt>
                <c:pt idx="80">
                  <c:v>45212</c:v>
                </c:pt>
              </c:numCache>
            </c:numRef>
          </c:cat>
          <c:val>
            <c:numRef>
              <c:f>Sheet2!$B$11:$CD$11</c:f>
              <c:numCache>
                <c:formatCode>General</c:formatCode>
                <c:ptCount val="81"/>
                <c:pt idx="0">
                  <c:v>4977.0833333333303</c:v>
                </c:pt>
                <c:pt idx="1">
                  <c:v>0</c:v>
                </c:pt>
                <c:pt idx="2">
                  <c:v>2789.5833333333298</c:v>
                </c:pt>
                <c:pt idx="3">
                  <c:v>4906.25</c:v>
                </c:pt>
                <c:pt idx="4">
                  <c:v>8572.9166666666606</c:v>
                </c:pt>
                <c:pt idx="5">
                  <c:v>7239.5833333333303</c:v>
                </c:pt>
                <c:pt idx="6">
                  <c:v>2750</c:v>
                </c:pt>
                <c:pt idx="7">
                  <c:v>2977.0833333333298</c:v>
                </c:pt>
                <c:pt idx="8">
                  <c:v>0</c:v>
                </c:pt>
                <c:pt idx="9">
                  <c:v>2352.0833333333298</c:v>
                </c:pt>
                <c:pt idx="10">
                  <c:v>2710.4166666666601</c:v>
                </c:pt>
                <c:pt idx="11">
                  <c:v>3662.5</c:v>
                </c:pt>
                <c:pt idx="12">
                  <c:v>4600</c:v>
                </c:pt>
                <c:pt idx="13">
                  <c:v>1312.5</c:v>
                </c:pt>
                <c:pt idx="14">
                  <c:v>1312.5</c:v>
                </c:pt>
                <c:pt idx="15">
                  <c:v>0</c:v>
                </c:pt>
                <c:pt idx="16">
                  <c:v>2897.9166666666601</c:v>
                </c:pt>
                <c:pt idx="17">
                  <c:v>5808.3333333333303</c:v>
                </c:pt>
                <c:pt idx="18">
                  <c:v>4406.875</c:v>
                </c:pt>
                <c:pt idx="19">
                  <c:v>5460.4166666666597</c:v>
                </c:pt>
                <c:pt idx="20">
                  <c:v>0</c:v>
                </c:pt>
                <c:pt idx="21">
                  <c:v>0</c:v>
                </c:pt>
                <c:pt idx="22">
                  <c:v>2954.1666666666601</c:v>
                </c:pt>
                <c:pt idx="23">
                  <c:v>1702.0833333333301</c:v>
                </c:pt>
                <c:pt idx="24">
                  <c:v>2645.8333333333298</c:v>
                </c:pt>
                <c:pt idx="25">
                  <c:v>3089.5833333333298</c:v>
                </c:pt>
                <c:pt idx="26">
                  <c:v>2656.25</c:v>
                </c:pt>
                <c:pt idx="27">
                  <c:v>877.08333333333303</c:v>
                </c:pt>
                <c:pt idx="28">
                  <c:v>881.25</c:v>
                </c:pt>
                <c:pt idx="29">
                  <c:v>0</c:v>
                </c:pt>
                <c:pt idx="30">
                  <c:v>1091.6666666666599</c:v>
                </c:pt>
                <c:pt idx="31">
                  <c:v>2047.9166666666599</c:v>
                </c:pt>
                <c:pt idx="32">
                  <c:v>3550</c:v>
                </c:pt>
                <c:pt idx="33">
                  <c:v>4395.8333333333303</c:v>
                </c:pt>
                <c:pt idx="34">
                  <c:v>933.33333333333303</c:v>
                </c:pt>
                <c:pt idx="35">
                  <c:v>1439.5833333333301</c:v>
                </c:pt>
                <c:pt idx="36">
                  <c:v>1212.5</c:v>
                </c:pt>
                <c:pt idx="37">
                  <c:v>1279.1666666666599</c:v>
                </c:pt>
                <c:pt idx="38">
                  <c:v>1412.5</c:v>
                </c:pt>
                <c:pt idx="39">
                  <c:v>3575</c:v>
                </c:pt>
                <c:pt idx="40">
                  <c:v>2433.3333333333298</c:v>
                </c:pt>
                <c:pt idx="41">
                  <c:v>375</c:v>
                </c:pt>
                <c:pt idx="42">
                  <c:v>1150</c:v>
                </c:pt>
                <c:pt idx="43">
                  <c:v>1125</c:v>
                </c:pt>
                <c:pt idx="44">
                  <c:v>956.25</c:v>
                </c:pt>
                <c:pt idx="45">
                  <c:v>1154.1666666666599</c:v>
                </c:pt>
                <c:pt idx="46">
                  <c:v>4014.5833333333298</c:v>
                </c:pt>
                <c:pt idx="47">
                  <c:v>2758.3333333333298</c:v>
                </c:pt>
                <c:pt idx="48">
                  <c:v>520.83333333333303</c:v>
                </c:pt>
                <c:pt idx="49">
                  <c:v>570.83333333333303</c:v>
                </c:pt>
                <c:pt idx="50">
                  <c:v>972.91666666666595</c:v>
                </c:pt>
                <c:pt idx="51">
                  <c:v>1683.3333333333301</c:v>
                </c:pt>
                <c:pt idx="52">
                  <c:v>0</c:v>
                </c:pt>
                <c:pt idx="53">
                  <c:v>5127.0833333333303</c:v>
                </c:pt>
                <c:pt idx="54">
                  <c:v>5137.5</c:v>
                </c:pt>
                <c:pt idx="55">
                  <c:v>4625</c:v>
                </c:pt>
                <c:pt idx="56">
                  <c:v>983.33333333333303</c:v>
                </c:pt>
                <c:pt idx="57">
                  <c:v>1000</c:v>
                </c:pt>
                <c:pt idx="58">
                  <c:v>210.416666666666</c:v>
                </c:pt>
                <c:pt idx="59">
                  <c:v>1202.0833333333301</c:v>
                </c:pt>
                <c:pt idx="60">
                  <c:v>6562.5</c:v>
                </c:pt>
                <c:pt idx="61">
                  <c:v>2247.9166666666601</c:v>
                </c:pt>
                <c:pt idx="62">
                  <c:v>1431.25</c:v>
                </c:pt>
                <c:pt idx="63">
                  <c:v>1320.8333333333301</c:v>
                </c:pt>
                <c:pt idx="64">
                  <c:v>1345.8333333333301</c:v>
                </c:pt>
                <c:pt idx="65">
                  <c:v>1008.33333333333</c:v>
                </c:pt>
                <c:pt idx="66">
                  <c:v>2931.25</c:v>
                </c:pt>
                <c:pt idx="67">
                  <c:v>5912.5</c:v>
                </c:pt>
                <c:pt idx="68">
                  <c:v>5914.5833333333303</c:v>
                </c:pt>
                <c:pt idx="69">
                  <c:v>1139.5833333333301</c:v>
                </c:pt>
                <c:pt idx="70">
                  <c:v>1485.4166666666599</c:v>
                </c:pt>
                <c:pt idx="71">
                  <c:v>1852.0833333333301</c:v>
                </c:pt>
                <c:pt idx="72">
                  <c:v>885.41666666666595</c:v>
                </c:pt>
                <c:pt idx="73">
                  <c:v>1668.75</c:v>
                </c:pt>
                <c:pt idx="74">
                  <c:v>6662.5</c:v>
                </c:pt>
                <c:pt idx="75">
                  <c:v>816.66666666666595</c:v>
                </c:pt>
                <c:pt idx="76">
                  <c:v>2435.4166666666601</c:v>
                </c:pt>
                <c:pt idx="77">
                  <c:v>1283.3333333333301</c:v>
                </c:pt>
                <c:pt idx="78">
                  <c:v>1297.9166666666599</c:v>
                </c:pt>
                <c:pt idx="79">
                  <c:v>883.33333333333303</c:v>
                </c:pt>
                <c:pt idx="80">
                  <c:v>2358.3333333333298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29-1847-8D9A-A315607C4487}"/>
            </c:ext>
          </c:extLst>
        </c:ser>
        <c:ser>
          <c:idx val="3"/>
          <c:order val="3"/>
          <c:tx>
            <c:strRef>
              <c:f>Sheet2!$A$13</c:f>
              <c:strCache>
                <c:ptCount val="1"/>
                <c:pt idx="0">
                  <c:v>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Sheet2!$B$1:$CD$1</c:f>
              <c:numCache>
                <c:formatCode>m/d/yy</c:formatCode>
                <c:ptCount val="81"/>
                <c:pt idx="0">
                  <c:v>45132</c:v>
                </c:pt>
                <c:pt idx="1">
                  <c:v>45133</c:v>
                </c:pt>
                <c:pt idx="2">
                  <c:v>45134</c:v>
                </c:pt>
                <c:pt idx="3">
                  <c:v>45135</c:v>
                </c:pt>
                <c:pt idx="4">
                  <c:v>45136</c:v>
                </c:pt>
                <c:pt idx="5">
                  <c:v>45137</c:v>
                </c:pt>
                <c:pt idx="6">
                  <c:v>45138</c:v>
                </c:pt>
                <c:pt idx="7">
                  <c:v>45139</c:v>
                </c:pt>
                <c:pt idx="8">
                  <c:v>45140</c:v>
                </c:pt>
                <c:pt idx="9">
                  <c:v>45141</c:v>
                </c:pt>
                <c:pt idx="10">
                  <c:v>45142</c:v>
                </c:pt>
                <c:pt idx="11">
                  <c:v>45143</c:v>
                </c:pt>
                <c:pt idx="12">
                  <c:v>45144</c:v>
                </c:pt>
                <c:pt idx="13">
                  <c:v>45145</c:v>
                </c:pt>
                <c:pt idx="14">
                  <c:v>45146</c:v>
                </c:pt>
                <c:pt idx="15">
                  <c:v>45147</c:v>
                </c:pt>
                <c:pt idx="16">
                  <c:v>45148</c:v>
                </c:pt>
                <c:pt idx="17">
                  <c:v>45149</c:v>
                </c:pt>
                <c:pt idx="18">
                  <c:v>45150</c:v>
                </c:pt>
                <c:pt idx="19">
                  <c:v>45151</c:v>
                </c:pt>
                <c:pt idx="20">
                  <c:v>45152</c:v>
                </c:pt>
                <c:pt idx="21">
                  <c:v>45153</c:v>
                </c:pt>
                <c:pt idx="22">
                  <c:v>45154</c:v>
                </c:pt>
                <c:pt idx="23">
                  <c:v>45155</c:v>
                </c:pt>
                <c:pt idx="24">
                  <c:v>45156</c:v>
                </c:pt>
                <c:pt idx="25">
                  <c:v>45157</c:v>
                </c:pt>
                <c:pt idx="26">
                  <c:v>45158</c:v>
                </c:pt>
                <c:pt idx="27">
                  <c:v>45159</c:v>
                </c:pt>
                <c:pt idx="28">
                  <c:v>45160</c:v>
                </c:pt>
                <c:pt idx="29">
                  <c:v>45161</c:v>
                </c:pt>
                <c:pt idx="30">
                  <c:v>45162</c:v>
                </c:pt>
                <c:pt idx="31">
                  <c:v>45163</c:v>
                </c:pt>
                <c:pt idx="32">
                  <c:v>45164</c:v>
                </c:pt>
                <c:pt idx="33">
                  <c:v>45165</c:v>
                </c:pt>
                <c:pt idx="34">
                  <c:v>45166</c:v>
                </c:pt>
                <c:pt idx="35">
                  <c:v>45167</c:v>
                </c:pt>
                <c:pt idx="36">
                  <c:v>45168</c:v>
                </c:pt>
                <c:pt idx="37">
                  <c:v>45169</c:v>
                </c:pt>
                <c:pt idx="38">
                  <c:v>45170</c:v>
                </c:pt>
                <c:pt idx="39">
                  <c:v>45171</c:v>
                </c:pt>
                <c:pt idx="40">
                  <c:v>45172</c:v>
                </c:pt>
                <c:pt idx="41">
                  <c:v>45173</c:v>
                </c:pt>
                <c:pt idx="42">
                  <c:v>45174</c:v>
                </c:pt>
                <c:pt idx="43">
                  <c:v>45175</c:v>
                </c:pt>
                <c:pt idx="44">
                  <c:v>45176</c:v>
                </c:pt>
                <c:pt idx="45">
                  <c:v>45177</c:v>
                </c:pt>
                <c:pt idx="46">
                  <c:v>45178</c:v>
                </c:pt>
                <c:pt idx="47">
                  <c:v>45179</c:v>
                </c:pt>
                <c:pt idx="48">
                  <c:v>45180</c:v>
                </c:pt>
                <c:pt idx="49">
                  <c:v>45181</c:v>
                </c:pt>
                <c:pt idx="50">
                  <c:v>45182</c:v>
                </c:pt>
                <c:pt idx="51">
                  <c:v>45183</c:v>
                </c:pt>
                <c:pt idx="52">
                  <c:v>45184</c:v>
                </c:pt>
                <c:pt idx="53">
                  <c:v>45185</c:v>
                </c:pt>
                <c:pt idx="54">
                  <c:v>45186</c:v>
                </c:pt>
                <c:pt idx="55">
                  <c:v>45187</c:v>
                </c:pt>
                <c:pt idx="56">
                  <c:v>45188</c:v>
                </c:pt>
                <c:pt idx="57">
                  <c:v>45189</c:v>
                </c:pt>
                <c:pt idx="58">
                  <c:v>45190</c:v>
                </c:pt>
                <c:pt idx="59">
                  <c:v>45191</c:v>
                </c:pt>
                <c:pt idx="60">
                  <c:v>45192</c:v>
                </c:pt>
                <c:pt idx="61">
                  <c:v>45193</c:v>
                </c:pt>
                <c:pt idx="62">
                  <c:v>45194</c:v>
                </c:pt>
                <c:pt idx="63">
                  <c:v>45195</c:v>
                </c:pt>
                <c:pt idx="64">
                  <c:v>45196</c:v>
                </c:pt>
                <c:pt idx="65">
                  <c:v>45197</c:v>
                </c:pt>
                <c:pt idx="66">
                  <c:v>45198</c:v>
                </c:pt>
                <c:pt idx="67">
                  <c:v>45199</c:v>
                </c:pt>
                <c:pt idx="68">
                  <c:v>45200</c:v>
                </c:pt>
                <c:pt idx="69">
                  <c:v>45201</c:v>
                </c:pt>
                <c:pt idx="70">
                  <c:v>45202</c:v>
                </c:pt>
                <c:pt idx="71">
                  <c:v>45203</c:v>
                </c:pt>
                <c:pt idx="72">
                  <c:v>45204</c:v>
                </c:pt>
                <c:pt idx="73">
                  <c:v>45205</c:v>
                </c:pt>
                <c:pt idx="74">
                  <c:v>45206</c:v>
                </c:pt>
                <c:pt idx="75">
                  <c:v>45207</c:v>
                </c:pt>
                <c:pt idx="76">
                  <c:v>45208</c:v>
                </c:pt>
                <c:pt idx="77">
                  <c:v>45209</c:v>
                </c:pt>
                <c:pt idx="78">
                  <c:v>45210</c:v>
                </c:pt>
                <c:pt idx="79">
                  <c:v>45211</c:v>
                </c:pt>
                <c:pt idx="80">
                  <c:v>45212</c:v>
                </c:pt>
              </c:numCache>
            </c:numRef>
          </c:cat>
          <c:val>
            <c:numRef>
              <c:f>Sheet2!$B$13:$CD$13</c:f>
              <c:numCache>
                <c:formatCode>General</c:formatCode>
                <c:ptCount val="81"/>
                <c:pt idx="13">
                  <c:v>0</c:v>
                </c:pt>
                <c:pt idx="14">
                  <c:v>0</c:v>
                </c:pt>
                <c:pt idx="15">
                  <c:v>39.5833333333333</c:v>
                </c:pt>
                <c:pt idx="16">
                  <c:v>4114.5833333333303</c:v>
                </c:pt>
                <c:pt idx="17">
                  <c:v>4179.1666666666597</c:v>
                </c:pt>
                <c:pt idx="18">
                  <c:v>3200</c:v>
                </c:pt>
                <c:pt idx="19">
                  <c:v>4910.4166666666597</c:v>
                </c:pt>
                <c:pt idx="20">
                  <c:v>0</c:v>
                </c:pt>
                <c:pt idx="21">
                  <c:v>0</c:v>
                </c:pt>
                <c:pt idx="22">
                  <c:v>1495.8333333333301</c:v>
                </c:pt>
                <c:pt idx="23">
                  <c:v>1385.4166666666599</c:v>
                </c:pt>
                <c:pt idx="24">
                  <c:v>1891.6666666666599</c:v>
                </c:pt>
                <c:pt idx="25">
                  <c:v>2195.8333333333298</c:v>
                </c:pt>
                <c:pt idx="26">
                  <c:v>1862.5</c:v>
                </c:pt>
                <c:pt idx="27">
                  <c:v>829.16666666666595</c:v>
                </c:pt>
                <c:pt idx="28">
                  <c:v>929.16666666666595</c:v>
                </c:pt>
                <c:pt idx="29">
                  <c:v>1547.9166666666599</c:v>
                </c:pt>
                <c:pt idx="30">
                  <c:v>1062.5</c:v>
                </c:pt>
                <c:pt idx="31">
                  <c:v>1608.3333333333301</c:v>
                </c:pt>
                <c:pt idx="32">
                  <c:v>3329.1666666666601</c:v>
                </c:pt>
                <c:pt idx="33">
                  <c:v>3639.5833333333298</c:v>
                </c:pt>
                <c:pt idx="34">
                  <c:v>1104.1666666666599</c:v>
                </c:pt>
                <c:pt idx="35">
                  <c:v>2614.5833333333298</c:v>
                </c:pt>
                <c:pt idx="36">
                  <c:v>939.58333333333303</c:v>
                </c:pt>
                <c:pt idx="37">
                  <c:v>1237.5</c:v>
                </c:pt>
                <c:pt idx="38">
                  <c:v>1356.25</c:v>
                </c:pt>
                <c:pt idx="39">
                  <c:v>2793.75</c:v>
                </c:pt>
                <c:pt idx="40">
                  <c:v>1435.4166666666599</c:v>
                </c:pt>
                <c:pt idx="41">
                  <c:v>591.66666666666595</c:v>
                </c:pt>
                <c:pt idx="42">
                  <c:v>1427.0833333333301</c:v>
                </c:pt>
                <c:pt idx="43">
                  <c:v>547.91666666666595</c:v>
                </c:pt>
                <c:pt idx="44">
                  <c:v>1112.5</c:v>
                </c:pt>
                <c:pt idx="45">
                  <c:v>1022.91666666666</c:v>
                </c:pt>
                <c:pt idx="46">
                  <c:v>3204.1666666666601</c:v>
                </c:pt>
                <c:pt idx="47">
                  <c:v>2072.9166666666601</c:v>
                </c:pt>
                <c:pt idx="48">
                  <c:v>841.66666666666595</c:v>
                </c:pt>
                <c:pt idx="49">
                  <c:v>2204.1666666666601</c:v>
                </c:pt>
                <c:pt idx="50">
                  <c:v>2293.75</c:v>
                </c:pt>
                <c:pt idx="51">
                  <c:v>1163.5416666666599</c:v>
                </c:pt>
                <c:pt idx="52">
                  <c:v>2060.4166666666601</c:v>
                </c:pt>
                <c:pt idx="53">
                  <c:v>3091.6666666666601</c:v>
                </c:pt>
                <c:pt idx="54">
                  <c:v>3897.9166666666601</c:v>
                </c:pt>
                <c:pt idx="55">
                  <c:v>3579.1666666666601</c:v>
                </c:pt>
                <c:pt idx="56">
                  <c:v>795.83333333333303</c:v>
                </c:pt>
                <c:pt idx="57">
                  <c:v>2643.75</c:v>
                </c:pt>
                <c:pt idx="58">
                  <c:v>0</c:v>
                </c:pt>
                <c:pt idx="59">
                  <c:v>712.5</c:v>
                </c:pt>
                <c:pt idx="60">
                  <c:v>4918.75</c:v>
                </c:pt>
                <c:pt idx="61">
                  <c:v>2937.5</c:v>
                </c:pt>
                <c:pt idx="62">
                  <c:v>1081.25</c:v>
                </c:pt>
                <c:pt idx="63">
                  <c:v>1806.25</c:v>
                </c:pt>
                <c:pt idx="64">
                  <c:v>3683.3333333333298</c:v>
                </c:pt>
                <c:pt idx="65">
                  <c:v>679.16666666666595</c:v>
                </c:pt>
                <c:pt idx="66">
                  <c:v>3308.3333333333298</c:v>
                </c:pt>
                <c:pt idx="67">
                  <c:v>5400</c:v>
                </c:pt>
                <c:pt idx="68">
                  <c:v>5464.5833333333303</c:v>
                </c:pt>
                <c:pt idx="69">
                  <c:v>452.08333333333297</c:v>
                </c:pt>
                <c:pt idx="70">
                  <c:v>0</c:v>
                </c:pt>
                <c:pt idx="71">
                  <c:v>2070.8333333333298</c:v>
                </c:pt>
                <c:pt idx="72">
                  <c:v>527.08333333333303</c:v>
                </c:pt>
                <c:pt idx="73">
                  <c:v>2087.5</c:v>
                </c:pt>
                <c:pt idx="74">
                  <c:v>5204.1666666666597</c:v>
                </c:pt>
                <c:pt idx="75">
                  <c:v>477.08333333333297</c:v>
                </c:pt>
                <c:pt idx="76">
                  <c:v>1258.3333333333301</c:v>
                </c:pt>
                <c:pt idx="77">
                  <c:v>733.33333333333303</c:v>
                </c:pt>
                <c:pt idx="78">
                  <c:v>1587.5</c:v>
                </c:pt>
                <c:pt idx="79">
                  <c:v>637.5</c:v>
                </c:pt>
                <c:pt idx="80">
                  <c:v>1620.8333333333301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629-1847-8D9A-A315607C4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7311072"/>
        <c:axId val="757313344"/>
      </c:lineChart>
      <c:dateAx>
        <c:axId val="757311072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313344"/>
        <c:crosses val="autoZero"/>
        <c:auto val="1"/>
        <c:lblOffset val="100"/>
        <c:baseTimeUnit val="days"/>
      </c:dateAx>
      <c:valAx>
        <c:axId val="757313344"/>
        <c:scaling>
          <c:orientation val="minMax"/>
          <c:max val="9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400">
                    <a:solidFill>
                      <a:schemeClr val="tx1"/>
                    </a:solidFill>
                  </a:rPr>
                  <a:t>平均売上額（円）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731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A,I,M,N,O</a:t>
            </a:r>
            <a:r>
              <a:rPr lang="ja-JP"/>
              <a:t>　一日あたりの平均売上額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Sheet2!$B$1:$CD$1</c:f>
              <c:numCache>
                <c:formatCode>m/d/yy</c:formatCode>
                <c:ptCount val="81"/>
                <c:pt idx="0">
                  <c:v>45132</c:v>
                </c:pt>
                <c:pt idx="1">
                  <c:v>45133</c:v>
                </c:pt>
                <c:pt idx="2">
                  <c:v>45134</c:v>
                </c:pt>
                <c:pt idx="3">
                  <c:v>45135</c:v>
                </c:pt>
                <c:pt idx="4">
                  <c:v>45136</c:v>
                </c:pt>
                <c:pt idx="5">
                  <c:v>45137</c:v>
                </c:pt>
                <c:pt idx="6">
                  <c:v>45138</c:v>
                </c:pt>
                <c:pt idx="7">
                  <c:v>45139</c:v>
                </c:pt>
                <c:pt idx="8">
                  <c:v>45140</c:v>
                </c:pt>
                <c:pt idx="9">
                  <c:v>45141</c:v>
                </c:pt>
                <c:pt idx="10">
                  <c:v>45142</c:v>
                </c:pt>
                <c:pt idx="11">
                  <c:v>45143</c:v>
                </c:pt>
                <c:pt idx="12">
                  <c:v>45144</c:v>
                </c:pt>
                <c:pt idx="13">
                  <c:v>45145</c:v>
                </c:pt>
                <c:pt idx="14">
                  <c:v>45146</c:v>
                </c:pt>
                <c:pt idx="15">
                  <c:v>45147</c:v>
                </c:pt>
                <c:pt idx="16">
                  <c:v>45148</c:v>
                </c:pt>
                <c:pt idx="17">
                  <c:v>45149</c:v>
                </c:pt>
                <c:pt idx="18">
                  <c:v>45150</c:v>
                </c:pt>
                <c:pt idx="19">
                  <c:v>45151</c:v>
                </c:pt>
                <c:pt idx="20">
                  <c:v>45152</c:v>
                </c:pt>
                <c:pt idx="21">
                  <c:v>45153</c:v>
                </c:pt>
                <c:pt idx="22">
                  <c:v>45154</c:v>
                </c:pt>
                <c:pt idx="23">
                  <c:v>45155</c:v>
                </c:pt>
                <c:pt idx="24">
                  <c:v>45156</c:v>
                </c:pt>
                <c:pt idx="25">
                  <c:v>45157</c:v>
                </c:pt>
                <c:pt idx="26">
                  <c:v>45158</c:v>
                </c:pt>
                <c:pt idx="27">
                  <c:v>45159</c:v>
                </c:pt>
                <c:pt idx="28">
                  <c:v>45160</c:v>
                </c:pt>
                <c:pt idx="29">
                  <c:v>45161</c:v>
                </c:pt>
                <c:pt idx="30">
                  <c:v>45162</c:v>
                </c:pt>
                <c:pt idx="31">
                  <c:v>45163</c:v>
                </c:pt>
                <c:pt idx="32">
                  <c:v>45164</c:v>
                </c:pt>
                <c:pt idx="33">
                  <c:v>45165</c:v>
                </c:pt>
                <c:pt idx="34">
                  <c:v>45166</c:v>
                </c:pt>
                <c:pt idx="35">
                  <c:v>45167</c:v>
                </c:pt>
                <c:pt idx="36">
                  <c:v>45168</c:v>
                </c:pt>
                <c:pt idx="37">
                  <c:v>45169</c:v>
                </c:pt>
                <c:pt idx="38">
                  <c:v>45170</c:v>
                </c:pt>
                <c:pt idx="39">
                  <c:v>45171</c:v>
                </c:pt>
                <c:pt idx="40">
                  <c:v>45172</c:v>
                </c:pt>
                <c:pt idx="41">
                  <c:v>45173</c:v>
                </c:pt>
                <c:pt idx="42">
                  <c:v>45174</c:v>
                </c:pt>
                <c:pt idx="43">
                  <c:v>45175</c:v>
                </c:pt>
                <c:pt idx="44">
                  <c:v>45176</c:v>
                </c:pt>
                <c:pt idx="45">
                  <c:v>45177</c:v>
                </c:pt>
                <c:pt idx="46">
                  <c:v>45178</c:v>
                </c:pt>
                <c:pt idx="47">
                  <c:v>45179</c:v>
                </c:pt>
                <c:pt idx="48">
                  <c:v>45180</c:v>
                </c:pt>
                <c:pt idx="49">
                  <c:v>45181</c:v>
                </c:pt>
                <c:pt idx="50">
                  <c:v>45182</c:v>
                </c:pt>
                <c:pt idx="51">
                  <c:v>45183</c:v>
                </c:pt>
                <c:pt idx="52">
                  <c:v>45184</c:v>
                </c:pt>
                <c:pt idx="53">
                  <c:v>45185</c:v>
                </c:pt>
                <c:pt idx="54">
                  <c:v>45186</c:v>
                </c:pt>
                <c:pt idx="55">
                  <c:v>45187</c:v>
                </c:pt>
                <c:pt idx="56">
                  <c:v>45188</c:v>
                </c:pt>
                <c:pt idx="57">
                  <c:v>45189</c:v>
                </c:pt>
                <c:pt idx="58">
                  <c:v>45190</c:v>
                </c:pt>
                <c:pt idx="59">
                  <c:v>45191</c:v>
                </c:pt>
                <c:pt idx="60">
                  <c:v>45192</c:v>
                </c:pt>
                <c:pt idx="61">
                  <c:v>45193</c:v>
                </c:pt>
                <c:pt idx="62">
                  <c:v>45194</c:v>
                </c:pt>
                <c:pt idx="63">
                  <c:v>45195</c:v>
                </c:pt>
                <c:pt idx="64">
                  <c:v>45196</c:v>
                </c:pt>
                <c:pt idx="65">
                  <c:v>45197</c:v>
                </c:pt>
                <c:pt idx="66">
                  <c:v>45198</c:v>
                </c:pt>
                <c:pt idx="67">
                  <c:v>45199</c:v>
                </c:pt>
                <c:pt idx="68">
                  <c:v>45200</c:v>
                </c:pt>
                <c:pt idx="69">
                  <c:v>45201</c:v>
                </c:pt>
                <c:pt idx="70">
                  <c:v>45202</c:v>
                </c:pt>
                <c:pt idx="71">
                  <c:v>45203</c:v>
                </c:pt>
                <c:pt idx="72">
                  <c:v>45204</c:v>
                </c:pt>
                <c:pt idx="73">
                  <c:v>45205</c:v>
                </c:pt>
                <c:pt idx="74">
                  <c:v>45206</c:v>
                </c:pt>
                <c:pt idx="75">
                  <c:v>45207</c:v>
                </c:pt>
                <c:pt idx="76">
                  <c:v>45208</c:v>
                </c:pt>
                <c:pt idx="77">
                  <c:v>45209</c:v>
                </c:pt>
                <c:pt idx="78">
                  <c:v>45210</c:v>
                </c:pt>
                <c:pt idx="79">
                  <c:v>45211</c:v>
                </c:pt>
                <c:pt idx="80">
                  <c:v>45212</c:v>
                </c:pt>
              </c:numCache>
            </c:numRef>
          </c:cat>
          <c:val>
            <c:numRef>
              <c:f>Sheet2!$B$2:$CD$2</c:f>
              <c:numCache>
                <c:formatCode>General</c:formatCode>
                <c:ptCount val="81"/>
                <c:pt idx="0">
                  <c:v>765</c:v>
                </c:pt>
                <c:pt idx="1">
                  <c:v>273.33333333333297</c:v>
                </c:pt>
                <c:pt idx="2">
                  <c:v>331.666666666666</c:v>
                </c:pt>
                <c:pt idx="3">
                  <c:v>281.25</c:v>
                </c:pt>
                <c:pt idx="4">
                  <c:v>535.41666666666595</c:v>
                </c:pt>
                <c:pt idx="5">
                  <c:v>0</c:v>
                </c:pt>
                <c:pt idx="6">
                  <c:v>350</c:v>
                </c:pt>
                <c:pt idx="7">
                  <c:v>408.33333333333297</c:v>
                </c:pt>
                <c:pt idx="8">
                  <c:v>291.25</c:v>
                </c:pt>
                <c:pt idx="9">
                  <c:v>127.916666666666</c:v>
                </c:pt>
                <c:pt idx="10">
                  <c:v>170.833333333333</c:v>
                </c:pt>
                <c:pt idx="11">
                  <c:v>0</c:v>
                </c:pt>
                <c:pt idx="12">
                  <c:v>312.916666666666</c:v>
                </c:pt>
                <c:pt idx="13">
                  <c:v>452.916666666666</c:v>
                </c:pt>
                <c:pt idx="14">
                  <c:v>0</c:v>
                </c:pt>
                <c:pt idx="15">
                  <c:v>382.5</c:v>
                </c:pt>
                <c:pt idx="16">
                  <c:v>183.333333333333</c:v>
                </c:pt>
                <c:pt idx="17">
                  <c:v>0</c:v>
                </c:pt>
                <c:pt idx="18">
                  <c:v>283.75</c:v>
                </c:pt>
                <c:pt idx="19">
                  <c:v>437.5</c:v>
                </c:pt>
                <c:pt idx="20">
                  <c:v>0</c:v>
                </c:pt>
                <c:pt idx="21">
                  <c:v>0</c:v>
                </c:pt>
                <c:pt idx="22">
                  <c:v>172.5</c:v>
                </c:pt>
                <c:pt idx="23">
                  <c:v>107.083333333333</c:v>
                </c:pt>
                <c:pt idx="24">
                  <c:v>275</c:v>
                </c:pt>
                <c:pt idx="25">
                  <c:v>0</c:v>
                </c:pt>
                <c:pt idx="26">
                  <c:v>813.75</c:v>
                </c:pt>
                <c:pt idx="27">
                  <c:v>59.1666666666666</c:v>
                </c:pt>
                <c:pt idx="28">
                  <c:v>98.3333333333333</c:v>
                </c:pt>
                <c:pt idx="29">
                  <c:v>201.666666666666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310.83333333333297</c:v>
                </c:pt>
                <c:pt idx="34">
                  <c:v>103.333333333333</c:v>
                </c:pt>
                <c:pt idx="35">
                  <c:v>202.5</c:v>
                </c:pt>
                <c:pt idx="36">
                  <c:v>0</c:v>
                </c:pt>
                <c:pt idx="37">
                  <c:v>160.833333333333</c:v>
                </c:pt>
                <c:pt idx="38">
                  <c:v>445.83333333333297</c:v>
                </c:pt>
                <c:pt idx="39">
                  <c:v>0</c:v>
                </c:pt>
                <c:pt idx="40">
                  <c:v>95</c:v>
                </c:pt>
                <c:pt idx="41">
                  <c:v>35</c:v>
                </c:pt>
                <c:pt idx="42">
                  <c:v>109.583333333333</c:v>
                </c:pt>
                <c:pt idx="43">
                  <c:v>16.6666666666666</c:v>
                </c:pt>
                <c:pt idx="44">
                  <c:v>123.333333333333</c:v>
                </c:pt>
                <c:pt idx="45">
                  <c:v>0</c:v>
                </c:pt>
                <c:pt idx="46">
                  <c:v>0</c:v>
                </c:pt>
                <c:pt idx="47">
                  <c:v>68.75</c:v>
                </c:pt>
                <c:pt idx="48">
                  <c:v>0</c:v>
                </c:pt>
                <c:pt idx="49">
                  <c:v>40</c:v>
                </c:pt>
                <c:pt idx="50">
                  <c:v>322.916666666666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437.08333333333297</c:v>
                </c:pt>
                <c:pt idx="55">
                  <c:v>320</c:v>
                </c:pt>
                <c:pt idx="56">
                  <c:v>0</c:v>
                </c:pt>
                <c:pt idx="57">
                  <c:v>41.6666666666666</c:v>
                </c:pt>
                <c:pt idx="58">
                  <c:v>0</c:v>
                </c:pt>
                <c:pt idx="59">
                  <c:v>70</c:v>
                </c:pt>
                <c:pt idx="60">
                  <c:v>186.25</c:v>
                </c:pt>
                <c:pt idx="61">
                  <c:v>0</c:v>
                </c:pt>
                <c:pt idx="62">
                  <c:v>50.8333333333333</c:v>
                </c:pt>
                <c:pt idx="63">
                  <c:v>169.166666666666</c:v>
                </c:pt>
                <c:pt idx="64">
                  <c:v>353.33333333333297</c:v>
                </c:pt>
                <c:pt idx="65">
                  <c:v>145</c:v>
                </c:pt>
                <c:pt idx="66">
                  <c:v>300</c:v>
                </c:pt>
                <c:pt idx="67">
                  <c:v>0</c:v>
                </c:pt>
                <c:pt idx="68">
                  <c:v>0</c:v>
                </c:pt>
                <c:pt idx="69">
                  <c:v>60.8333333333333</c:v>
                </c:pt>
                <c:pt idx="70">
                  <c:v>42.5</c:v>
                </c:pt>
                <c:pt idx="71">
                  <c:v>0</c:v>
                </c:pt>
                <c:pt idx="72">
                  <c:v>9.1666666666666607</c:v>
                </c:pt>
                <c:pt idx="73">
                  <c:v>0</c:v>
                </c:pt>
                <c:pt idx="74">
                  <c:v>456.666666666666</c:v>
                </c:pt>
                <c:pt idx="75">
                  <c:v>205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144.166666666666</c:v>
                </c:pt>
                <c:pt idx="80">
                  <c:v>1383.3333333333301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47-F646-8A5A-6514470114D3}"/>
            </c:ext>
          </c:extLst>
        </c:ser>
        <c:ser>
          <c:idx val="1"/>
          <c:order val="1"/>
          <c:tx>
            <c:strRef>
              <c:f>Sheet2!$A$10</c:f>
              <c:strCache>
                <c:ptCount val="1"/>
                <c:pt idx="0">
                  <c:v>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Sheet2!$B$1:$CD$1</c:f>
              <c:numCache>
                <c:formatCode>m/d/yy</c:formatCode>
                <c:ptCount val="81"/>
                <c:pt idx="0">
                  <c:v>45132</c:v>
                </c:pt>
                <c:pt idx="1">
                  <c:v>45133</c:v>
                </c:pt>
                <c:pt idx="2">
                  <c:v>45134</c:v>
                </c:pt>
                <c:pt idx="3">
                  <c:v>45135</c:v>
                </c:pt>
                <c:pt idx="4">
                  <c:v>45136</c:v>
                </c:pt>
                <c:pt idx="5">
                  <c:v>45137</c:v>
                </c:pt>
                <c:pt idx="6">
                  <c:v>45138</c:v>
                </c:pt>
                <c:pt idx="7">
                  <c:v>45139</c:v>
                </c:pt>
                <c:pt idx="8">
                  <c:v>45140</c:v>
                </c:pt>
                <c:pt idx="9">
                  <c:v>45141</c:v>
                </c:pt>
                <c:pt idx="10">
                  <c:v>45142</c:v>
                </c:pt>
                <c:pt idx="11">
                  <c:v>45143</c:v>
                </c:pt>
                <c:pt idx="12">
                  <c:v>45144</c:v>
                </c:pt>
                <c:pt idx="13">
                  <c:v>45145</c:v>
                </c:pt>
                <c:pt idx="14">
                  <c:v>45146</c:v>
                </c:pt>
                <c:pt idx="15">
                  <c:v>45147</c:v>
                </c:pt>
                <c:pt idx="16">
                  <c:v>45148</c:v>
                </c:pt>
                <c:pt idx="17">
                  <c:v>45149</c:v>
                </c:pt>
                <c:pt idx="18">
                  <c:v>45150</c:v>
                </c:pt>
                <c:pt idx="19">
                  <c:v>45151</c:v>
                </c:pt>
                <c:pt idx="20">
                  <c:v>45152</c:v>
                </c:pt>
                <c:pt idx="21">
                  <c:v>45153</c:v>
                </c:pt>
                <c:pt idx="22">
                  <c:v>45154</c:v>
                </c:pt>
                <c:pt idx="23">
                  <c:v>45155</c:v>
                </c:pt>
                <c:pt idx="24">
                  <c:v>45156</c:v>
                </c:pt>
                <c:pt idx="25">
                  <c:v>45157</c:v>
                </c:pt>
                <c:pt idx="26">
                  <c:v>45158</c:v>
                </c:pt>
                <c:pt idx="27">
                  <c:v>45159</c:v>
                </c:pt>
                <c:pt idx="28">
                  <c:v>45160</c:v>
                </c:pt>
                <c:pt idx="29">
                  <c:v>45161</c:v>
                </c:pt>
                <c:pt idx="30">
                  <c:v>45162</c:v>
                </c:pt>
                <c:pt idx="31">
                  <c:v>45163</c:v>
                </c:pt>
                <c:pt idx="32">
                  <c:v>45164</c:v>
                </c:pt>
                <c:pt idx="33">
                  <c:v>45165</c:v>
                </c:pt>
                <c:pt idx="34">
                  <c:v>45166</c:v>
                </c:pt>
                <c:pt idx="35">
                  <c:v>45167</c:v>
                </c:pt>
                <c:pt idx="36">
                  <c:v>45168</c:v>
                </c:pt>
                <c:pt idx="37">
                  <c:v>45169</c:v>
                </c:pt>
                <c:pt idx="38">
                  <c:v>45170</c:v>
                </c:pt>
                <c:pt idx="39">
                  <c:v>45171</c:v>
                </c:pt>
                <c:pt idx="40">
                  <c:v>45172</c:v>
                </c:pt>
                <c:pt idx="41">
                  <c:v>45173</c:v>
                </c:pt>
                <c:pt idx="42">
                  <c:v>45174</c:v>
                </c:pt>
                <c:pt idx="43">
                  <c:v>45175</c:v>
                </c:pt>
                <c:pt idx="44">
                  <c:v>45176</c:v>
                </c:pt>
                <c:pt idx="45">
                  <c:v>45177</c:v>
                </c:pt>
                <c:pt idx="46">
                  <c:v>45178</c:v>
                </c:pt>
                <c:pt idx="47">
                  <c:v>45179</c:v>
                </c:pt>
                <c:pt idx="48">
                  <c:v>45180</c:v>
                </c:pt>
                <c:pt idx="49">
                  <c:v>45181</c:v>
                </c:pt>
                <c:pt idx="50">
                  <c:v>45182</c:v>
                </c:pt>
                <c:pt idx="51">
                  <c:v>45183</c:v>
                </c:pt>
                <c:pt idx="52">
                  <c:v>45184</c:v>
                </c:pt>
                <c:pt idx="53">
                  <c:v>45185</c:v>
                </c:pt>
                <c:pt idx="54">
                  <c:v>45186</c:v>
                </c:pt>
                <c:pt idx="55">
                  <c:v>45187</c:v>
                </c:pt>
                <c:pt idx="56">
                  <c:v>45188</c:v>
                </c:pt>
                <c:pt idx="57">
                  <c:v>45189</c:v>
                </c:pt>
                <c:pt idx="58">
                  <c:v>45190</c:v>
                </c:pt>
                <c:pt idx="59">
                  <c:v>45191</c:v>
                </c:pt>
                <c:pt idx="60">
                  <c:v>45192</c:v>
                </c:pt>
                <c:pt idx="61">
                  <c:v>45193</c:v>
                </c:pt>
                <c:pt idx="62">
                  <c:v>45194</c:v>
                </c:pt>
                <c:pt idx="63">
                  <c:v>45195</c:v>
                </c:pt>
                <c:pt idx="64">
                  <c:v>45196</c:v>
                </c:pt>
                <c:pt idx="65">
                  <c:v>45197</c:v>
                </c:pt>
                <c:pt idx="66">
                  <c:v>45198</c:v>
                </c:pt>
                <c:pt idx="67">
                  <c:v>45199</c:v>
                </c:pt>
                <c:pt idx="68">
                  <c:v>45200</c:v>
                </c:pt>
                <c:pt idx="69">
                  <c:v>45201</c:v>
                </c:pt>
                <c:pt idx="70">
                  <c:v>45202</c:v>
                </c:pt>
                <c:pt idx="71">
                  <c:v>45203</c:v>
                </c:pt>
                <c:pt idx="72">
                  <c:v>45204</c:v>
                </c:pt>
                <c:pt idx="73">
                  <c:v>45205</c:v>
                </c:pt>
                <c:pt idx="74">
                  <c:v>45206</c:v>
                </c:pt>
                <c:pt idx="75">
                  <c:v>45207</c:v>
                </c:pt>
                <c:pt idx="76">
                  <c:v>45208</c:v>
                </c:pt>
                <c:pt idx="77">
                  <c:v>45209</c:v>
                </c:pt>
                <c:pt idx="78">
                  <c:v>45210</c:v>
                </c:pt>
                <c:pt idx="79">
                  <c:v>45211</c:v>
                </c:pt>
                <c:pt idx="80">
                  <c:v>45212</c:v>
                </c:pt>
              </c:numCache>
            </c:numRef>
          </c:cat>
          <c:val>
            <c:numRef>
              <c:f>Sheet2!$B$10:$CD$10</c:f>
              <c:numCache>
                <c:formatCode>General</c:formatCode>
                <c:ptCount val="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1945</c:v>
                </c:pt>
                <c:pt idx="5">
                  <c:v>1845</c:v>
                </c:pt>
                <c:pt idx="6">
                  <c:v>1204.1666666666599</c:v>
                </c:pt>
                <c:pt idx="7">
                  <c:v>1425</c:v>
                </c:pt>
                <c:pt idx="8">
                  <c:v>0</c:v>
                </c:pt>
                <c:pt idx="9">
                  <c:v>1029.1666666666599</c:v>
                </c:pt>
                <c:pt idx="10">
                  <c:v>1318.3333333333301</c:v>
                </c:pt>
                <c:pt idx="11">
                  <c:v>273.33333333333297</c:v>
                </c:pt>
                <c:pt idx="12">
                  <c:v>641.66666666666595</c:v>
                </c:pt>
                <c:pt idx="13">
                  <c:v>585.83333333333303</c:v>
                </c:pt>
                <c:pt idx="14">
                  <c:v>447.5</c:v>
                </c:pt>
                <c:pt idx="15">
                  <c:v>1045</c:v>
                </c:pt>
                <c:pt idx="16">
                  <c:v>1065</c:v>
                </c:pt>
                <c:pt idx="17">
                  <c:v>1136.6666666666599</c:v>
                </c:pt>
                <c:pt idx="18">
                  <c:v>150.833333333333</c:v>
                </c:pt>
                <c:pt idx="19">
                  <c:v>1149.1666666666599</c:v>
                </c:pt>
                <c:pt idx="20">
                  <c:v>0</c:v>
                </c:pt>
                <c:pt idx="21">
                  <c:v>0</c:v>
                </c:pt>
                <c:pt idx="22">
                  <c:v>538.33333333333303</c:v>
                </c:pt>
                <c:pt idx="23">
                  <c:v>515</c:v>
                </c:pt>
                <c:pt idx="24">
                  <c:v>645.83333333333303</c:v>
                </c:pt>
                <c:pt idx="25">
                  <c:v>392.5</c:v>
                </c:pt>
                <c:pt idx="26">
                  <c:v>352.5</c:v>
                </c:pt>
                <c:pt idx="27">
                  <c:v>365</c:v>
                </c:pt>
                <c:pt idx="28">
                  <c:v>300.83333333333297</c:v>
                </c:pt>
                <c:pt idx="29">
                  <c:v>526.66666666666595</c:v>
                </c:pt>
                <c:pt idx="30">
                  <c:v>728.33333333333303</c:v>
                </c:pt>
                <c:pt idx="31">
                  <c:v>479.166666666666</c:v>
                </c:pt>
                <c:pt idx="32">
                  <c:v>519.16666666666595</c:v>
                </c:pt>
                <c:pt idx="33">
                  <c:v>1492.5</c:v>
                </c:pt>
                <c:pt idx="34">
                  <c:v>352.5</c:v>
                </c:pt>
                <c:pt idx="35">
                  <c:v>526.66666666666595</c:v>
                </c:pt>
                <c:pt idx="36">
                  <c:v>352.5</c:v>
                </c:pt>
                <c:pt idx="37">
                  <c:v>237.5</c:v>
                </c:pt>
                <c:pt idx="38">
                  <c:v>705</c:v>
                </c:pt>
                <c:pt idx="39">
                  <c:v>774.16666666666595</c:v>
                </c:pt>
                <c:pt idx="40">
                  <c:v>525.41666666666595</c:v>
                </c:pt>
                <c:pt idx="41">
                  <c:v>147.083333333333</c:v>
                </c:pt>
                <c:pt idx="42">
                  <c:v>619.58333333333303</c:v>
                </c:pt>
                <c:pt idx="43">
                  <c:v>455</c:v>
                </c:pt>
                <c:pt idx="44">
                  <c:v>204.166666666666</c:v>
                </c:pt>
                <c:pt idx="45">
                  <c:v>647.5</c:v>
                </c:pt>
                <c:pt idx="46">
                  <c:v>735.83333333333303</c:v>
                </c:pt>
                <c:pt idx="47">
                  <c:v>237.083333333333</c:v>
                </c:pt>
                <c:pt idx="48">
                  <c:v>767.5</c:v>
                </c:pt>
                <c:pt idx="49">
                  <c:v>411.666666666666</c:v>
                </c:pt>
                <c:pt idx="50">
                  <c:v>189.583333333333</c:v>
                </c:pt>
                <c:pt idx="51">
                  <c:v>811.25</c:v>
                </c:pt>
                <c:pt idx="52">
                  <c:v>590.41666666666595</c:v>
                </c:pt>
                <c:pt idx="53">
                  <c:v>581.25</c:v>
                </c:pt>
                <c:pt idx="54">
                  <c:v>569.16666666666595</c:v>
                </c:pt>
                <c:pt idx="55">
                  <c:v>562.5</c:v>
                </c:pt>
                <c:pt idx="56">
                  <c:v>255.833333333333</c:v>
                </c:pt>
                <c:pt idx="57">
                  <c:v>350</c:v>
                </c:pt>
                <c:pt idx="58">
                  <c:v>29.1666666666666</c:v>
                </c:pt>
                <c:pt idx="59">
                  <c:v>276.25</c:v>
                </c:pt>
                <c:pt idx="60">
                  <c:v>498.33333333333297</c:v>
                </c:pt>
                <c:pt idx="61">
                  <c:v>293.33333333333297</c:v>
                </c:pt>
                <c:pt idx="62">
                  <c:v>245</c:v>
                </c:pt>
                <c:pt idx="63">
                  <c:v>311.25</c:v>
                </c:pt>
                <c:pt idx="64">
                  <c:v>329.58333333333297</c:v>
                </c:pt>
                <c:pt idx="65">
                  <c:v>160</c:v>
                </c:pt>
                <c:pt idx="66">
                  <c:v>542.91666666666595</c:v>
                </c:pt>
                <c:pt idx="67">
                  <c:v>474.166666666666</c:v>
                </c:pt>
                <c:pt idx="68">
                  <c:v>317.08333333333297</c:v>
                </c:pt>
                <c:pt idx="69">
                  <c:v>0</c:v>
                </c:pt>
                <c:pt idx="70">
                  <c:v>557.5</c:v>
                </c:pt>
                <c:pt idx="71">
                  <c:v>847.08333333333303</c:v>
                </c:pt>
                <c:pt idx="72">
                  <c:v>207.5</c:v>
                </c:pt>
                <c:pt idx="73">
                  <c:v>187.916666666666</c:v>
                </c:pt>
                <c:pt idx="74">
                  <c:v>657.08333333333303</c:v>
                </c:pt>
                <c:pt idx="75">
                  <c:v>222.916666666666</c:v>
                </c:pt>
                <c:pt idx="76">
                  <c:v>46.25</c:v>
                </c:pt>
                <c:pt idx="77">
                  <c:v>571.66666666666595</c:v>
                </c:pt>
                <c:pt idx="78">
                  <c:v>461.25</c:v>
                </c:pt>
                <c:pt idx="79">
                  <c:v>358.75</c:v>
                </c:pt>
                <c:pt idx="80">
                  <c:v>1826.6666666666599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47-F646-8A5A-6514470114D3}"/>
            </c:ext>
          </c:extLst>
        </c:ser>
        <c:ser>
          <c:idx val="2"/>
          <c:order val="2"/>
          <c:tx>
            <c:strRef>
              <c:f>Sheet2!$A$14</c:f>
              <c:strCache>
                <c:ptCount val="1"/>
                <c:pt idx="0">
                  <c:v>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Sheet2!$B$1:$CD$1</c:f>
              <c:numCache>
                <c:formatCode>m/d/yy</c:formatCode>
                <c:ptCount val="81"/>
                <c:pt idx="0">
                  <c:v>45132</c:v>
                </c:pt>
                <c:pt idx="1">
                  <c:v>45133</c:v>
                </c:pt>
                <c:pt idx="2">
                  <c:v>45134</c:v>
                </c:pt>
                <c:pt idx="3">
                  <c:v>45135</c:v>
                </c:pt>
                <c:pt idx="4">
                  <c:v>45136</c:v>
                </c:pt>
                <c:pt idx="5">
                  <c:v>45137</c:v>
                </c:pt>
                <c:pt idx="6">
                  <c:v>45138</c:v>
                </c:pt>
                <c:pt idx="7">
                  <c:v>45139</c:v>
                </c:pt>
                <c:pt idx="8">
                  <c:v>45140</c:v>
                </c:pt>
                <c:pt idx="9">
                  <c:v>45141</c:v>
                </c:pt>
                <c:pt idx="10">
                  <c:v>45142</c:v>
                </c:pt>
                <c:pt idx="11">
                  <c:v>45143</c:v>
                </c:pt>
                <c:pt idx="12">
                  <c:v>45144</c:v>
                </c:pt>
                <c:pt idx="13">
                  <c:v>45145</c:v>
                </c:pt>
                <c:pt idx="14">
                  <c:v>45146</c:v>
                </c:pt>
                <c:pt idx="15">
                  <c:v>45147</c:v>
                </c:pt>
                <c:pt idx="16">
                  <c:v>45148</c:v>
                </c:pt>
                <c:pt idx="17">
                  <c:v>45149</c:v>
                </c:pt>
                <c:pt idx="18">
                  <c:v>45150</c:v>
                </c:pt>
                <c:pt idx="19">
                  <c:v>45151</c:v>
                </c:pt>
                <c:pt idx="20">
                  <c:v>45152</c:v>
                </c:pt>
                <c:pt idx="21">
                  <c:v>45153</c:v>
                </c:pt>
                <c:pt idx="22">
                  <c:v>45154</c:v>
                </c:pt>
                <c:pt idx="23">
                  <c:v>45155</c:v>
                </c:pt>
                <c:pt idx="24">
                  <c:v>45156</c:v>
                </c:pt>
                <c:pt idx="25">
                  <c:v>45157</c:v>
                </c:pt>
                <c:pt idx="26">
                  <c:v>45158</c:v>
                </c:pt>
                <c:pt idx="27">
                  <c:v>45159</c:v>
                </c:pt>
                <c:pt idx="28">
                  <c:v>45160</c:v>
                </c:pt>
                <c:pt idx="29">
                  <c:v>45161</c:v>
                </c:pt>
                <c:pt idx="30">
                  <c:v>45162</c:v>
                </c:pt>
                <c:pt idx="31">
                  <c:v>45163</c:v>
                </c:pt>
                <c:pt idx="32">
                  <c:v>45164</c:v>
                </c:pt>
                <c:pt idx="33">
                  <c:v>45165</c:v>
                </c:pt>
                <c:pt idx="34">
                  <c:v>45166</c:v>
                </c:pt>
                <c:pt idx="35">
                  <c:v>45167</c:v>
                </c:pt>
                <c:pt idx="36">
                  <c:v>45168</c:v>
                </c:pt>
                <c:pt idx="37">
                  <c:v>45169</c:v>
                </c:pt>
                <c:pt idx="38">
                  <c:v>45170</c:v>
                </c:pt>
                <c:pt idx="39">
                  <c:v>45171</c:v>
                </c:pt>
                <c:pt idx="40">
                  <c:v>45172</c:v>
                </c:pt>
                <c:pt idx="41">
                  <c:v>45173</c:v>
                </c:pt>
                <c:pt idx="42">
                  <c:v>45174</c:v>
                </c:pt>
                <c:pt idx="43">
                  <c:v>45175</c:v>
                </c:pt>
                <c:pt idx="44">
                  <c:v>45176</c:v>
                </c:pt>
                <c:pt idx="45">
                  <c:v>45177</c:v>
                </c:pt>
                <c:pt idx="46">
                  <c:v>45178</c:v>
                </c:pt>
                <c:pt idx="47">
                  <c:v>45179</c:v>
                </c:pt>
                <c:pt idx="48">
                  <c:v>45180</c:v>
                </c:pt>
                <c:pt idx="49">
                  <c:v>45181</c:v>
                </c:pt>
                <c:pt idx="50">
                  <c:v>45182</c:v>
                </c:pt>
                <c:pt idx="51">
                  <c:v>45183</c:v>
                </c:pt>
                <c:pt idx="52">
                  <c:v>45184</c:v>
                </c:pt>
                <c:pt idx="53">
                  <c:v>45185</c:v>
                </c:pt>
                <c:pt idx="54">
                  <c:v>45186</c:v>
                </c:pt>
                <c:pt idx="55">
                  <c:v>45187</c:v>
                </c:pt>
                <c:pt idx="56">
                  <c:v>45188</c:v>
                </c:pt>
                <c:pt idx="57">
                  <c:v>45189</c:v>
                </c:pt>
                <c:pt idx="58">
                  <c:v>45190</c:v>
                </c:pt>
                <c:pt idx="59">
                  <c:v>45191</c:v>
                </c:pt>
                <c:pt idx="60">
                  <c:v>45192</c:v>
                </c:pt>
                <c:pt idx="61">
                  <c:v>45193</c:v>
                </c:pt>
                <c:pt idx="62">
                  <c:v>45194</c:v>
                </c:pt>
                <c:pt idx="63">
                  <c:v>45195</c:v>
                </c:pt>
                <c:pt idx="64">
                  <c:v>45196</c:v>
                </c:pt>
                <c:pt idx="65">
                  <c:v>45197</c:v>
                </c:pt>
                <c:pt idx="66">
                  <c:v>45198</c:v>
                </c:pt>
                <c:pt idx="67">
                  <c:v>45199</c:v>
                </c:pt>
                <c:pt idx="68">
                  <c:v>45200</c:v>
                </c:pt>
                <c:pt idx="69">
                  <c:v>45201</c:v>
                </c:pt>
                <c:pt idx="70">
                  <c:v>45202</c:v>
                </c:pt>
                <c:pt idx="71">
                  <c:v>45203</c:v>
                </c:pt>
                <c:pt idx="72">
                  <c:v>45204</c:v>
                </c:pt>
                <c:pt idx="73">
                  <c:v>45205</c:v>
                </c:pt>
                <c:pt idx="74">
                  <c:v>45206</c:v>
                </c:pt>
                <c:pt idx="75">
                  <c:v>45207</c:v>
                </c:pt>
                <c:pt idx="76">
                  <c:v>45208</c:v>
                </c:pt>
                <c:pt idx="77">
                  <c:v>45209</c:v>
                </c:pt>
                <c:pt idx="78">
                  <c:v>45210</c:v>
                </c:pt>
                <c:pt idx="79">
                  <c:v>45211</c:v>
                </c:pt>
                <c:pt idx="80">
                  <c:v>45212</c:v>
                </c:pt>
              </c:numCache>
            </c:numRef>
          </c:cat>
          <c:val>
            <c:numRef>
              <c:f>Sheet2!$B$14:$CD$14</c:f>
              <c:numCache>
                <c:formatCode>General</c:formatCode>
                <c:ptCount val="81"/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456.25</c:v>
                </c:pt>
                <c:pt idx="28">
                  <c:v>845.83333333333303</c:v>
                </c:pt>
                <c:pt idx="29">
                  <c:v>189.583333333333</c:v>
                </c:pt>
                <c:pt idx="30">
                  <c:v>258.33333333333297</c:v>
                </c:pt>
                <c:pt idx="31">
                  <c:v>347.916666666666</c:v>
                </c:pt>
                <c:pt idx="32">
                  <c:v>572.91666666666595</c:v>
                </c:pt>
                <c:pt idx="33">
                  <c:v>1243.75</c:v>
                </c:pt>
                <c:pt idx="34">
                  <c:v>139.583333333333</c:v>
                </c:pt>
                <c:pt idx="35">
                  <c:v>204.166666666666</c:v>
                </c:pt>
                <c:pt idx="36">
                  <c:v>391.666666666666</c:v>
                </c:pt>
                <c:pt idx="37">
                  <c:v>329.166666666666</c:v>
                </c:pt>
                <c:pt idx="38">
                  <c:v>233.333333333333</c:v>
                </c:pt>
                <c:pt idx="39">
                  <c:v>950</c:v>
                </c:pt>
                <c:pt idx="40">
                  <c:v>904.16666666666595</c:v>
                </c:pt>
                <c:pt idx="41">
                  <c:v>125</c:v>
                </c:pt>
                <c:pt idx="42">
                  <c:v>220.833333333333</c:v>
                </c:pt>
                <c:pt idx="43">
                  <c:v>179.166666666666</c:v>
                </c:pt>
                <c:pt idx="44">
                  <c:v>347.916666666666</c:v>
                </c:pt>
                <c:pt idx="45">
                  <c:v>541.66666666666595</c:v>
                </c:pt>
                <c:pt idx="46">
                  <c:v>1247.9166666666599</c:v>
                </c:pt>
                <c:pt idx="47">
                  <c:v>247.916666666666</c:v>
                </c:pt>
                <c:pt idx="48">
                  <c:v>181.25</c:v>
                </c:pt>
                <c:pt idx="49">
                  <c:v>487.5</c:v>
                </c:pt>
                <c:pt idx="50">
                  <c:v>175</c:v>
                </c:pt>
                <c:pt idx="51">
                  <c:v>747.91666666666595</c:v>
                </c:pt>
                <c:pt idx="52">
                  <c:v>243.75</c:v>
                </c:pt>
                <c:pt idx="53">
                  <c:v>2468.75</c:v>
                </c:pt>
                <c:pt idx="54">
                  <c:v>2366.6666666666601</c:v>
                </c:pt>
                <c:pt idx="55">
                  <c:v>2485.4166666666601</c:v>
                </c:pt>
                <c:pt idx="56">
                  <c:v>127.083333333333</c:v>
                </c:pt>
                <c:pt idx="57">
                  <c:v>152.083333333333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A47-F646-8A5A-6514470114D3}"/>
            </c:ext>
          </c:extLst>
        </c:ser>
        <c:ser>
          <c:idx val="3"/>
          <c:order val="3"/>
          <c:tx>
            <c:strRef>
              <c:f>Sheet2!$A$15</c:f>
              <c:strCache>
                <c:ptCount val="1"/>
                <c:pt idx="0">
                  <c:v>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Sheet2!$B$1:$CD$1</c:f>
              <c:numCache>
                <c:formatCode>m/d/yy</c:formatCode>
                <c:ptCount val="81"/>
                <c:pt idx="0">
                  <c:v>45132</c:v>
                </c:pt>
                <c:pt idx="1">
                  <c:v>45133</c:v>
                </c:pt>
                <c:pt idx="2">
                  <c:v>45134</c:v>
                </c:pt>
                <c:pt idx="3">
                  <c:v>45135</c:v>
                </c:pt>
                <c:pt idx="4">
                  <c:v>45136</c:v>
                </c:pt>
                <c:pt idx="5">
                  <c:v>45137</c:v>
                </c:pt>
                <c:pt idx="6">
                  <c:v>45138</c:v>
                </c:pt>
                <c:pt idx="7">
                  <c:v>45139</c:v>
                </c:pt>
                <c:pt idx="8">
                  <c:v>45140</c:v>
                </c:pt>
                <c:pt idx="9">
                  <c:v>45141</c:v>
                </c:pt>
                <c:pt idx="10">
                  <c:v>45142</c:v>
                </c:pt>
                <c:pt idx="11">
                  <c:v>45143</c:v>
                </c:pt>
                <c:pt idx="12">
                  <c:v>45144</c:v>
                </c:pt>
                <c:pt idx="13">
                  <c:v>45145</c:v>
                </c:pt>
                <c:pt idx="14">
                  <c:v>45146</c:v>
                </c:pt>
                <c:pt idx="15">
                  <c:v>45147</c:v>
                </c:pt>
                <c:pt idx="16">
                  <c:v>45148</c:v>
                </c:pt>
                <c:pt idx="17">
                  <c:v>45149</c:v>
                </c:pt>
                <c:pt idx="18">
                  <c:v>45150</c:v>
                </c:pt>
                <c:pt idx="19">
                  <c:v>45151</c:v>
                </c:pt>
                <c:pt idx="20">
                  <c:v>45152</c:v>
                </c:pt>
                <c:pt idx="21">
                  <c:v>45153</c:v>
                </c:pt>
                <c:pt idx="22">
                  <c:v>45154</c:v>
                </c:pt>
                <c:pt idx="23">
                  <c:v>45155</c:v>
                </c:pt>
                <c:pt idx="24">
                  <c:v>45156</c:v>
                </c:pt>
                <c:pt idx="25">
                  <c:v>45157</c:v>
                </c:pt>
                <c:pt idx="26">
                  <c:v>45158</c:v>
                </c:pt>
                <c:pt idx="27">
                  <c:v>45159</c:v>
                </c:pt>
                <c:pt idx="28">
                  <c:v>45160</c:v>
                </c:pt>
                <c:pt idx="29">
                  <c:v>45161</c:v>
                </c:pt>
                <c:pt idx="30">
                  <c:v>45162</c:v>
                </c:pt>
                <c:pt idx="31">
                  <c:v>45163</c:v>
                </c:pt>
                <c:pt idx="32">
                  <c:v>45164</c:v>
                </c:pt>
                <c:pt idx="33">
                  <c:v>45165</c:v>
                </c:pt>
                <c:pt idx="34">
                  <c:v>45166</c:v>
                </c:pt>
                <c:pt idx="35">
                  <c:v>45167</c:v>
                </c:pt>
                <c:pt idx="36">
                  <c:v>45168</c:v>
                </c:pt>
                <c:pt idx="37">
                  <c:v>45169</c:v>
                </c:pt>
                <c:pt idx="38">
                  <c:v>45170</c:v>
                </c:pt>
                <c:pt idx="39">
                  <c:v>45171</c:v>
                </c:pt>
                <c:pt idx="40">
                  <c:v>45172</c:v>
                </c:pt>
                <c:pt idx="41">
                  <c:v>45173</c:v>
                </c:pt>
                <c:pt idx="42">
                  <c:v>45174</c:v>
                </c:pt>
                <c:pt idx="43">
                  <c:v>45175</c:v>
                </c:pt>
                <c:pt idx="44">
                  <c:v>45176</c:v>
                </c:pt>
                <c:pt idx="45">
                  <c:v>45177</c:v>
                </c:pt>
                <c:pt idx="46">
                  <c:v>45178</c:v>
                </c:pt>
                <c:pt idx="47">
                  <c:v>45179</c:v>
                </c:pt>
                <c:pt idx="48">
                  <c:v>45180</c:v>
                </c:pt>
                <c:pt idx="49">
                  <c:v>45181</c:v>
                </c:pt>
                <c:pt idx="50">
                  <c:v>45182</c:v>
                </c:pt>
                <c:pt idx="51">
                  <c:v>45183</c:v>
                </c:pt>
                <c:pt idx="52">
                  <c:v>45184</c:v>
                </c:pt>
                <c:pt idx="53">
                  <c:v>45185</c:v>
                </c:pt>
                <c:pt idx="54">
                  <c:v>45186</c:v>
                </c:pt>
                <c:pt idx="55">
                  <c:v>45187</c:v>
                </c:pt>
                <c:pt idx="56">
                  <c:v>45188</c:v>
                </c:pt>
                <c:pt idx="57">
                  <c:v>45189</c:v>
                </c:pt>
                <c:pt idx="58">
                  <c:v>45190</c:v>
                </c:pt>
                <c:pt idx="59">
                  <c:v>45191</c:v>
                </c:pt>
                <c:pt idx="60">
                  <c:v>45192</c:v>
                </c:pt>
                <c:pt idx="61">
                  <c:v>45193</c:v>
                </c:pt>
                <c:pt idx="62">
                  <c:v>45194</c:v>
                </c:pt>
                <c:pt idx="63">
                  <c:v>45195</c:v>
                </c:pt>
                <c:pt idx="64">
                  <c:v>45196</c:v>
                </c:pt>
                <c:pt idx="65">
                  <c:v>45197</c:v>
                </c:pt>
                <c:pt idx="66">
                  <c:v>45198</c:v>
                </c:pt>
                <c:pt idx="67">
                  <c:v>45199</c:v>
                </c:pt>
                <c:pt idx="68">
                  <c:v>45200</c:v>
                </c:pt>
                <c:pt idx="69">
                  <c:v>45201</c:v>
                </c:pt>
                <c:pt idx="70">
                  <c:v>45202</c:v>
                </c:pt>
                <c:pt idx="71">
                  <c:v>45203</c:v>
                </c:pt>
                <c:pt idx="72">
                  <c:v>45204</c:v>
                </c:pt>
                <c:pt idx="73">
                  <c:v>45205</c:v>
                </c:pt>
                <c:pt idx="74">
                  <c:v>45206</c:v>
                </c:pt>
                <c:pt idx="75">
                  <c:v>45207</c:v>
                </c:pt>
                <c:pt idx="76">
                  <c:v>45208</c:v>
                </c:pt>
                <c:pt idx="77">
                  <c:v>45209</c:v>
                </c:pt>
                <c:pt idx="78">
                  <c:v>45210</c:v>
                </c:pt>
                <c:pt idx="79">
                  <c:v>45211</c:v>
                </c:pt>
                <c:pt idx="80">
                  <c:v>45212</c:v>
                </c:pt>
              </c:numCache>
            </c:numRef>
          </c:cat>
          <c:val>
            <c:numRef>
              <c:f>Sheet2!$B$15:$CD$15</c:f>
              <c:numCache>
                <c:formatCode>General</c:formatCode>
                <c:ptCount val="81"/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16.6666666666666</c:v>
                </c:pt>
                <c:pt idx="63">
                  <c:v>362.5</c:v>
                </c:pt>
                <c:pt idx="64">
                  <c:v>1030.4166666666599</c:v>
                </c:pt>
                <c:pt idx="65">
                  <c:v>541.66666666666595</c:v>
                </c:pt>
                <c:pt idx="66">
                  <c:v>2204.1666666666601</c:v>
                </c:pt>
                <c:pt idx="67">
                  <c:v>1504.1666666666599</c:v>
                </c:pt>
                <c:pt idx="68">
                  <c:v>891.66666666666595</c:v>
                </c:pt>
                <c:pt idx="69">
                  <c:v>220.833333333333</c:v>
                </c:pt>
                <c:pt idx="70">
                  <c:v>329.166666666666</c:v>
                </c:pt>
                <c:pt idx="71">
                  <c:v>820.83333333333303</c:v>
                </c:pt>
                <c:pt idx="72">
                  <c:v>83.3333333333333</c:v>
                </c:pt>
                <c:pt idx="73">
                  <c:v>779.16666666666595</c:v>
                </c:pt>
                <c:pt idx="74">
                  <c:v>1737.5</c:v>
                </c:pt>
                <c:pt idx="75">
                  <c:v>0</c:v>
                </c:pt>
                <c:pt idx="76">
                  <c:v>0</c:v>
                </c:pt>
                <c:pt idx="77">
                  <c:v>875</c:v>
                </c:pt>
                <c:pt idx="78">
                  <c:v>320.83333333333297</c:v>
                </c:pt>
                <c:pt idx="79">
                  <c:v>350</c:v>
                </c:pt>
                <c:pt idx="80">
                  <c:v>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A47-F646-8A5A-6514470114D3}"/>
            </c:ext>
          </c:extLst>
        </c:ser>
        <c:ser>
          <c:idx val="4"/>
          <c:order val="4"/>
          <c:tx>
            <c:strRef>
              <c:f>Sheet2!$A$16</c:f>
              <c:strCache>
                <c:ptCount val="1"/>
                <c:pt idx="0">
                  <c:v>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Sheet2!$B$1:$CD$1</c:f>
              <c:numCache>
                <c:formatCode>m/d/yy</c:formatCode>
                <c:ptCount val="81"/>
                <c:pt idx="0">
                  <c:v>45132</c:v>
                </c:pt>
                <c:pt idx="1">
                  <c:v>45133</c:v>
                </c:pt>
                <c:pt idx="2">
                  <c:v>45134</c:v>
                </c:pt>
                <c:pt idx="3">
                  <c:v>45135</c:v>
                </c:pt>
                <c:pt idx="4">
                  <c:v>45136</c:v>
                </c:pt>
                <c:pt idx="5">
                  <c:v>45137</c:v>
                </c:pt>
                <c:pt idx="6">
                  <c:v>45138</c:v>
                </c:pt>
                <c:pt idx="7">
                  <c:v>45139</c:v>
                </c:pt>
                <c:pt idx="8">
                  <c:v>45140</c:v>
                </c:pt>
                <c:pt idx="9">
                  <c:v>45141</c:v>
                </c:pt>
                <c:pt idx="10">
                  <c:v>45142</c:v>
                </c:pt>
                <c:pt idx="11">
                  <c:v>45143</c:v>
                </c:pt>
                <c:pt idx="12">
                  <c:v>45144</c:v>
                </c:pt>
                <c:pt idx="13">
                  <c:v>45145</c:v>
                </c:pt>
                <c:pt idx="14">
                  <c:v>45146</c:v>
                </c:pt>
                <c:pt idx="15">
                  <c:v>45147</c:v>
                </c:pt>
                <c:pt idx="16">
                  <c:v>45148</c:v>
                </c:pt>
                <c:pt idx="17">
                  <c:v>45149</c:v>
                </c:pt>
                <c:pt idx="18">
                  <c:v>45150</c:v>
                </c:pt>
                <c:pt idx="19">
                  <c:v>45151</c:v>
                </c:pt>
                <c:pt idx="20">
                  <c:v>45152</c:v>
                </c:pt>
                <c:pt idx="21">
                  <c:v>45153</c:v>
                </c:pt>
                <c:pt idx="22">
                  <c:v>45154</c:v>
                </c:pt>
                <c:pt idx="23">
                  <c:v>45155</c:v>
                </c:pt>
                <c:pt idx="24">
                  <c:v>45156</c:v>
                </c:pt>
                <c:pt idx="25">
                  <c:v>45157</c:v>
                </c:pt>
                <c:pt idx="26">
                  <c:v>45158</c:v>
                </c:pt>
                <c:pt idx="27">
                  <c:v>45159</c:v>
                </c:pt>
                <c:pt idx="28">
                  <c:v>45160</c:v>
                </c:pt>
                <c:pt idx="29">
                  <c:v>45161</c:v>
                </c:pt>
                <c:pt idx="30">
                  <c:v>45162</c:v>
                </c:pt>
                <c:pt idx="31">
                  <c:v>45163</c:v>
                </c:pt>
                <c:pt idx="32">
                  <c:v>45164</c:v>
                </c:pt>
                <c:pt idx="33">
                  <c:v>45165</c:v>
                </c:pt>
                <c:pt idx="34">
                  <c:v>45166</c:v>
                </c:pt>
                <c:pt idx="35">
                  <c:v>45167</c:v>
                </c:pt>
                <c:pt idx="36">
                  <c:v>45168</c:v>
                </c:pt>
                <c:pt idx="37">
                  <c:v>45169</c:v>
                </c:pt>
                <c:pt idx="38">
                  <c:v>45170</c:v>
                </c:pt>
                <c:pt idx="39">
                  <c:v>45171</c:v>
                </c:pt>
                <c:pt idx="40">
                  <c:v>45172</c:v>
                </c:pt>
                <c:pt idx="41">
                  <c:v>45173</c:v>
                </c:pt>
                <c:pt idx="42">
                  <c:v>45174</c:v>
                </c:pt>
                <c:pt idx="43">
                  <c:v>45175</c:v>
                </c:pt>
                <c:pt idx="44">
                  <c:v>45176</c:v>
                </c:pt>
                <c:pt idx="45">
                  <c:v>45177</c:v>
                </c:pt>
                <c:pt idx="46">
                  <c:v>45178</c:v>
                </c:pt>
                <c:pt idx="47">
                  <c:v>45179</c:v>
                </c:pt>
                <c:pt idx="48">
                  <c:v>45180</c:v>
                </c:pt>
                <c:pt idx="49">
                  <c:v>45181</c:v>
                </c:pt>
                <c:pt idx="50">
                  <c:v>45182</c:v>
                </c:pt>
                <c:pt idx="51">
                  <c:v>45183</c:v>
                </c:pt>
                <c:pt idx="52">
                  <c:v>45184</c:v>
                </c:pt>
                <c:pt idx="53">
                  <c:v>45185</c:v>
                </c:pt>
                <c:pt idx="54">
                  <c:v>45186</c:v>
                </c:pt>
                <c:pt idx="55">
                  <c:v>45187</c:v>
                </c:pt>
                <c:pt idx="56">
                  <c:v>45188</c:v>
                </c:pt>
                <c:pt idx="57">
                  <c:v>45189</c:v>
                </c:pt>
                <c:pt idx="58">
                  <c:v>45190</c:v>
                </c:pt>
                <c:pt idx="59">
                  <c:v>45191</c:v>
                </c:pt>
                <c:pt idx="60">
                  <c:v>45192</c:v>
                </c:pt>
                <c:pt idx="61">
                  <c:v>45193</c:v>
                </c:pt>
                <c:pt idx="62">
                  <c:v>45194</c:v>
                </c:pt>
                <c:pt idx="63">
                  <c:v>45195</c:v>
                </c:pt>
                <c:pt idx="64">
                  <c:v>45196</c:v>
                </c:pt>
                <c:pt idx="65">
                  <c:v>45197</c:v>
                </c:pt>
                <c:pt idx="66">
                  <c:v>45198</c:v>
                </c:pt>
                <c:pt idx="67">
                  <c:v>45199</c:v>
                </c:pt>
                <c:pt idx="68">
                  <c:v>45200</c:v>
                </c:pt>
                <c:pt idx="69">
                  <c:v>45201</c:v>
                </c:pt>
                <c:pt idx="70">
                  <c:v>45202</c:v>
                </c:pt>
                <c:pt idx="71">
                  <c:v>45203</c:v>
                </c:pt>
                <c:pt idx="72">
                  <c:v>45204</c:v>
                </c:pt>
                <c:pt idx="73">
                  <c:v>45205</c:v>
                </c:pt>
                <c:pt idx="74">
                  <c:v>45206</c:v>
                </c:pt>
                <c:pt idx="75">
                  <c:v>45207</c:v>
                </c:pt>
                <c:pt idx="76">
                  <c:v>45208</c:v>
                </c:pt>
                <c:pt idx="77">
                  <c:v>45209</c:v>
                </c:pt>
                <c:pt idx="78">
                  <c:v>45210</c:v>
                </c:pt>
                <c:pt idx="79">
                  <c:v>45211</c:v>
                </c:pt>
                <c:pt idx="80">
                  <c:v>45212</c:v>
                </c:pt>
              </c:numCache>
            </c:numRef>
          </c:cat>
          <c:val>
            <c:numRef>
              <c:f>Sheet2!$B$16:$CD$16</c:f>
              <c:numCache>
                <c:formatCode>General</c:formatCode>
                <c:ptCount val="81"/>
                <c:pt idx="4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628.125</c:v>
                </c:pt>
                <c:pt idx="54">
                  <c:v>686.66666666666595</c:v>
                </c:pt>
                <c:pt idx="55">
                  <c:v>595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160.416666666666</c:v>
                </c:pt>
                <c:pt idx="60">
                  <c:v>652.5</c:v>
                </c:pt>
                <c:pt idx="61">
                  <c:v>347.916666666666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550</c:v>
                </c:pt>
                <c:pt idx="67">
                  <c:v>864.58333333333303</c:v>
                </c:pt>
                <c:pt idx="68">
                  <c:v>312.5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649.58333333333303</c:v>
                </c:pt>
                <c:pt idx="75">
                  <c:v>0</c:v>
                </c:pt>
                <c:pt idx="76">
                  <c:v>375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A47-F646-8A5A-6514470114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56337808"/>
        <c:axId val="756340080"/>
      </c:lineChart>
      <c:dateAx>
        <c:axId val="756337808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6340080"/>
        <c:crosses val="autoZero"/>
        <c:auto val="1"/>
        <c:lblOffset val="100"/>
        <c:baseTimeUnit val="days"/>
      </c:dateAx>
      <c:valAx>
        <c:axId val="75634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sz="1400"/>
                  <a:t>平均売上額（円）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56337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98309-08BB-924B-A3D4-61BFBB744BE6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CD5CD-F0FA-A840-A75E-CA7D60208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82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CD5CD-F0FA-A840-A75E-CA7D60208F8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21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1312A-FB0F-4142-AA52-5728E60D6DCE}" type="datetime1">
              <a:rPr lang="ja-JP" altLang="en-US" smtClean="0"/>
              <a:t>2023/10/25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87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F2F-3AC2-7644-B921-7D361A39BDD8}" type="datetime1">
              <a:rPr lang="ja-JP" altLang="en-US" smtClean="0"/>
              <a:t>2023/10/25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7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D8417DE5-EBE1-384D-B77B-C45B5977A858}" type="datetime1">
              <a:rPr lang="ja-JP" altLang="en-US" smtClean="0"/>
              <a:t>2023/10/25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3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8656-DFD0-894F-B400-3E20EA615D01}" type="datetime1">
              <a:rPr lang="ja-JP" altLang="en-US" smtClean="0"/>
              <a:t>2023/10/25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4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3F0E20F7-8CD3-0545-BC5B-C81FEBF12AAC}" type="datetime1">
              <a:rPr lang="ja-JP" altLang="en-US" smtClean="0"/>
              <a:t>2023/10/25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88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3E38086D-575E-7A49-B31E-2D42E8399422}" type="datetime1">
              <a:rPr lang="ja-JP" altLang="en-US" smtClean="0"/>
              <a:t>2023/10/25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1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58305555-2718-D34A-B706-2195344E815B}" type="datetime1">
              <a:rPr lang="ja-JP" altLang="en-US" smtClean="0"/>
              <a:t>2023/10/25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6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9F0B-D9CF-D142-97C6-623ED3BBD11B}" type="datetime1">
              <a:rPr lang="ja-JP" altLang="en-US" smtClean="0"/>
              <a:t>2023/10/25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6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6FF0-4A44-4047-A4B2-7B6DDA0E9FDF}" type="datetime1">
              <a:rPr lang="ja-JP" altLang="en-US" smtClean="0"/>
              <a:t>2023/10/25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66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EF18032A-D947-D144-97DB-785403310F4D}" type="datetime1">
              <a:rPr lang="ja-JP" altLang="en-US" smtClean="0"/>
              <a:t>2023/10/25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42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2573010-9314-AE45-A292-FDAF6FB78231}" type="datetime1">
              <a:rPr lang="ja-JP" altLang="en-US" smtClean="0"/>
              <a:t>2023/10/25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78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8CA164C-EF05-2F4D-8EC9-98FDD790E1C1}" type="datetime1">
              <a:rPr lang="ja-JP" altLang="en-US" smtClean="0"/>
              <a:t>2023/10/25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73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4400" kern="1200" spc="1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3000"/>
        </a:lnSpc>
        <a:spcBef>
          <a:spcPts val="1000"/>
        </a:spcBef>
        <a:buFont typeface="Arial" panose="020B0604020202020204" pitchFamily="34" charset="0"/>
        <a:buNone/>
        <a:defRPr sz="22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3000"/>
        </a:lnSpc>
        <a:spcBef>
          <a:spcPts val="500"/>
        </a:spcBef>
        <a:buFont typeface="Arial" panose="020B0604020202020204" pitchFamily="34" charset="0"/>
        <a:buNone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3000"/>
        </a:lnSpc>
        <a:spcBef>
          <a:spcPts val="500"/>
        </a:spcBef>
        <a:buFont typeface="Arial" panose="020B0604020202020204" pitchFamily="34" charset="0"/>
        <a:buNone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3000"/>
        </a:lnSpc>
        <a:spcBef>
          <a:spcPts val="500"/>
        </a:spcBef>
        <a:buFont typeface="Arial" panose="020B0604020202020204" pitchFamily="34" charset="0"/>
        <a:buNone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3000"/>
        </a:lnSpc>
        <a:spcBef>
          <a:spcPts val="500"/>
        </a:spcBef>
        <a:buFont typeface="Arial" panose="020B0604020202020204" pitchFamily="34" charset="0"/>
        <a:buNone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86230F49-7FFF-4471-8A64-33B1F4CF1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nt">
            <a:extLst>
              <a:ext uri="{FF2B5EF4-FFF2-40B4-BE49-F238E27FC236}">
                <a16:creationId xmlns:a16="http://schemas.microsoft.com/office/drawing/2014/main" id="{ABCED6B1-E99D-4963-BCB1-2C5FC2B7E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5742" y="-8300"/>
            <a:ext cx="5296257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8B13CA8-CBEA-4805-955D-CEBE32236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999" cy="4580597"/>
          </a:xfrm>
          <a:prstGeom prst="rect">
            <a:avLst/>
          </a:prstGeom>
          <a:ln>
            <a:noFill/>
          </a:ln>
          <a:effectLst>
            <a:outerShdw blurRad="596900" dist="381000" dir="8820000" sx="90000" sy="90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3DC6C9F-6C7F-110D-44D3-EB8D5A7AC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499" y="1898248"/>
            <a:ext cx="5994002" cy="2532864"/>
          </a:xfrm>
        </p:spPr>
        <p:txBody>
          <a:bodyPr anchor="t">
            <a:normAutofit/>
          </a:bodyPr>
          <a:lstStyle/>
          <a:p>
            <a:pPr>
              <a:lnSpc>
                <a:spcPct val="103000"/>
              </a:lnSpc>
            </a:pPr>
            <a:r>
              <a:rPr kumimoji="1" lang="en-US" altLang="ja-JP" sz="3200" dirty="0"/>
              <a:t>FULALI KYOBASHI</a:t>
            </a:r>
            <a:br>
              <a:rPr kumimoji="1" lang="en-US" altLang="ja-JP" dirty="0"/>
            </a:br>
            <a:r>
              <a:rPr kumimoji="1" lang="ja-JP" altLang="en-US" b="1"/>
              <a:t>店舗クラスタリング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6664CD-FE87-3737-61A4-EDDC818BC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499" y="4905318"/>
            <a:ext cx="5609447" cy="1148505"/>
          </a:xfrm>
        </p:spPr>
        <p:txBody>
          <a:bodyPr anchor="b">
            <a:normAutofit/>
          </a:bodyPr>
          <a:lstStyle/>
          <a:p>
            <a:pPr algn="r">
              <a:lnSpc>
                <a:spcPct val="103000"/>
              </a:lnSpc>
            </a:pPr>
            <a:r>
              <a:rPr kumimoji="1" lang="ja-JP" altLang="en-US"/>
              <a:t>武蔵野大学工学部数理工学科</a:t>
            </a:r>
            <a:r>
              <a:rPr kumimoji="1" lang="en-US" altLang="ja-JP" dirty="0"/>
              <a:t> 3</a:t>
            </a:r>
            <a:r>
              <a:rPr kumimoji="1" lang="ja-JP" altLang="en-US"/>
              <a:t>年</a:t>
            </a:r>
            <a:endParaRPr kumimoji="1" lang="en-US" altLang="ja-JP" dirty="0"/>
          </a:p>
          <a:p>
            <a:pPr algn="r">
              <a:lnSpc>
                <a:spcPct val="103000"/>
              </a:lnSpc>
            </a:pPr>
            <a:r>
              <a:rPr kumimoji="1" lang="ja-JP" altLang="en-US"/>
              <a:t>白川桃子</a:t>
            </a:r>
            <a:endParaRPr kumimoji="1" lang="en-US" altLang="ja-JP" dirty="0"/>
          </a:p>
        </p:txBody>
      </p:sp>
      <p:pic>
        <p:nvPicPr>
          <p:cNvPr id="4" name="Picture 3" descr="抽象的な遺伝子のコンセプト">
            <a:extLst>
              <a:ext uri="{FF2B5EF4-FFF2-40B4-BE49-F238E27FC236}">
                <a16:creationId xmlns:a16="http://schemas.microsoft.com/office/drawing/2014/main" id="{4A145520-F7C2-EADD-9A89-81CC2504FB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83" r="3" b="3919"/>
          <a:stretch/>
        </p:blipFill>
        <p:spPr>
          <a:xfrm>
            <a:off x="6895742" y="-8302"/>
            <a:ext cx="5296257" cy="459719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297268-1B4B-4EAB-B8C5-91187E87F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8832D7-09CF-F93E-37D5-2D78D48E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9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25DFEC9-AA58-9605-C04D-D0CBB05A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10</a:t>
            </a:fld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5FA9B24-752D-C43D-DC3A-9FADB1543BED}"/>
              </a:ext>
            </a:extLst>
          </p:cNvPr>
          <p:cNvSpPr txBox="1"/>
          <p:nvPr/>
        </p:nvSpPr>
        <p:spPr>
          <a:xfrm>
            <a:off x="0" y="566916"/>
            <a:ext cx="12192000" cy="103105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kumimoji="1" lang="en-US" altLang="ja-JP" sz="1050" dirty="0">
              <a:solidFill>
                <a:schemeClr val="bg1"/>
              </a:solidFill>
            </a:endParaRPr>
          </a:p>
          <a:p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r>
              <a:rPr lang="ja-JP" altLang="en-US" sz="4000">
                <a:solidFill>
                  <a:schemeClr val="bg1"/>
                </a:solidFill>
              </a:rPr>
              <a:t>）クラスタリングの可視化</a:t>
            </a:r>
            <a:r>
              <a:rPr lang="en-US" altLang="ja-JP" sz="4000" dirty="0">
                <a:solidFill>
                  <a:schemeClr val="bg1"/>
                </a:solidFill>
              </a:rPr>
              <a:t>③</a:t>
            </a:r>
          </a:p>
          <a:p>
            <a:endParaRPr kumimoji="1" lang="ja-JP" altLang="en-US" sz="105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2FCA89-0EC9-9A39-36F7-EF2B4F64FE71}"/>
              </a:ext>
            </a:extLst>
          </p:cNvPr>
          <p:cNvSpPr txBox="1"/>
          <p:nvPr/>
        </p:nvSpPr>
        <p:spPr>
          <a:xfrm>
            <a:off x="654410" y="1683791"/>
            <a:ext cx="860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同じクラスターに分けられた店舗の売上推移を</a:t>
            </a:r>
            <a:r>
              <a:rPr lang="ja-JP" altLang="en-US" sz="2400" b="1">
                <a:solidFill>
                  <a:srgbClr val="C00000"/>
                </a:solidFill>
              </a:rPr>
              <a:t>グラフ化</a:t>
            </a:r>
            <a:r>
              <a:rPr lang="ja-JP" altLang="en-US" sz="2400"/>
              <a:t>する</a:t>
            </a:r>
            <a:r>
              <a:rPr lang="en-US" altLang="ja-JP" sz="2400" dirty="0"/>
              <a:t>.</a:t>
            </a:r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44121951-10D9-5D45-D032-665A9B1A77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7333968"/>
              </p:ext>
            </p:extLst>
          </p:nvPr>
        </p:nvGraphicFramePr>
        <p:xfrm>
          <a:off x="1794982" y="2077277"/>
          <a:ext cx="8602035" cy="4576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4528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25DFEC9-AA58-9605-C04D-D0CBB05A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11</a:t>
            </a:fld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5FA9B24-752D-C43D-DC3A-9FADB1543BED}"/>
              </a:ext>
            </a:extLst>
          </p:cNvPr>
          <p:cNvSpPr txBox="1"/>
          <p:nvPr/>
        </p:nvSpPr>
        <p:spPr>
          <a:xfrm>
            <a:off x="0" y="566916"/>
            <a:ext cx="12192000" cy="103105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kumimoji="1" lang="en-US" altLang="ja-JP" sz="1050" dirty="0">
              <a:solidFill>
                <a:schemeClr val="bg1"/>
              </a:solidFill>
            </a:endParaRPr>
          </a:p>
          <a:p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r>
              <a:rPr lang="ja-JP" altLang="en-US" sz="4000">
                <a:solidFill>
                  <a:schemeClr val="bg1"/>
                </a:solidFill>
              </a:rPr>
              <a:t>）クラスタリングの可視化</a:t>
            </a:r>
            <a:r>
              <a:rPr lang="en-US" altLang="ja-JP" sz="4000" dirty="0">
                <a:solidFill>
                  <a:schemeClr val="bg1"/>
                </a:solidFill>
              </a:rPr>
              <a:t>④</a:t>
            </a:r>
          </a:p>
          <a:p>
            <a:endParaRPr kumimoji="1" lang="ja-JP" altLang="en-US" sz="105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2FCA89-0EC9-9A39-36F7-EF2B4F64FE71}"/>
              </a:ext>
            </a:extLst>
          </p:cNvPr>
          <p:cNvSpPr txBox="1"/>
          <p:nvPr/>
        </p:nvSpPr>
        <p:spPr>
          <a:xfrm>
            <a:off x="654410" y="1683791"/>
            <a:ext cx="860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同じクラスターに分けられた店舗の売上推移を</a:t>
            </a:r>
            <a:r>
              <a:rPr lang="ja-JP" altLang="en-US" sz="2400" b="1">
                <a:solidFill>
                  <a:srgbClr val="C00000"/>
                </a:solidFill>
              </a:rPr>
              <a:t>グラフ化</a:t>
            </a:r>
            <a:r>
              <a:rPr lang="ja-JP" altLang="en-US" sz="2400"/>
              <a:t>する</a:t>
            </a:r>
            <a:r>
              <a:rPr lang="en-US" altLang="ja-JP" sz="2400" dirty="0"/>
              <a:t>.</a:t>
            </a:r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493EC660-5332-EE31-0612-BD9B38FAD1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3339015"/>
              </p:ext>
            </p:extLst>
          </p:nvPr>
        </p:nvGraphicFramePr>
        <p:xfrm>
          <a:off x="1794982" y="2077278"/>
          <a:ext cx="8602035" cy="4576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BABC7D2-22EB-E9DD-F283-46B368F3C3A9}"/>
              </a:ext>
            </a:extLst>
          </p:cNvPr>
          <p:cNvSpPr/>
          <p:nvPr/>
        </p:nvSpPr>
        <p:spPr>
          <a:xfrm>
            <a:off x="2060448" y="2414016"/>
            <a:ext cx="853440" cy="5364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75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25DFEC9-AA58-9605-C04D-D0CBB05A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12</a:t>
            </a:fld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5FA9B24-752D-C43D-DC3A-9FADB1543BED}"/>
              </a:ext>
            </a:extLst>
          </p:cNvPr>
          <p:cNvSpPr txBox="1"/>
          <p:nvPr/>
        </p:nvSpPr>
        <p:spPr>
          <a:xfrm>
            <a:off x="0" y="566916"/>
            <a:ext cx="12192000" cy="103105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kumimoji="1" lang="en-US" altLang="ja-JP" sz="1050" dirty="0">
              <a:solidFill>
                <a:schemeClr val="bg1"/>
              </a:solidFill>
            </a:endParaRPr>
          </a:p>
          <a:p>
            <a:r>
              <a:rPr kumimoji="1" lang="en-US" altLang="ja-JP" sz="4000" dirty="0">
                <a:solidFill>
                  <a:schemeClr val="bg1"/>
                </a:solidFill>
              </a:rPr>
              <a:t>07</a:t>
            </a:r>
            <a:r>
              <a:rPr lang="ja-JP" altLang="en-US" sz="4000">
                <a:solidFill>
                  <a:schemeClr val="bg1"/>
                </a:solidFill>
              </a:rPr>
              <a:t>）今回の分析の活用方法</a:t>
            </a:r>
            <a:endParaRPr lang="en-US" altLang="ja-JP" sz="4000" dirty="0">
              <a:solidFill>
                <a:schemeClr val="bg1"/>
              </a:solidFill>
            </a:endParaRPr>
          </a:p>
          <a:p>
            <a:endParaRPr kumimoji="1" lang="ja-JP" altLang="en-US" sz="105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2FCA89-0EC9-9A39-36F7-EF2B4F64FE71}"/>
              </a:ext>
            </a:extLst>
          </p:cNvPr>
          <p:cNvSpPr txBox="1"/>
          <p:nvPr/>
        </p:nvSpPr>
        <p:spPr>
          <a:xfrm>
            <a:off x="654410" y="1683791"/>
            <a:ext cx="1059456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同じクラスター内で</a:t>
            </a:r>
            <a:r>
              <a:rPr kumimoji="1" lang="ja-JP" altLang="en-US" sz="2400" b="1">
                <a:solidFill>
                  <a:srgbClr val="C00000"/>
                </a:solidFill>
              </a:rPr>
              <a:t>傾向</a:t>
            </a:r>
            <a:r>
              <a:rPr lang="ja-JP" altLang="en-US" sz="2400" b="1">
                <a:solidFill>
                  <a:srgbClr val="C00000"/>
                </a:solidFill>
              </a:rPr>
              <a:t>を共有できる</a:t>
            </a:r>
            <a:r>
              <a:rPr lang="en-US" altLang="ja-JP" sz="2400" b="1" dirty="0">
                <a:solidFill>
                  <a:srgbClr val="C00000"/>
                </a:solidFill>
              </a:rPr>
              <a:t>.</a:t>
            </a:r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同クラスターの店を同時に出店すれば</a:t>
            </a:r>
            <a:r>
              <a:rPr lang="en-US" altLang="ja-JP" sz="2400" dirty="0"/>
              <a:t>,</a:t>
            </a:r>
            <a:r>
              <a:rPr lang="ja-JP" altLang="en-US" sz="2400" b="1" u="sng"/>
              <a:t>どの店も同じくらいの売上</a:t>
            </a:r>
            <a:r>
              <a:rPr lang="ja-JP" altLang="en-US" sz="2400"/>
              <a:t>になる</a:t>
            </a:r>
            <a:r>
              <a:rPr lang="en-US" altLang="ja-JP" sz="2400" dirty="0"/>
              <a:t>.</a:t>
            </a:r>
          </a:p>
          <a:p>
            <a:r>
              <a:rPr lang="en-US" altLang="ja-JP" sz="2400" dirty="0"/>
              <a:t>	</a:t>
            </a:r>
            <a:r>
              <a:rPr lang="ja-JP" altLang="en-US" sz="1600"/>
              <a:t>ある店舗だけが売上が高く</a:t>
            </a:r>
            <a:r>
              <a:rPr lang="en-US" altLang="ja-JP" sz="1600" dirty="0"/>
              <a:t>,</a:t>
            </a:r>
            <a:r>
              <a:rPr lang="ja-JP" altLang="en-US" sz="1600"/>
              <a:t>それ以外の店の売上が低いという状況を防ぐことができる</a:t>
            </a:r>
            <a:r>
              <a:rPr lang="en-US" altLang="ja-JP" sz="1600" dirty="0"/>
              <a:t>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店の傾向が、</a:t>
            </a:r>
            <a:r>
              <a:rPr kumimoji="1" lang="ja-JP" altLang="en-US" sz="2400" b="1" u="sng"/>
              <a:t>同クラスターの傾向でもある</a:t>
            </a:r>
            <a:r>
              <a:rPr kumimoji="1" lang="ja-JP" altLang="en-US" sz="2400"/>
              <a:t>可能性が高い</a:t>
            </a:r>
            <a:r>
              <a:rPr kumimoji="1" lang="en-US" altLang="ja-JP" sz="2400" dirty="0"/>
              <a:t>.</a:t>
            </a:r>
          </a:p>
          <a:p>
            <a:r>
              <a:rPr lang="en-US" altLang="ja-JP" sz="2400" dirty="0"/>
              <a:t>	</a:t>
            </a:r>
            <a:r>
              <a:rPr lang="ja-JP" altLang="en-US" sz="1600"/>
              <a:t>ある店舗の売上が伸びる傾向のある日に</a:t>
            </a:r>
            <a:r>
              <a:rPr lang="en-US" altLang="ja-JP" sz="1600" dirty="0"/>
              <a:t>,</a:t>
            </a:r>
            <a:r>
              <a:rPr lang="ja-JP" altLang="en-US" sz="1600"/>
              <a:t>同クラスタの売上が伸びる可能性大</a:t>
            </a:r>
            <a:r>
              <a:rPr lang="en-US" altLang="ja-JP" sz="1600" dirty="0"/>
              <a:t>!!</a:t>
            </a:r>
            <a:endParaRPr kumimoji="1" lang="en-US" altLang="ja-JP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b="1" u="sng"/>
              <a:t>好きな要素から</a:t>
            </a:r>
            <a:r>
              <a:rPr lang="ja-JP" altLang="en-US" sz="2400"/>
              <a:t>店舗をグループ分けが可能である</a:t>
            </a:r>
            <a:r>
              <a:rPr lang="en-US" altLang="ja-JP" sz="2400" dirty="0"/>
              <a:t>.</a:t>
            </a:r>
          </a:p>
          <a:p>
            <a:r>
              <a:rPr lang="en-US" altLang="ja-JP" sz="2400" dirty="0"/>
              <a:t>	</a:t>
            </a:r>
            <a:r>
              <a:rPr lang="ja-JP" altLang="en-US" sz="1600"/>
              <a:t>重要視したい項目を追加してグループ分け可能であり</a:t>
            </a:r>
            <a:r>
              <a:rPr lang="en-US" altLang="ja-JP" sz="1600" dirty="0"/>
              <a:t>,</a:t>
            </a:r>
            <a:r>
              <a:rPr lang="ja-JP" altLang="en-US" sz="1600"/>
              <a:t>カスタマイズし放題</a:t>
            </a:r>
            <a:r>
              <a:rPr lang="en-US" altLang="ja-JP" sz="1600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994604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25DFEC9-AA58-9605-C04D-D0CBB05A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13</a:t>
            </a:fld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5FA9B24-752D-C43D-DC3A-9FADB1543BED}"/>
              </a:ext>
            </a:extLst>
          </p:cNvPr>
          <p:cNvSpPr txBox="1"/>
          <p:nvPr/>
        </p:nvSpPr>
        <p:spPr>
          <a:xfrm>
            <a:off x="0" y="566916"/>
            <a:ext cx="12192000" cy="103105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kumimoji="1" lang="en-US" altLang="ja-JP" sz="1050" dirty="0">
              <a:solidFill>
                <a:schemeClr val="bg1"/>
              </a:solidFill>
            </a:endParaRPr>
          </a:p>
          <a:p>
            <a:r>
              <a:rPr kumimoji="1" lang="en-US" altLang="ja-JP" sz="4000" dirty="0">
                <a:solidFill>
                  <a:schemeClr val="bg1"/>
                </a:solidFill>
              </a:rPr>
              <a:t>08</a:t>
            </a:r>
            <a:r>
              <a:rPr lang="ja-JP" altLang="en-US" sz="4000">
                <a:solidFill>
                  <a:schemeClr val="bg1"/>
                </a:solidFill>
              </a:rPr>
              <a:t>）今後の展望</a:t>
            </a:r>
            <a:endParaRPr lang="en-US" altLang="ja-JP" sz="4000" dirty="0">
              <a:solidFill>
                <a:schemeClr val="bg1"/>
              </a:solidFill>
            </a:endParaRPr>
          </a:p>
          <a:p>
            <a:endParaRPr kumimoji="1" lang="ja-JP" altLang="en-US" sz="105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2FCA89-0EC9-9A39-36F7-EF2B4F64FE71}"/>
              </a:ext>
            </a:extLst>
          </p:cNvPr>
          <p:cNvSpPr txBox="1"/>
          <p:nvPr/>
        </p:nvSpPr>
        <p:spPr>
          <a:xfrm>
            <a:off x="654410" y="1683791"/>
            <a:ext cx="860203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rgbClr val="C00000"/>
                </a:solidFill>
              </a:rPr>
              <a:t>どのような項目</a:t>
            </a:r>
            <a:r>
              <a:rPr kumimoji="1" lang="ja-JP" altLang="en-US" sz="2400"/>
              <a:t>で店舗をクラスタリングするべきか検討する</a:t>
            </a:r>
            <a:r>
              <a:rPr kumimoji="1" lang="en-US" altLang="ja-JP" sz="2400" dirty="0"/>
              <a:t>.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/>
              <a:t>今回は売上傾向のみでクラスタリングしたが</a:t>
            </a:r>
            <a:r>
              <a:rPr lang="en-US" altLang="ja-JP" sz="2400" dirty="0"/>
              <a:t>,</a:t>
            </a:r>
            <a:r>
              <a:rPr lang="ja-JP" altLang="en-US" sz="2400"/>
              <a:t>今後は</a:t>
            </a:r>
            <a:endParaRPr lang="en-US" altLang="ja-JP" sz="2400" dirty="0"/>
          </a:p>
          <a:p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メインの客層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商品の価格帯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出店側の希望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/>
              <a:t>などを組み込み</a:t>
            </a:r>
            <a:r>
              <a:rPr lang="en-US" altLang="ja-JP" sz="2400" dirty="0"/>
              <a:t>,</a:t>
            </a:r>
            <a:r>
              <a:rPr lang="ja-JP" altLang="en-US" sz="2400"/>
              <a:t>より精度の高いクラスタリングを行う</a:t>
            </a:r>
            <a:r>
              <a:rPr lang="en-US" altLang="ja-JP" sz="2400" dirty="0"/>
              <a:t>.</a:t>
            </a:r>
          </a:p>
          <a:p>
            <a:endParaRPr lang="en-US" altLang="ja-JP" sz="2400" dirty="0"/>
          </a:p>
          <a:p>
            <a:r>
              <a:rPr lang="ja-JP" altLang="en-US" sz="2400"/>
              <a:t>また</a:t>
            </a:r>
            <a:r>
              <a:rPr lang="en-US" altLang="ja-JP" sz="2400" dirty="0"/>
              <a:t>,</a:t>
            </a:r>
            <a:r>
              <a:rPr lang="ja-JP" altLang="en-US" sz="2400"/>
              <a:t>現状閉店・売上</a:t>
            </a:r>
            <a:r>
              <a:rPr lang="en-US" altLang="ja-JP" sz="2400" dirty="0"/>
              <a:t>0</a:t>
            </a:r>
            <a:r>
              <a:rPr lang="ja-JP" altLang="en-US" sz="2400"/>
              <a:t>円を同一の物として扱っているので</a:t>
            </a:r>
            <a:r>
              <a:rPr lang="en-US" altLang="ja-JP" sz="2400" dirty="0"/>
              <a:t>,</a:t>
            </a:r>
          </a:p>
          <a:p>
            <a:r>
              <a:rPr lang="ja-JP" altLang="en-US" sz="2400"/>
              <a:t>この</a:t>
            </a:r>
            <a:r>
              <a:rPr lang="en-US" altLang="ja-JP" sz="2400" dirty="0"/>
              <a:t>2</a:t>
            </a:r>
            <a:r>
              <a:rPr lang="ja-JP" altLang="en-US" sz="2400"/>
              <a:t>つが区別された状態のデータを頂きたいです</a:t>
            </a:r>
            <a:r>
              <a:rPr lang="en-US" altLang="ja-JP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1931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25DFEC9-AA58-9605-C04D-D0CBB05A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3" descr="抽象的な遺伝子のコンセプト">
            <a:extLst>
              <a:ext uri="{FF2B5EF4-FFF2-40B4-BE49-F238E27FC236}">
                <a16:creationId xmlns:a16="http://schemas.microsoft.com/office/drawing/2014/main" id="{D094685D-539F-CEDE-29AD-0FECFCFB15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9283" r="3" b="3919"/>
          <a:stretch/>
        </p:blipFill>
        <p:spPr>
          <a:xfrm>
            <a:off x="2145578" y="0"/>
            <a:ext cx="7900843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5FA9B24-752D-C43D-DC3A-9FADB1543BED}"/>
              </a:ext>
            </a:extLst>
          </p:cNvPr>
          <p:cNvSpPr txBox="1"/>
          <p:nvPr/>
        </p:nvSpPr>
        <p:spPr>
          <a:xfrm>
            <a:off x="0" y="2913474"/>
            <a:ext cx="12192000" cy="103105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kumimoji="1" lang="en-US" altLang="ja-JP" sz="105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4000">
                <a:solidFill>
                  <a:schemeClr val="bg1"/>
                </a:solidFill>
              </a:rPr>
              <a:t>ご清聴ありがとうございました</a:t>
            </a:r>
            <a:endParaRPr kumimoji="1" lang="en-US" altLang="ja-JP" sz="4000" dirty="0">
              <a:solidFill>
                <a:schemeClr val="bg1"/>
              </a:solidFill>
            </a:endParaRPr>
          </a:p>
          <a:p>
            <a:pPr algn="ctr"/>
            <a:endParaRPr kumimoji="1" lang="ja-JP" alt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78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25DFEC9-AA58-9605-C04D-D0CBB05A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2</a:t>
            </a:fld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5FA9B24-752D-C43D-DC3A-9FADB1543BED}"/>
              </a:ext>
            </a:extLst>
          </p:cNvPr>
          <p:cNvSpPr txBox="1"/>
          <p:nvPr/>
        </p:nvSpPr>
        <p:spPr>
          <a:xfrm>
            <a:off x="0" y="566916"/>
            <a:ext cx="12192000" cy="103105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kumimoji="1" lang="en-US" altLang="ja-JP" sz="1050" dirty="0">
              <a:solidFill>
                <a:schemeClr val="bg1"/>
              </a:solidFill>
            </a:endParaRPr>
          </a:p>
          <a:p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r>
              <a:rPr lang="ja-JP" altLang="en-US" sz="4000">
                <a:solidFill>
                  <a:schemeClr val="bg1"/>
                </a:solidFill>
              </a:rPr>
              <a:t>）目次</a:t>
            </a:r>
            <a:endParaRPr lang="en-US" altLang="ja-JP" sz="4000" dirty="0">
              <a:solidFill>
                <a:schemeClr val="bg1"/>
              </a:solidFill>
            </a:endParaRPr>
          </a:p>
          <a:p>
            <a:endParaRPr kumimoji="1" lang="ja-JP" altLang="en-US" sz="105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C83B67B-F02A-E477-9845-1D3A8BAC88A6}"/>
              </a:ext>
            </a:extLst>
          </p:cNvPr>
          <p:cNvSpPr txBox="1"/>
          <p:nvPr/>
        </p:nvSpPr>
        <p:spPr>
          <a:xfrm>
            <a:off x="1188720" y="2142309"/>
            <a:ext cx="6270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02</a:t>
            </a:r>
            <a:r>
              <a:rPr kumimoji="1" lang="ja-JP" altLang="en-US" sz="2400"/>
              <a:t>）クラスター分析とは</a:t>
            </a:r>
            <a:endParaRPr kumimoji="1" lang="en-US" altLang="ja-JP" sz="2400" dirty="0"/>
          </a:p>
          <a:p>
            <a:r>
              <a:rPr lang="en-US" altLang="ja-JP" sz="2400" dirty="0"/>
              <a:t>03</a:t>
            </a:r>
            <a:r>
              <a:rPr lang="ja-JP" altLang="en-US" sz="2400"/>
              <a:t>）今回の分析の流れ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kumimoji="1" lang="en-US" altLang="ja-JP" sz="2400" dirty="0"/>
              <a:t>04</a:t>
            </a:r>
            <a:r>
              <a:rPr kumimoji="1" lang="ja-JP" altLang="en-US" sz="2400"/>
              <a:t>）売上データの処理</a:t>
            </a:r>
            <a:endParaRPr kumimoji="1" lang="en-US" altLang="ja-JP" sz="2400" dirty="0"/>
          </a:p>
          <a:p>
            <a:r>
              <a:rPr lang="en-US" altLang="ja-JP" sz="2400" dirty="0"/>
              <a:t>05</a:t>
            </a:r>
            <a:r>
              <a:rPr lang="ja-JP" altLang="en-US" sz="2400"/>
              <a:t>）クラスタリングの実施</a:t>
            </a:r>
            <a:endParaRPr lang="en-US" altLang="ja-JP" sz="2400" dirty="0"/>
          </a:p>
          <a:p>
            <a:r>
              <a:rPr lang="en-US" altLang="ja-JP" sz="2400" dirty="0"/>
              <a:t>06</a:t>
            </a:r>
            <a:r>
              <a:rPr lang="ja-JP" altLang="en-US" sz="2400"/>
              <a:t>）クラスタリングの可視化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en-US" altLang="ja-JP" sz="2400" dirty="0"/>
              <a:t>07</a:t>
            </a:r>
            <a:r>
              <a:rPr lang="ja-JP" altLang="en-US" sz="2400"/>
              <a:t>）今回の分析の活用方法</a:t>
            </a:r>
            <a:endParaRPr lang="en-US" altLang="ja-JP" sz="2400" dirty="0"/>
          </a:p>
          <a:p>
            <a:r>
              <a:rPr lang="en-US" altLang="ja-JP" sz="2400" dirty="0"/>
              <a:t>08</a:t>
            </a:r>
            <a:r>
              <a:rPr lang="ja-JP" altLang="en-US" sz="2400"/>
              <a:t>）今後の展望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0453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25DFEC9-AA58-9605-C04D-D0CBB05A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3</a:t>
            </a:fld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5FA9B24-752D-C43D-DC3A-9FADB1543BED}"/>
              </a:ext>
            </a:extLst>
          </p:cNvPr>
          <p:cNvSpPr txBox="1"/>
          <p:nvPr/>
        </p:nvSpPr>
        <p:spPr>
          <a:xfrm>
            <a:off x="0" y="566916"/>
            <a:ext cx="12192000" cy="103105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kumimoji="1" lang="en-US" altLang="ja-JP" sz="1050" dirty="0">
              <a:solidFill>
                <a:schemeClr val="bg1"/>
              </a:solidFill>
            </a:endParaRPr>
          </a:p>
          <a:p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r>
              <a:rPr lang="ja-JP" altLang="en-US" sz="4000">
                <a:solidFill>
                  <a:schemeClr val="bg1"/>
                </a:solidFill>
              </a:rPr>
              <a:t>）クラスター分析とは</a:t>
            </a:r>
            <a:endParaRPr lang="en-US" altLang="ja-JP" sz="4000" dirty="0">
              <a:solidFill>
                <a:schemeClr val="bg1"/>
              </a:solidFill>
            </a:endParaRPr>
          </a:p>
          <a:p>
            <a:endParaRPr kumimoji="1" lang="ja-JP" altLang="en-US" sz="105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2FCA89-0EC9-9A39-36F7-EF2B4F64FE71}"/>
              </a:ext>
            </a:extLst>
          </p:cNvPr>
          <p:cNvSpPr txBox="1"/>
          <p:nvPr/>
        </p:nvSpPr>
        <p:spPr>
          <a:xfrm>
            <a:off x="654410" y="1683791"/>
            <a:ext cx="110642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大きな集団の中から</a:t>
            </a:r>
            <a:r>
              <a:rPr kumimoji="1" lang="ja-JP" altLang="en-US" sz="2400" b="1">
                <a:solidFill>
                  <a:srgbClr val="C00000"/>
                </a:solidFill>
              </a:rPr>
              <a:t>似たもの同士を集めてグループに分ける</a:t>
            </a:r>
            <a:r>
              <a:rPr kumimoji="1" lang="ja-JP" altLang="en-US" sz="2400"/>
              <a:t>統計的な分析手法</a:t>
            </a:r>
            <a:r>
              <a:rPr kumimoji="1" lang="en-US" altLang="ja-JP" sz="2400" dirty="0"/>
              <a:t>.</a:t>
            </a:r>
          </a:p>
          <a:p>
            <a:endParaRPr kumimoji="1" lang="ja-JP" altLang="en-US" sz="2400"/>
          </a:p>
          <a:p>
            <a:r>
              <a:rPr kumimoji="1" lang="ja-JP" altLang="en-US" sz="2400"/>
              <a:t>データから学習して似たようなまとまりを作る​</a:t>
            </a:r>
            <a:r>
              <a:rPr kumimoji="1" lang="en-US" altLang="ja-JP" sz="2400" dirty="0"/>
              <a:t>.</a:t>
            </a:r>
          </a:p>
          <a:p>
            <a:r>
              <a:rPr lang="ja-JP" altLang="en-US" sz="2400"/>
              <a:t>クラスター数：データをいくつのグループに分けるか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F320191-09F8-09ED-5CEA-E9A62856F641}"/>
              </a:ext>
            </a:extLst>
          </p:cNvPr>
          <p:cNvGrpSpPr/>
          <p:nvPr/>
        </p:nvGrpSpPr>
        <p:grpSpPr>
          <a:xfrm>
            <a:off x="2220219" y="3429000"/>
            <a:ext cx="7751561" cy="3036487"/>
            <a:chOff x="1786466" y="3191073"/>
            <a:chExt cx="7751561" cy="3036487"/>
          </a:xfrm>
        </p:grpSpPr>
        <p:pic>
          <p:nvPicPr>
            <p:cNvPr id="1028" name="Picture 4" descr="グラフィカル ユーザー インターフェイス, アプリケーション, PowerPoint&#10;&#10;自動的に生成された説明">
              <a:extLst>
                <a:ext uri="{FF2B5EF4-FFF2-40B4-BE49-F238E27FC236}">
                  <a16:creationId xmlns:a16="http://schemas.microsoft.com/office/drawing/2014/main" id="{0BD65FDD-367D-CBE1-9CE7-FEE5B91863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54" t="48168" r="10294" b="28312"/>
            <a:stretch/>
          </p:blipFill>
          <p:spPr bwMode="auto">
            <a:xfrm>
              <a:off x="1786466" y="3191073"/>
              <a:ext cx="7751561" cy="30364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E10F18B-A11D-5C7E-5EDB-65D1D33AE543}"/>
                </a:ext>
              </a:extLst>
            </p:cNvPr>
            <p:cNvSpPr txBox="1"/>
            <p:nvPr/>
          </p:nvSpPr>
          <p:spPr>
            <a:xfrm>
              <a:off x="4665785" y="4044461"/>
              <a:ext cx="2173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クラスター数：</a:t>
              </a:r>
              <a:r>
                <a:rPr kumimoji="1" lang="en-US" altLang="ja-JP" dirty="0"/>
                <a:t>3</a:t>
              </a:r>
              <a:r>
                <a:rPr kumimoji="1" lang="ja-JP" altLang="en-US"/>
                <a:t>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151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25DFEC9-AA58-9605-C04D-D0CBB05A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4</a:t>
            </a:fld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5FA9B24-752D-C43D-DC3A-9FADB1543BED}"/>
              </a:ext>
            </a:extLst>
          </p:cNvPr>
          <p:cNvSpPr txBox="1"/>
          <p:nvPr/>
        </p:nvSpPr>
        <p:spPr>
          <a:xfrm>
            <a:off x="0" y="566916"/>
            <a:ext cx="12192000" cy="103105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kumimoji="1" lang="en-US" altLang="ja-JP" sz="1050" dirty="0">
              <a:solidFill>
                <a:schemeClr val="bg1"/>
              </a:solidFill>
            </a:endParaRPr>
          </a:p>
          <a:p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r>
              <a:rPr lang="ja-JP" altLang="en-US" sz="4000">
                <a:solidFill>
                  <a:schemeClr val="bg1"/>
                </a:solidFill>
              </a:rPr>
              <a:t>）今回の分析の流れ</a:t>
            </a:r>
            <a:endParaRPr lang="en-US" altLang="ja-JP" sz="4000" dirty="0">
              <a:solidFill>
                <a:schemeClr val="bg1"/>
              </a:solidFill>
            </a:endParaRPr>
          </a:p>
          <a:p>
            <a:endParaRPr kumimoji="1" lang="ja-JP" altLang="en-US" sz="105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2FCA89-0EC9-9A39-36F7-EF2B4F64FE71}"/>
              </a:ext>
            </a:extLst>
          </p:cNvPr>
          <p:cNvSpPr txBox="1"/>
          <p:nvPr/>
        </p:nvSpPr>
        <p:spPr>
          <a:xfrm>
            <a:off x="654410" y="1683791"/>
            <a:ext cx="10884711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FULALI KYOBASHI</a:t>
            </a:r>
            <a:r>
              <a:rPr kumimoji="1" lang="ja-JP" altLang="en-US" sz="2400"/>
              <a:t>の店舗を</a:t>
            </a:r>
            <a:r>
              <a:rPr kumimoji="1" lang="ja-JP" altLang="en-US" sz="2400" b="1">
                <a:solidFill>
                  <a:srgbClr val="C00000"/>
                </a:solidFill>
              </a:rPr>
              <a:t>売り上げ傾向から</a:t>
            </a:r>
            <a:r>
              <a:rPr kumimoji="1" lang="ja-JP" altLang="en-US" sz="2400"/>
              <a:t>クラスタリングしたい</a:t>
            </a:r>
            <a:r>
              <a:rPr kumimoji="1" lang="en-US" altLang="ja-JP" sz="2400" dirty="0"/>
              <a:t>.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kumimoji="1" lang="en-US" altLang="ja-JP" sz="2400" b="1" dirty="0"/>
              <a:t>【</a:t>
            </a:r>
            <a:r>
              <a:rPr kumimoji="1" lang="ja-JP" altLang="en-US" sz="2400" b="1"/>
              <a:t>分析の流れ</a:t>
            </a:r>
            <a:r>
              <a:rPr kumimoji="1" lang="en-US" altLang="ja-JP" sz="2400" b="1" dirty="0"/>
              <a:t>】</a:t>
            </a:r>
          </a:p>
          <a:p>
            <a:endParaRPr kumimoji="1" lang="en-US" altLang="ja-JP" sz="2000" b="1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/>
              <a:t>売上データの処理</a:t>
            </a:r>
            <a:r>
              <a:rPr lang="en-US" altLang="ja-JP" sz="2400" dirty="0"/>
              <a:t> – </a:t>
            </a:r>
            <a:r>
              <a:rPr lang="ja-JP" altLang="en-US" sz="2400"/>
              <a:t>店舗それぞれの</a:t>
            </a:r>
            <a:r>
              <a:rPr lang="en-US" altLang="ja-JP" sz="2400" dirty="0"/>
              <a:t>1</a:t>
            </a:r>
            <a:r>
              <a:rPr lang="ja-JP" altLang="en-US" sz="2400"/>
              <a:t>日あたりの売上平均を算出する</a:t>
            </a:r>
            <a:r>
              <a:rPr lang="en-US" altLang="ja-JP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ja-JP" sz="8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/>
              <a:t>クラスタリングの実施</a:t>
            </a:r>
            <a:r>
              <a:rPr lang="en-US" altLang="ja-JP" sz="2400" dirty="0"/>
              <a:t> – 1</a:t>
            </a:r>
            <a:r>
              <a:rPr lang="ja-JP" altLang="en-US" sz="2400"/>
              <a:t>のデータから</a:t>
            </a:r>
            <a:r>
              <a:rPr lang="en-US" altLang="ja-JP" sz="2400" dirty="0"/>
              <a:t>15</a:t>
            </a:r>
            <a:r>
              <a:rPr lang="ja-JP" altLang="en-US" sz="2400"/>
              <a:t>店舗を</a:t>
            </a:r>
            <a:r>
              <a:rPr lang="en-US" altLang="ja-JP" sz="2400" dirty="0"/>
              <a:t>4</a:t>
            </a:r>
            <a:r>
              <a:rPr lang="ja-JP" altLang="en-US" sz="2400"/>
              <a:t>種類に分ける</a:t>
            </a:r>
            <a:r>
              <a:rPr lang="en-US" altLang="ja-JP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ja-JP" sz="8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/>
              <a:t>可視化</a:t>
            </a:r>
            <a:r>
              <a:rPr lang="en-US" altLang="ja-JP" sz="2400" dirty="0"/>
              <a:t> – 2</a:t>
            </a:r>
            <a:r>
              <a:rPr lang="ja-JP" altLang="en-US" sz="2400"/>
              <a:t>で同じクラスターに分けられた店舗の売上推移をグラフ化する</a:t>
            </a:r>
            <a:r>
              <a:rPr lang="en-US" altLang="ja-JP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046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25DFEC9-AA58-9605-C04D-D0CBB05A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5</a:t>
            </a:fld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5FA9B24-752D-C43D-DC3A-9FADB1543BED}"/>
              </a:ext>
            </a:extLst>
          </p:cNvPr>
          <p:cNvSpPr txBox="1"/>
          <p:nvPr/>
        </p:nvSpPr>
        <p:spPr>
          <a:xfrm>
            <a:off x="0" y="566916"/>
            <a:ext cx="12192000" cy="103105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kumimoji="1" lang="en-US" altLang="ja-JP" sz="1050" dirty="0">
              <a:solidFill>
                <a:schemeClr val="bg1"/>
              </a:solidFill>
            </a:endParaRPr>
          </a:p>
          <a:p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r>
              <a:rPr lang="ja-JP" altLang="en-US" sz="4000">
                <a:solidFill>
                  <a:schemeClr val="bg1"/>
                </a:solidFill>
              </a:rPr>
              <a:t>）売上データの処理</a:t>
            </a:r>
            <a:endParaRPr lang="en-US" altLang="ja-JP" sz="4000" dirty="0">
              <a:solidFill>
                <a:schemeClr val="bg1"/>
              </a:solidFill>
            </a:endParaRPr>
          </a:p>
          <a:p>
            <a:endParaRPr kumimoji="1" lang="ja-JP" altLang="en-US" sz="105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2FCA89-0EC9-9A39-36F7-EF2B4F64FE71}"/>
              </a:ext>
            </a:extLst>
          </p:cNvPr>
          <p:cNvSpPr txBox="1"/>
          <p:nvPr/>
        </p:nvSpPr>
        <p:spPr>
          <a:xfrm>
            <a:off x="654410" y="1683791"/>
            <a:ext cx="69637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店舗それぞれの</a:t>
            </a:r>
            <a:r>
              <a:rPr lang="en-US" altLang="ja-JP" sz="2400" b="1" dirty="0">
                <a:solidFill>
                  <a:srgbClr val="C00000"/>
                </a:solidFill>
              </a:rPr>
              <a:t>1</a:t>
            </a:r>
            <a:r>
              <a:rPr lang="ja-JP" altLang="en-US" sz="2400" b="1">
                <a:solidFill>
                  <a:srgbClr val="C00000"/>
                </a:solidFill>
              </a:rPr>
              <a:t>日あたりの売上平均</a:t>
            </a:r>
            <a:r>
              <a:rPr lang="ja-JP" altLang="en-US" sz="2400"/>
              <a:t>を算出する</a:t>
            </a:r>
            <a:r>
              <a:rPr lang="en-US" altLang="ja-JP" sz="2400" dirty="0"/>
              <a:t>.</a:t>
            </a:r>
          </a:p>
          <a:p>
            <a:endParaRPr lang="en-US" altLang="ja-JP" sz="2400" dirty="0"/>
          </a:p>
          <a:p>
            <a:endParaRPr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B0EEFD-67CD-A4A1-B10E-3FF1B9849C9D}"/>
              </a:ext>
            </a:extLst>
          </p:cNvPr>
          <p:cNvSpPr txBox="1"/>
          <p:nvPr/>
        </p:nvSpPr>
        <p:spPr>
          <a:xfrm>
            <a:off x="654409" y="2283956"/>
            <a:ext cx="4515467" cy="2000548"/>
          </a:xfrm>
          <a:prstGeom prst="rect">
            <a:avLst/>
          </a:prstGeom>
          <a:solidFill>
            <a:srgbClr val="FFFFBE">
              <a:alpha val="50196"/>
            </a:srgb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ja-JP" sz="1000" dirty="0"/>
          </a:p>
          <a:p>
            <a:pPr algn="ctr"/>
            <a:r>
              <a:rPr kumimoji="1" lang="en-US" altLang="ja-JP" sz="2400" dirty="0"/>
              <a:t>【</a:t>
            </a:r>
            <a:r>
              <a:rPr kumimoji="1" lang="ja-JP" altLang="en-US" sz="2400"/>
              <a:t>加工前</a:t>
            </a:r>
            <a:r>
              <a:rPr kumimoji="1" lang="en-US" altLang="ja-JP" sz="2400" dirty="0"/>
              <a:t>】</a:t>
            </a:r>
          </a:p>
          <a:p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店ごとに</a:t>
            </a:r>
            <a:r>
              <a:rPr lang="en-US" altLang="ja-JP" sz="2400" dirty="0"/>
              <a:t>csv</a:t>
            </a:r>
            <a:r>
              <a:rPr lang="ja-JP" altLang="en-US" sz="2400"/>
              <a:t>が分かれている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1</a:t>
            </a:r>
            <a:r>
              <a:rPr lang="ja-JP" altLang="en-US" sz="2400"/>
              <a:t>時間ごとの売上合計</a:t>
            </a:r>
            <a:endParaRPr lang="en-US" altLang="ja-JP" sz="2400" dirty="0"/>
          </a:p>
          <a:p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B77D5F-5564-E4B4-76F1-527D459700FF}"/>
              </a:ext>
            </a:extLst>
          </p:cNvPr>
          <p:cNvSpPr txBox="1"/>
          <p:nvPr/>
        </p:nvSpPr>
        <p:spPr>
          <a:xfrm>
            <a:off x="654408" y="4672165"/>
            <a:ext cx="4515467" cy="2000548"/>
          </a:xfrm>
          <a:prstGeom prst="rect">
            <a:avLst/>
          </a:prstGeom>
          <a:solidFill>
            <a:srgbClr val="FFFFBE">
              <a:alpha val="50196"/>
            </a:srgb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en-US" altLang="ja-JP" sz="1000" dirty="0"/>
          </a:p>
          <a:p>
            <a:pPr algn="ctr"/>
            <a:r>
              <a:rPr kumimoji="1" lang="en-US" altLang="ja-JP" sz="2400" dirty="0"/>
              <a:t>【</a:t>
            </a:r>
            <a:r>
              <a:rPr kumimoji="1" lang="ja-JP" altLang="en-US" sz="2400"/>
              <a:t>加工後</a:t>
            </a:r>
            <a:r>
              <a:rPr kumimoji="1" lang="en-US" altLang="ja-JP" sz="2400" dirty="0"/>
              <a:t>】</a:t>
            </a:r>
          </a:p>
          <a:p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1</a:t>
            </a:r>
            <a:r>
              <a:rPr lang="ja-JP" altLang="en-US" sz="2400"/>
              <a:t>つの</a:t>
            </a:r>
            <a:r>
              <a:rPr lang="en-US" altLang="ja-JP" sz="2400" dirty="0"/>
              <a:t>csv</a:t>
            </a:r>
            <a:r>
              <a:rPr lang="ja-JP" altLang="en-US" sz="2400"/>
              <a:t>にまとめてある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1</a:t>
            </a:r>
            <a:r>
              <a:rPr lang="ja-JP" altLang="en-US" sz="2400"/>
              <a:t>日ごとの売上平均</a:t>
            </a:r>
            <a:endParaRPr lang="en-US" altLang="ja-JP" sz="2400" dirty="0"/>
          </a:p>
          <a:p>
            <a:endParaRPr lang="en-US" altLang="ja-JP" dirty="0"/>
          </a:p>
        </p:txBody>
      </p:sp>
      <p:sp>
        <p:nvSpPr>
          <p:cNvPr id="7" name="下矢印 6">
            <a:extLst>
              <a:ext uri="{FF2B5EF4-FFF2-40B4-BE49-F238E27FC236}">
                <a16:creationId xmlns:a16="http://schemas.microsoft.com/office/drawing/2014/main" id="{9F63781A-2371-FB55-D512-DF5CEA3358F3}"/>
              </a:ext>
            </a:extLst>
          </p:cNvPr>
          <p:cNvSpPr/>
          <p:nvPr/>
        </p:nvSpPr>
        <p:spPr>
          <a:xfrm>
            <a:off x="1219200" y="4079631"/>
            <a:ext cx="574431" cy="1031631"/>
          </a:xfrm>
          <a:prstGeom prst="down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8F2E9C-2E4C-EAF5-5B55-195A4EA3CBAE}"/>
              </a:ext>
            </a:extLst>
          </p:cNvPr>
          <p:cNvSpPr txBox="1"/>
          <p:nvPr/>
        </p:nvSpPr>
        <p:spPr>
          <a:xfrm>
            <a:off x="5406131" y="2734232"/>
            <a:ext cx="3102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表</a:t>
            </a:r>
            <a:r>
              <a:rPr kumimoji="1" lang="en-US" altLang="ja-JP" sz="1400" dirty="0"/>
              <a:t>1</a:t>
            </a:r>
            <a:r>
              <a:rPr kumimoji="1" lang="ja-JP" altLang="en-US" sz="1400"/>
              <a:t>：店舗別</a:t>
            </a:r>
            <a:r>
              <a:rPr kumimoji="1" lang="en-US" altLang="ja-JP" sz="1400" dirty="0"/>
              <a:t>1</a:t>
            </a:r>
            <a:r>
              <a:rPr kumimoji="1" lang="ja-JP" altLang="en-US" sz="1400"/>
              <a:t>日あたりの売上平均額</a:t>
            </a:r>
            <a:endParaRPr kumimoji="1" lang="en-US" altLang="ja-JP" sz="1400" dirty="0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09A3F082-65C0-3746-5F25-7AE5325CAAB0}"/>
              </a:ext>
            </a:extLst>
          </p:cNvPr>
          <p:cNvGrpSpPr/>
          <p:nvPr/>
        </p:nvGrpSpPr>
        <p:grpSpPr>
          <a:xfrm>
            <a:off x="5468149" y="2788639"/>
            <a:ext cx="6069441" cy="2861047"/>
            <a:chOff x="5433439" y="2601686"/>
            <a:chExt cx="6578379" cy="2884714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9BEF0D63-F4C1-7CBC-FE9A-DA67626C0B77}"/>
                </a:ext>
              </a:extLst>
            </p:cNvPr>
            <p:cNvGrpSpPr/>
            <p:nvPr/>
          </p:nvGrpSpPr>
          <p:grpSpPr>
            <a:xfrm>
              <a:off x="5433439" y="2884119"/>
              <a:ext cx="6578379" cy="2536773"/>
              <a:chOff x="5433439" y="2884119"/>
              <a:chExt cx="6578379" cy="2536773"/>
            </a:xfrm>
          </p:grpSpPr>
          <p:pic>
            <p:nvPicPr>
              <p:cNvPr id="11" name="図 10" descr="グラフィカル ユーザー インターフェイス, テーブル&#10;&#10;自動的に生成された説明">
                <a:extLst>
                  <a:ext uri="{FF2B5EF4-FFF2-40B4-BE49-F238E27FC236}">
                    <a16:creationId xmlns:a16="http://schemas.microsoft.com/office/drawing/2014/main" id="{688D8BCB-02A4-C3E8-7342-6E509A75A8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178" t="20435" r="27020" b="29542"/>
              <a:stretch/>
            </p:blipFill>
            <p:spPr>
              <a:xfrm>
                <a:off x="8913370" y="2884120"/>
                <a:ext cx="3098448" cy="2536772"/>
              </a:xfrm>
              <a:prstGeom prst="rect">
                <a:avLst/>
              </a:prstGeom>
            </p:spPr>
          </p:pic>
          <p:pic>
            <p:nvPicPr>
              <p:cNvPr id="9" name="図 8" descr="テーブル&#10;&#10;自動的に生成された説明">
                <a:extLst>
                  <a:ext uri="{FF2B5EF4-FFF2-40B4-BE49-F238E27FC236}">
                    <a16:creationId xmlns:a16="http://schemas.microsoft.com/office/drawing/2014/main" id="{0CBAD1B9-CFA2-0391-4288-63B8C2ADAB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409" t="20435" r="36345" b="31176"/>
              <a:stretch/>
            </p:blipFill>
            <p:spPr>
              <a:xfrm>
                <a:off x="5433439" y="2884119"/>
                <a:ext cx="3784730" cy="2459990"/>
              </a:xfrm>
              <a:prstGeom prst="rect">
                <a:avLst/>
              </a:prstGeom>
            </p:spPr>
          </p:pic>
        </p:grp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98F1AC46-437D-4E40-65F8-8EF560E105C9}"/>
                </a:ext>
              </a:extLst>
            </p:cNvPr>
            <p:cNvSpPr/>
            <p:nvPr/>
          </p:nvSpPr>
          <p:spPr>
            <a:xfrm>
              <a:off x="8828314" y="2601686"/>
              <a:ext cx="783772" cy="2884714"/>
            </a:xfrm>
            <a:custGeom>
              <a:avLst/>
              <a:gdLst>
                <a:gd name="connsiteX0" fmla="*/ 272143 w 783772"/>
                <a:gd name="connsiteY0" fmla="*/ 32657 h 2884714"/>
                <a:gd name="connsiteX1" fmla="*/ 729343 w 783772"/>
                <a:gd name="connsiteY1" fmla="*/ 0 h 2884714"/>
                <a:gd name="connsiteX2" fmla="*/ 762000 w 783772"/>
                <a:gd name="connsiteY2" fmla="*/ 304800 h 2884714"/>
                <a:gd name="connsiteX3" fmla="*/ 598715 w 783772"/>
                <a:gd name="connsiteY3" fmla="*/ 653143 h 2884714"/>
                <a:gd name="connsiteX4" fmla="*/ 489857 w 783772"/>
                <a:gd name="connsiteY4" fmla="*/ 936171 h 2884714"/>
                <a:gd name="connsiteX5" fmla="*/ 511629 w 783772"/>
                <a:gd name="connsiteY5" fmla="*/ 1197428 h 2884714"/>
                <a:gd name="connsiteX6" fmla="*/ 664029 w 783772"/>
                <a:gd name="connsiteY6" fmla="*/ 1349828 h 2884714"/>
                <a:gd name="connsiteX7" fmla="*/ 783772 w 783772"/>
                <a:gd name="connsiteY7" fmla="*/ 1687285 h 2884714"/>
                <a:gd name="connsiteX8" fmla="*/ 696686 w 783772"/>
                <a:gd name="connsiteY8" fmla="*/ 1948543 h 2884714"/>
                <a:gd name="connsiteX9" fmla="*/ 631372 w 783772"/>
                <a:gd name="connsiteY9" fmla="*/ 2144485 h 2884714"/>
                <a:gd name="connsiteX10" fmla="*/ 598715 w 783772"/>
                <a:gd name="connsiteY10" fmla="*/ 2383971 h 2884714"/>
                <a:gd name="connsiteX11" fmla="*/ 522515 w 783772"/>
                <a:gd name="connsiteY11" fmla="*/ 2732314 h 2884714"/>
                <a:gd name="connsiteX12" fmla="*/ 555172 w 783772"/>
                <a:gd name="connsiteY12" fmla="*/ 2862943 h 2884714"/>
                <a:gd name="connsiteX13" fmla="*/ 119743 w 783772"/>
                <a:gd name="connsiteY13" fmla="*/ 2884714 h 2884714"/>
                <a:gd name="connsiteX14" fmla="*/ 21772 w 783772"/>
                <a:gd name="connsiteY14" fmla="*/ 2667000 h 2884714"/>
                <a:gd name="connsiteX15" fmla="*/ 43543 w 783772"/>
                <a:gd name="connsiteY15" fmla="*/ 2481943 h 2884714"/>
                <a:gd name="connsiteX16" fmla="*/ 97972 w 783772"/>
                <a:gd name="connsiteY16" fmla="*/ 2340428 h 2884714"/>
                <a:gd name="connsiteX17" fmla="*/ 195943 w 783772"/>
                <a:gd name="connsiteY17" fmla="*/ 2013857 h 2884714"/>
                <a:gd name="connsiteX18" fmla="*/ 261257 w 783772"/>
                <a:gd name="connsiteY18" fmla="*/ 1785257 h 2884714"/>
                <a:gd name="connsiteX19" fmla="*/ 315686 w 783772"/>
                <a:gd name="connsiteY19" fmla="*/ 1600200 h 2884714"/>
                <a:gd name="connsiteX20" fmla="*/ 283029 w 783772"/>
                <a:gd name="connsiteY20" fmla="*/ 1513114 h 2884714"/>
                <a:gd name="connsiteX21" fmla="*/ 43543 w 783772"/>
                <a:gd name="connsiteY21" fmla="*/ 1306285 h 2884714"/>
                <a:gd name="connsiteX22" fmla="*/ 0 w 783772"/>
                <a:gd name="connsiteY22" fmla="*/ 892628 h 2884714"/>
                <a:gd name="connsiteX23" fmla="*/ 65315 w 783772"/>
                <a:gd name="connsiteY23" fmla="*/ 762000 h 2884714"/>
                <a:gd name="connsiteX24" fmla="*/ 185057 w 783772"/>
                <a:gd name="connsiteY24" fmla="*/ 533400 h 2884714"/>
                <a:gd name="connsiteX25" fmla="*/ 272143 w 783772"/>
                <a:gd name="connsiteY25" fmla="*/ 391885 h 2884714"/>
                <a:gd name="connsiteX26" fmla="*/ 348343 w 783772"/>
                <a:gd name="connsiteY26" fmla="*/ 206828 h 2884714"/>
                <a:gd name="connsiteX27" fmla="*/ 272143 w 783772"/>
                <a:gd name="connsiteY27" fmla="*/ 32657 h 288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83772" h="2884714">
                  <a:moveTo>
                    <a:pt x="272143" y="32657"/>
                  </a:moveTo>
                  <a:lnTo>
                    <a:pt x="729343" y="0"/>
                  </a:lnTo>
                  <a:lnTo>
                    <a:pt x="762000" y="304800"/>
                  </a:lnTo>
                  <a:lnTo>
                    <a:pt x="598715" y="653143"/>
                  </a:lnTo>
                  <a:lnTo>
                    <a:pt x="489857" y="936171"/>
                  </a:lnTo>
                  <a:lnTo>
                    <a:pt x="511629" y="1197428"/>
                  </a:lnTo>
                  <a:lnTo>
                    <a:pt x="664029" y="1349828"/>
                  </a:lnTo>
                  <a:lnTo>
                    <a:pt x="783772" y="1687285"/>
                  </a:lnTo>
                  <a:lnTo>
                    <a:pt x="696686" y="1948543"/>
                  </a:lnTo>
                  <a:lnTo>
                    <a:pt x="631372" y="2144485"/>
                  </a:lnTo>
                  <a:lnTo>
                    <a:pt x="598715" y="2383971"/>
                  </a:lnTo>
                  <a:lnTo>
                    <a:pt x="522515" y="2732314"/>
                  </a:lnTo>
                  <a:lnTo>
                    <a:pt x="555172" y="2862943"/>
                  </a:lnTo>
                  <a:lnTo>
                    <a:pt x="119743" y="2884714"/>
                  </a:lnTo>
                  <a:lnTo>
                    <a:pt x="21772" y="2667000"/>
                  </a:lnTo>
                  <a:lnTo>
                    <a:pt x="43543" y="2481943"/>
                  </a:lnTo>
                  <a:lnTo>
                    <a:pt x="97972" y="2340428"/>
                  </a:lnTo>
                  <a:lnTo>
                    <a:pt x="195943" y="2013857"/>
                  </a:lnTo>
                  <a:lnTo>
                    <a:pt x="261257" y="1785257"/>
                  </a:lnTo>
                  <a:lnTo>
                    <a:pt x="315686" y="1600200"/>
                  </a:lnTo>
                  <a:lnTo>
                    <a:pt x="283029" y="1513114"/>
                  </a:lnTo>
                  <a:lnTo>
                    <a:pt x="43543" y="1306285"/>
                  </a:lnTo>
                  <a:lnTo>
                    <a:pt x="0" y="892628"/>
                  </a:lnTo>
                  <a:lnTo>
                    <a:pt x="65315" y="762000"/>
                  </a:lnTo>
                  <a:lnTo>
                    <a:pt x="185057" y="533400"/>
                  </a:lnTo>
                  <a:lnTo>
                    <a:pt x="272143" y="391885"/>
                  </a:lnTo>
                  <a:lnTo>
                    <a:pt x="348343" y="206828"/>
                  </a:lnTo>
                  <a:lnTo>
                    <a:pt x="272143" y="3265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8A167029-4A63-7EEB-87A8-820F931A8B2A}"/>
                </a:ext>
              </a:extLst>
            </p:cNvPr>
            <p:cNvSpPr/>
            <p:nvPr/>
          </p:nvSpPr>
          <p:spPr>
            <a:xfrm>
              <a:off x="8832135" y="2635672"/>
              <a:ext cx="308919" cy="2841172"/>
            </a:xfrm>
            <a:custGeom>
              <a:avLst/>
              <a:gdLst>
                <a:gd name="connsiteX0" fmla="*/ 239486 w 308919"/>
                <a:gd name="connsiteY0" fmla="*/ 0 h 2841172"/>
                <a:gd name="connsiteX1" fmla="*/ 293914 w 308919"/>
                <a:gd name="connsiteY1" fmla="*/ 206829 h 2841172"/>
                <a:gd name="connsiteX2" fmla="*/ 0 w 308919"/>
                <a:gd name="connsiteY2" fmla="*/ 914400 h 2841172"/>
                <a:gd name="connsiteX3" fmla="*/ 293914 w 308919"/>
                <a:gd name="connsiteY3" fmla="*/ 1621972 h 2841172"/>
                <a:gd name="connsiteX4" fmla="*/ 43543 w 308919"/>
                <a:gd name="connsiteY4" fmla="*/ 2416629 h 2841172"/>
                <a:gd name="connsiteX5" fmla="*/ 87086 w 308919"/>
                <a:gd name="connsiteY5" fmla="*/ 2841172 h 284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919" h="2841172">
                  <a:moveTo>
                    <a:pt x="239486" y="0"/>
                  </a:moveTo>
                  <a:cubicBezTo>
                    <a:pt x="286657" y="27214"/>
                    <a:pt x="333828" y="54429"/>
                    <a:pt x="293914" y="206829"/>
                  </a:cubicBezTo>
                  <a:cubicBezTo>
                    <a:pt x="254000" y="359229"/>
                    <a:pt x="0" y="678543"/>
                    <a:pt x="0" y="914400"/>
                  </a:cubicBezTo>
                  <a:cubicBezTo>
                    <a:pt x="0" y="1150257"/>
                    <a:pt x="286657" y="1371601"/>
                    <a:pt x="293914" y="1621972"/>
                  </a:cubicBezTo>
                  <a:cubicBezTo>
                    <a:pt x="301171" y="1872343"/>
                    <a:pt x="78014" y="2213429"/>
                    <a:pt x="43543" y="2416629"/>
                  </a:cubicBezTo>
                  <a:cubicBezTo>
                    <a:pt x="9072" y="2619829"/>
                    <a:pt x="48079" y="2730500"/>
                    <a:pt x="87086" y="2841172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6ACEADFF-3B39-CC64-461A-E0CD727FC8BE}"/>
                </a:ext>
              </a:extLst>
            </p:cNvPr>
            <p:cNvSpPr/>
            <p:nvPr/>
          </p:nvSpPr>
          <p:spPr>
            <a:xfrm>
              <a:off x="9299404" y="2635672"/>
              <a:ext cx="308919" cy="2841172"/>
            </a:xfrm>
            <a:custGeom>
              <a:avLst/>
              <a:gdLst>
                <a:gd name="connsiteX0" fmla="*/ 239486 w 308919"/>
                <a:gd name="connsiteY0" fmla="*/ 0 h 2841172"/>
                <a:gd name="connsiteX1" fmla="*/ 293914 w 308919"/>
                <a:gd name="connsiteY1" fmla="*/ 206829 h 2841172"/>
                <a:gd name="connsiteX2" fmla="*/ 0 w 308919"/>
                <a:gd name="connsiteY2" fmla="*/ 914400 h 2841172"/>
                <a:gd name="connsiteX3" fmla="*/ 293914 w 308919"/>
                <a:gd name="connsiteY3" fmla="*/ 1621972 h 2841172"/>
                <a:gd name="connsiteX4" fmla="*/ 43543 w 308919"/>
                <a:gd name="connsiteY4" fmla="*/ 2416629 h 2841172"/>
                <a:gd name="connsiteX5" fmla="*/ 87086 w 308919"/>
                <a:gd name="connsiteY5" fmla="*/ 2841172 h 284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919" h="2841172">
                  <a:moveTo>
                    <a:pt x="239486" y="0"/>
                  </a:moveTo>
                  <a:cubicBezTo>
                    <a:pt x="286657" y="27214"/>
                    <a:pt x="333828" y="54429"/>
                    <a:pt x="293914" y="206829"/>
                  </a:cubicBezTo>
                  <a:cubicBezTo>
                    <a:pt x="254000" y="359229"/>
                    <a:pt x="0" y="678543"/>
                    <a:pt x="0" y="914400"/>
                  </a:cubicBezTo>
                  <a:cubicBezTo>
                    <a:pt x="0" y="1150257"/>
                    <a:pt x="286657" y="1371601"/>
                    <a:pt x="293914" y="1621972"/>
                  </a:cubicBezTo>
                  <a:cubicBezTo>
                    <a:pt x="301171" y="1872343"/>
                    <a:pt x="78014" y="2213429"/>
                    <a:pt x="43543" y="2416629"/>
                  </a:cubicBezTo>
                  <a:cubicBezTo>
                    <a:pt x="9072" y="2619829"/>
                    <a:pt x="48079" y="2730500"/>
                    <a:pt x="87086" y="2841172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467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25DFEC9-AA58-9605-C04D-D0CBB05A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6</a:t>
            </a:fld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5FA9B24-752D-C43D-DC3A-9FADB1543BED}"/>
              </a:ext>
            </a:extLst>
          </p:cNvPr>
          <p:cNvSpPr txBox="1"/>
          <p:nvPr/>
        </p:nvSpPr>
        <p:spPr>
          <a:xfrm>
            <a:off x="0" y="566916"/>
            <a:ext cx="12192000" cy="103105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kumimoji="1" lang="en-US" altLang="ja-JP" sz="1050" dirty="0">
              <a:solidFill>
                <a:schemeClr val="bg1"/>
              </a:solidFill>
            </a:endParaRPr>
          </a:p>
          <a:p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r>
              <a:rPr lang="ja-JP" altLang="en-US" sz="4000">
                <a:solidFill>
                  <a:schemeClr val="bg1"/>
                </a:solidFill>
              </a:rPr>
              <a:t>）クラスタリングの実施</a:t>
            </a:r>
            <a:endParaRPr lang="en-US" altLang="ja-JP" sz="4000" dirty="0">
              <a:solidFill>
                <a:schemeClr val="bg1"/>
              </a:solidFill>
            </a:endParaRPr>
          </a:p>
          <a:p>
            <a:endParaRPr kumimoji="1" lang="ja-JP" altLang="en-US" sz="105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2FCA89-0EC9-9A39-36F7-EF2B4F64FE71}"/>
              </a:ext>
            </a:extLst>
          </p:cNvPr>
          <p:cNvSpPr txBox="1"/>
          <p:nvPr/>
        </p:nvSpPr>
        <p:spPr>
          <a:xfrm>
            <a:off x="654410" y="1683791"/>
            <a:ext cx="656461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先程のデータを元に</a:t>
            </a:r>
            <a:r>
              <a:rPr lang="en-US" altLang="ja-JP" sz="2400" dirty="0"/>
              <a:t>,</a:t>
            </a:r>
            <a:r>
              <a:rPr lang="en-US" altLang="ja-JP" sz="2400" b="1" dirty="0">
                <a:solidFill>
                  <a:srgbClr val="C00000"/>
                </a:solidFill>
              </a:rPr>
              <a:t>15</a:t>
            </a:r>
            <a:r>
              <a:rPr lang="ja-JP" altLang="en-US" sz="2400" b="1">
                <a:solidFill>
                  <a:srgbClr val="C00000"/>
                </a:solidFill>
              </a:rPr>
              <a:t>店舗を</a:t>
            </a:r>
            <a:r>
              <a:rPr lang="en-US" altLang="ja-JP" sz="2400" b="1" dirty="0">
                <a:solidFill>
                  <a:srgbClr val="C00000"/>
                </a:solidFill>
              </a:rPr>
              <a:t>4</a:t>
            </a:r>
            <a:r>
              <a:rPr lang="ja-JP" altLang="en-US" sz="2400" b="1">
                <a:solidFill>
                  <a:srgbClr val="C00000"/>
                </a:solidFill>
              </a:rPr>
              <a:t>種類に分ける</a:t>
            </a:r>
            <a:r>
              <a:rPr lang="en-US" altLang="ja-JP" sz="2400" dirty="0"/>
              <a:t>.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【</a:t>
            </a:r>
            <a:r>
              <a:rPr lang="ja-JP" altLang="en-US" sz="2400"/>
              <a:t>分析の流れ</a:t>
            </a:r>
            <a:r>
              <a:rPr lang="en-US" altLang="ja-JP" sz="2400" dirty="0"/>
              <a:t>】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2400"/>
              <a:t>ユーグリッド距離の計算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/>
              <a:t>ウォード法を用いてクラスタリング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/>
              <a:t>樹形図の形で可視化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/>
              <a:t>クラスター数</a:t>
            </a:r>
            <a:r>
              <a:rPr lang="en-US" altLang="ja-JP" sz="2400" dirty="0"/>
              <a:t>:</a:t>
            </a:r>
            <a:r>
              <a:rPr lang="ja-JP" altLang="en-US" sz="2400"/>
              <a:t>４つ</a:t>
            </a:r>
            <a:endParaRPr lang="en-US" altLang="ja-JP" sz="2400" dirty="0"/>
          </a:p>
          <a:p>
            <a:r>
              <a:rPr lang="en-US" altLang="ja-JP" sz="1400" dirty="0"/>
              <a:t>※</a:t>
            </a:r>
            <a:r>
              <a:rPr lang="ja-JP" altLang="en-US" sz="1400"/>
              <a:t>店舗が</a:t>
            </a:r>
            <a:r>
              <a:rPr lang="en-US" altLang="ja-JP" sz="1400" dirty="0"/>
              <a:t>1</a:t>
            </a:r>
            <a:r>
              <a:rPr lang="ja-JP" altLang="en-US" sz="1400"/>
              <a:t>つのクラスタのできない最小の値</a:t>
            </a:r>
            <a:endParaRPr lang="en-US" altLang="ja-JP" sz="1400" dirty="0"/>
          </a:p>
          <a:p>
            <a:endParaRPr lang="en-US" altLang="ja-JP" sz="2400" dirty="0"/>
          </a:p>
          <a:p>
            <a:endParaRPr lang="en-US" altLang="ja-JP" sz="2400" dirty="0"/>
          </a:p>
        </p:txBody>
      </p:sp>
      <p:pic>
        <p:nvPicPr>
          <p:cNvPr id="12" name="図 11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B20DDC81-ECC4-E5BE-D1B1-7788EAB8F9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48" t="37530" r="59319" b="15391"/>
          <a:stretch/>
        </p:blipFill>
        <p:spPr>
          <a:xfrm>
            <a:off x="6717792" y="2159877"/>
            <a:ext cx="4571990" cy="4159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AC7CAC9-2289-1B02-9AC6-7FDC25F9C756}"/>
              </a:ext>
            </a:extLst>
          </p:cNvPr>
          <p:cNvSpPr txBox="1"/>
          <p:nvPr/>
        </p:nvSpPr>
        <p:spPr>
          <a:xfrm>
            <a:off x="1132115" y="3853616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分散が最小になるようにデータをまとめる</a:t>
            </a:r>
            <a:endParaRPr kumimoji="1" lang="ja-JP" altLang="en-US" sz="16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AF0A34-0448-CD02-FE46-2EE8463F1DA9}"/>
              </a:ext>
            </a:extLst>
          </p:cNvPr>
          <p:cNvSpPr txBox="1"/>
          <p:nvPr/>
        </p:nvSpPr>
        <p:spPr>
          <a:xfrm>
            <a:off x="6717792" y="6319797"/>
            <a:ext cx="285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図</a:t>
            </a:r>
            <a:r>
              <a:rPr kumimoji="1" lang="en-US" altLang="ja-JP" sz="1400" dirty="0"/>
              <a:t>1</a:t>
            </a:r>
            <a:r>
              <a:rPr lang="ja-JP" altLang="en-US" sz="1400"/>
              <a:t>：</a:t>
            </a:r>
            <a:r>
              <a:rPr lang="en-US" altLang="ja-JP" sz="1400" dirty="0"/>
              <a:t>15</a:t>
            </a:r>
            <a:r>
              <a:rPr lang="ja-JP" altLang="en-US" sz="1400"/>
              <a:t>店舗クラスタリング結果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11483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25DFEC9-AA58-9605-C04D-D0CBB05A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7</a:t>
            </a:fld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5FA9B24-752D-C43D-DC3A-9FADB1543BED}"/>
              </a:ext>
            </a:extLst>
          </p:cNvPr>
          <p:cNvSpPr txBox="1"/>
          <p:nvPr/>
        </p:nvSpPr>
        <p:spPr>
          <a:xfrm>
            <a:off x="0" y="566916"/>
            <a:ext cx="12192000" cy="103105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kumimoji="1" lang="en-US" altLang="ja-JP" sz="1050" dirty="0">
              <a:solidFill>
                <a:schemeClr val="bg1"/>
              </a:solidFill>
            </a:endParaRPr>
          </a:p>
          <a:p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r>
              <a:rPr lang="ja-JP" altLang="en-US" sz="4000">
                <a:solidFill>
                  <a:schemeClr val="bg1"/>
                </a:solidFill>
              </a:rPr>
              <a:t>）クラスタリングの可視化（全店舗）</a:t>
            </a:r>
            <a:endParaRPr lang="en-US" altLang="ja-JP" sz="4000" dirty="0">
              <a:solidFill>
                <a:schemeClr val="bg1"/>
              </a:solidFill>
            </a:endParaRPr>
          </a:p>
          <a:p>
            <a:endParaRPr kumimoji="1" lang="ja-JP" altLang="en-US" sz="105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2FCA89-0EC9-9A39-36F7-EF2B4F64FE71}"/>
              </a:ext>
            </a:extLst>
          </p:cNvPr>
          <p:cNvSpPr txBox="1"/>
          <p:nvPr/>
        </p:nvSpPr>
        <p:spPr>
          <a:xfrm>
            <a:off x="654410" y="1683791"/>
            <a:ext cx="6139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クラスターに分ける前は</a:t>
            </a:r>
            <a:r>
              <a:rPr lang="ja-JP" altLang="en-US" sz="2400" b="1">
                <a:solidFill>
                  <a:srgbClr val="C00000"/>
                </a:solidFill>
              </a:rPr>
              <a:t>傾向が掴みにくい</a:t>
            </a:r>
            <a:r>
              <a:rPr lang="en-US" altLang="ja-JP" sz="2400" dirty="0"/>
              <a:t>.</a:t>
            </a:r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61A728AB-6F13-4D15-9984-D7A7F43B36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495959"/>
              </p:ext>
            </p:extLst>
          </p:nvPr>
        </p:nvGraphicFramePr>
        <p:xfrm>
          <a:off x="1794982" y="2105511"/>
          <a:ext cx="8602035" cy="4576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624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25DFEC9-AA58-9605-C04D-D0CBB05A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8</a:t>
            </a:fld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5FA9B24-752D-C43D-DC3A-9FADB1543BED}"/>
              </a:ext>
            </a:extLst>
          </p:cNvPr>
          <p:cNvSpPr txBox="1"/>
          <p:nvPr/>
        </p:nvSpPr>
        <p:spPr>
          <a:xfrm>
            <a:off x="0" y="566916"/>
            <a:ext cx="12192000" cy="103105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kumimoji="1" lang="en-US" altLang="ja-JP" sz="1050" dirty="0">
              <a:solidFill>
                <a:schemeClr val="bg1"/>
              </a:solidFill>
            </a:endParaRPr>
          </a:p>
          <a:p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r>
              <a:rPr lang="ja-JP" altLang="en-US" sz="4000">
                <a:solidFill>
                  <a:schemeClr val="bg1"/>
                </a:solidFill>
              </a:rPr>
              <a:t>）クラスタリングの可視化①</a:t>
            </a:r>
            <a:endParaRPr lang="en-US" altLang="ja-JP" sz="4000" dirty="0">
              <a:solidFill>
                <a:schemeClr val="bg1"/>
              </a:solidFill>
            </a:endParaRPr>
          </a:p>
          <a:p>
            <a:endParaRPr kumimoji="1" lang="en-US" altLang="ja-JP" sz="1050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2FCA89-0EC9-9A39-36F7-EF2B4F64FE71}"/>
              </a:ext>
            </a:extLst>
          </p:cNvPr>
          <p:cNvSpPr txBox="1"/>
          <p:nvPr/>
        </p:nvSpPr>
        <p:spPr>
          <a:xfrm>
            <a:off x="654410" y="1683791"/>
            <a:ext cx="860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同じクラスターに分けられた店舗の売上推移を</a:t>
            </a:r>
            <a:r>
              <a:rPr lang="ja-JP" altLang="en-US" sz="2400" b="1">
                <a:solidFill>
                  <a:srgbClr val="C00000"/>
                </a:solidFill>
              </a:rPr>
              <a:t>グラフ化</a:t>
            </a:r>
            <a:r>
              <a:rPr lang="ja-JP" altLang="en-US" sz="2400"/>
              <a:t>する</a:t>
            </a:r>
            <a:r>
              <a:rPr lang="en-US" altLang="ja-JP" sz="2400" dirty="0"/>
              <a:t>.</a:t>
            </a:r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AA506228-EF5E-C9BC-93E8-83E58E66A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4118149"/>
              </p:ext>
            </p:extLst>
          </p:nvPr>
        </p:nvGraphicFramePr>
        <p:xfrm>
          <a:off x="1794982" y="2093319"/>
          <a:ext cx="8602035" cy="4576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805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25DFEC9-AA58-9605-C04D-D0CBB05A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9</a:t>
            </a:fld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5FA9B24-752D-C43D-DC3A-9FADB1543BED}"/>
              </a:ext>
            </a:extLst>
          </p:cNvPr>
          <p:cNvSpPr txBox="1"/>
          <p:nvPr/>
        </p:nvSpPr>
        <p:spPr>
          <a:xfrm>
            <a:off x="0" y="566916"/>
            <a:ext cx="12192000" cy="103105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kumimoji="1" lang="en-US" altLang="ja-JP" sz="1050" dirty="0">
              <a:solidFill>
                <a:schemeClr val="bg1"/>
              </a:solidFill>
            </a:endParaRPr>
          </a:p>
          <a:p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r>
              <a:rPr lang="ja-JP" altLang="en-US" sz="4000">
                <a:solidFill>
                  <a:schemeClr val="bg1"/>
                </a:solidFill>
              </a:rPr>
              <a:t>）クラスタリングの可視化②</a:t>
            </a:r>
            <a:endParaRPr lang="en-US" altLang="ja-JP" sz="4000" dirty="0">
              <a:solidFill>
                <a:schemeClr val="bg1"/>
              </a:solidFill>
            </a:endParaRPr>
          </a:p>
          <a:p>
            <a:endParaRPr kumimoji="1" lang="ja-JP" altLang="en-US" sz="105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2FCA89-0EC9-9A39-36F7-EF2B4F64FE71}"/>
              </a:ext>
            </a:extLst>
          </p:cNvPr>
          <p:cNvSpPr txBox="1"/>
          <p:nvPr/>
        </p:nvSpPr>
        <p:spPr>
          <a:xfrm>
            <a:off x="654410" y="1683791"/>
            <a:ext cx="860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同じクラスターに分けられた店舗の売上推移を</a:t>
            </a:r>
            <a:r>
              <a:rPr lang="ja-JP" altLang="en-US" sz="2400" b="1">
                <a:solidFill>
                  <a:srgbClr val="C00000"/>
                </a:solidFill>
              </a:rPr>
              <a:t>グラフ化</a:t>
            </a:r>
            <a:r>
              <a:rPr lang="ja-JP" altLang="en-US" sz="2400"/>
              <a:t>する</a:t>
            </a:r>
            <a:r>
              <a:rPr lang="en-US" altLang="ja-JP" sz="2400" dirty="0"/>
              <a:t>.</a:t>
            </a:r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CF394F2C-2BF8-E1DC-815A-1B0F64E9A3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743255"/>
              </p:ext>
            </p:extLst>
          </p:nvPr>
        </p:nvGraphicFramePr>
        <p:xfrm>
          <a:off x="1794982" y="2077277"/>
          <a:ext cx="8602035" cy="4576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7966529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709</Words>
  <Application>Microsoft Macintosh PowerPoint</Application>
  <PresentationFormat>ワイド画面</PresentationFormat>
  <Paragraphs>134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Meiryo</vt:lpstr>
      <vt:lpstr>游ゴシック</vt:lpstr>
      <vt:lpstr>Arial</vt:lpstr>
      <vt:lpstr>Bierstadt</vt:lpstr>
      <vt:lpstr>BevelVTI</vt:lpstr>
      <vt:lpstr>FULALI KYOBASHI 店舗クラスタリング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FULALI KYOBASHI 店舗クラスタリング</dc:title>
  <dc:creator>白川桃子</dc:creator>
  <cp:lastModifiedBy>白川桃子</cp:lastModifiedBy>
  <cp:revision>11</cp:revision>
  <dcterms:created xsi:type="dcterms:W3CDTF">2023-10-24T09:05:47Z</dcterms:created>
  <dcterms:modified xsi:type="dcterms:W3CDTF">2023-10-24T15:20:30Z</dcterms:modified>
</cp:coreProperties>
</file>