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98" d="100"/>
          <a:sy n="98" d="100"/>
        </p:scale>
        <p:origin x="2232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_use_case_diagram_in_black_and_white_for_a_house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6400800" cy="640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ユースケース図（家計簿アプリ</a:t>
            </a:r>
            <a:r>
              <a:rPr dirty="0"/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OSAMU GOI</cp:lastModifiedBy>
  <cp:revision>2</cp:revision>
  <dcterms:created xsi:type="dcterms:W3CDTF">2013-01-27T09:14:16Z</dcterms:created>
  <dcterms:modified xsi:type="dcterms:W3CDTF">2025-07-22T05:54:49Z</dcterms:modified>
  <cp:category/>
</cp:coreProperties>
</file>