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4"/>
  </p:notesMasterIdLst>
  <p:handoutMasterIdLst>
    <p:handoutMasterId r:id="rId15"/>
  </p:handoutMasterIdLst>
  <p:sldIdLst>
    <p:sldId id="256" r:id="rId2"/>
    <p:sldId id="286" r:id="rId3"/>
    <p:sldId id="465" r:id="rId4"/>
    <p:sldId id="475" r:id="rId5"/>
    <p:sldId id="474" r:id="rId6"/>
    <p:sldId id="287" r:id="rId7"/>
    <p:sldId id="477" r:id="rId8"/>
    <p:sldId id="476" r:id="rId9"/>
    <p:sldId id="478" r:id="rId10"/>
    <p:sldId id="479" r:id="rId11"/>
    <p:sldId id="480" r:id="rId12"/>
    <p:sldId id="272" r:id="rId13"/>
  </p:sldIdLst>
  <p:sldSz cx="12192000" cy="6858000"/>
  <p:notesSz cx="6858000" cy="9144000"/>
  <p:embeddedFontLst>
    <p:embeddedFont>
      <p:font typeface="Gilroy" panose="02010600030101010101" charset="0"/>
      <p:regular r:id="rId16"/>
    </p:embeddedFont>
    <p:embeddedFont>
      <p:font typeface="Hubot-Sans Black Wide" panose="02010600030101010101" charset="0"/>
      <p:bold r:id="rId17"/>
    </p:embeddedFont>
  </p:embeddedFontLst>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417" userDrawn="1">
          <p15:clr>
            <a:srgbClr val="A4A3A4"/>
          </p15:clr>
        </p15:guide>
        <p15:guide id="4" pos="7416" userDrawn="1">
          <p15:clr>
            <a:srgbClr val="A4A3A4"/>
          </p15:clr>
        </p15:guide>
        <p15:guide id="5" orient="horz" pos="368" userDrawn="1">
          <p15:clr>
            <a:srgbClr val="A4A3A4"/>
          </p15:clr>
        </p15:guide>
        <p15:guide id="6" orient="horz"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66"/>
    <a:srgbClr val="FFC7BB"/>
    <a:srgbClr val="0000C0"/>
    <a:srgbClr val="E6ADA1"/>
    <a:srgbClr val="5A78ED"/>
    <a:srgbClr val="FFD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89" autoAdjust="0"/>
    <p:restoredTop sz="96066" autoAdjust="0"/>
  </p:normalViewPr>
  <p:slideViewPr>
    <p:cSldViewPr snapToGrid="0" showGuides="1">
      <p:cViewPr>
        <p:scale>
          <a:sx n="100" d="100"/>
          <a:sy n="100" d="100"/>
        </p:scale>
        <p:origin x="72" y="284"/>
      </p:cViewPr>
      <p:guideLst>
        <p:guide orient="horz" pos="2160"/>
        <p:guide pos="3840"/>
        <p:guide pos="417"/>
        <p:guide pos="7416"/>
        <p:guide orient="horz" pos="368"/>
        <p:guide orient="horz"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Gilroy" panose="00000400000000000000" charset="0"/>
              <a:ea typeface="Gilroy" panose="00000400000000000000"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Gilroy" panose="00000400000000000000" charset="0"/>
                <a:ea typeface="Gilroy" panose="00000400000000000000" charset="0"/>
              </a:rPr>
              <a:t>2024-10-04</a:t>
            </a:fld>
            <a:endParaRPr lang="zh-CN" altLang="en-US">
              <a:latin typeface="Gilroy" panose="00000400000000000000" charset="0"/>
              <a:ea typeface="Gilroy" panose="00000400000000000000"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Gilroy" panose="00000400000000000000" charset="0"/>
              <a:ea typeface="Gilroy" panose="00000400000000000000"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Gilroy" panose="00000400000000000000" charset="0"/>
                <a:ea typeface="Gilroy" panose="00000400000000000000" charset="0"/>
              </a:rPr>
              <a:t>‹#›</a:t>
            </a:fld>
            <a:endParaRPr lang="zh-CN" altLang="en-US">
              <a:latin typeface="Gilroy" panose="00000400000000000000" charset="0"/>
              <a:ea typeface="Gilroy" panose="00000400000000000000"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Gilroy" panose="00000400000000000000" charset="0"/>
                <a:ea typeface="Gilroy" panose="00000400000000000000"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Gilroy" panose="00000400000000000000" charset="0"/>
                <a:ea typeface="Gilroy" panose="00000400000000000000" charset="0"/>
              </a:defRPr>
            </a:lvl1pPr>
          </a:lstStyle>
          <a:p>
            <a:fld id="{4B770734-ECD5-46E0-A96F-8F01F95DCEF7}" type="datetimeFigureOut">
              <a:rPr lang="zh-CN" altLang="en-US" smtClean="0"/>
              <a:t>2024-10-04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Gilroy" panose="00000400000000000000" charset="0"/>
                <a:ea typeface="Gilroy" panose="00000400000000000000"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Gilroy" panose="00000400000000000000" charset="0"/>
                <a:ea typeface="Gilroy" panose="00000400000000000000" charset="0"/>
              </a:defRPr>
            </a:lvl1pPr>
          </a:lstStyle>
          <a:p>
            <a:fld id="{F64956E8-4224-45C2-81D7-F68AB80D6E6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ilroy" panose="00000400000000000000" charset="0"/>
        <a:ea typeface="Gilroy" panose="00000400000000000000" charset="0"/>
        <a:cs typeface="+mn-cs"/>
      </a:defRPr>
    </a:lvl1pPr>
    <a:lvl2pPr marL="457200" algn="l" defTabSz="914400" rtl="0" eaLnBrk="1" latinLnBrk="0" hangingPunct="1">
      <a:defRPr sz="1200" kern="1200">
        <a:solidFill>
          <a:schemeClr val="tx1"/>
        </a:solidFill>
        <a:latin typeface="Gilroy" panose="00000400000000000000" charset="0"/>
        <a:ea typeface="Gilroy" panose="00000400000000000000" charset="0"/>
        <a:cs typeface="+mn-cs"/>
      </a:defRPr>
    </a:lvl2pPr>
    <a:lvl3pPr marL="914400" algn="l" defTabSz="914400" rtl="0" eaLnBrk="1" latinLnBrk="0" hangingPunct="1">
      <a:defRPr sz="1200" kern="1200">
        <a:solidFill>
          <a:schemeClr val="tx1"/>
        </a:solidFill>
        <a:latin typeface="Gilroy" panose="00000400000000000000" charset="0"/>
        <a:ea typeface="Gilroy" panose="00000400000000000000" charset="0"/>
        <a:cs typeface="+mn-cs"/>
      </a:defRPr>
    </a:lvl3pPr>
    <a:lvl4pPr marL="1371600" algn="l" defTabSz="914400" rtl="0" eaLnBrk="1" latinLnBrk="0" hangingPunct="1">
      <a:defRPr sz="1200" kern="1200">
        <a:solidFill>
          <a:schemeClr val="tx1"/>
        </a:solidFill>
        <a:latin typeface="Gilroy" panose="00000400000000000000" charset="0"/>
        <a:ea typeface="Gilroy" panose="00000400000000000000" charset="0"/>
        <a:cs typeface="+mn-cs"/>
      </a:defRPr>
    </a:lvl4pPr>
    <a:lvl5pPr marL="1828800" algn="l" defTabSz="914400" rtl="0" eaLnBrk="1" latinLnBrk="0" hangingPunct="1">
      <a:defRPr sz="1200" kern="1200">
        <a:solidFill>
          <a:schemeClr val="tx1"/>
        </a:solidFill>
        <a:latin typeface="Gilroy" panose="00000400000000000000" charset="0"/>
        <a:ea typeface="Gilroy" panose="00000400000000000000"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A3FA29D-43DB-46E9-A615-BDA0133916B7}" type="datetimeFigureOut">
              <a:rPr lang="zh-CN" altLang="en-US" smtClean="0"/>
              <a:t>2024-10-04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A3FA29D-43DB-46E9-A615-BDA0133916B7}" type="datetimeFigureOut">
              <a:rPr lang="zh-CN" altLang="en-US" smtClean="0"/>
              <a:t>2024-10-04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A3FA29D-43DB-46E9-A615-BDA0133916B7}" type="datetimeFigureOut">
              <a:rPr lang="zh-CN" altLang="en-US" smtClean="0"/>
              <a:t>2024-10-04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A3FA29D-43DB-46E9-A615-BDA0133916B7}" type="datetimeFigureOut">
              <a:rPr lang="zh-CN" altLang="en-US" smtClean="0"/>
              <a:t>2024-10-04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A3FA29D-43DB-46E9-A615-BDA0133916B7}" type="datetimeFigureOut">
              <a:rPr lang="zh-CN" altLang="en-US" smtClean="0"/>
              <a:t>2024-10-04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EA3FA29D-43DB-46E9-A615-BDA0133916B7}" type="datetimeFigureOut">
              <a:rPr lang="zh-CN" altLang="en-US" smtClean="0"/>
              <a:t>2024-10-04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EA3FA29D-43DB-46E9-A615-BDA0133916B7}" type="datetimeFigureOut">
              <a:rPr lang="zh-CN" altLang="en-US" smtClean="0"/>
              <a:t>2024-10-04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A3FA29D-43DB-46E9-A615-BDA0133916B7}" type="datetimeFigureOut">
              <a:rPr lang="zh-CN" altLang="en-US" smtClean="0"/>
              <a:t>2024-10-04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A3FA29D-43DB-46E9-A615-BDA0133916B7}" type="datetimeFigureOut">
              <a:rPr lang="zh-CN" altLang="en-US" smtClean="0"/>
              <a:t>2024-10-04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A3FA29D-43DB-46E9-A615-BDA0133916B7}" type="datetimeFigureOut">
              <a:rPr lang="zh-CN" altLang="en-US" smtClean="0"/>
              <a:t>2024-10-04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A3FA29D-43DB-46E9-A615-BDA0133916B7}" type="datetimeFigureOut">
              <a:rPr lang="zh-CN" altLang="en-US" smtClean="0"/>
              <a:t>2024-10-04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3FA29D-43DB-46E9-A615-BDA0133916B7}" type="datetimeFigureOut">
              <a:rPr lang="zh-CN" altLang="en-US" smtClean="0"/>
              <a:t>2024-10-04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6F64DF-56C5-4790-9DB6-24CB197A6FD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rot="21480127">
            <a:off x="7906385" y="4387215"/>
            <a:ext cx="1278255" cy="284480"/>
          </a:xfrm>
          <a:custGeom>
            <a:avLst/>
            <a:gdLst>
              <a:gd name="connsiteX0" fmla="*/ 0 w 3789303"/>
              <a:gd name="connsiteY0" fmla="*/ 0 h 361373"/>
              <a:gd name="connsiteX1" fmla="*/ 3789303 w 3789303"/>
              <a:gd name="connsiteY1" fmla="*/ 0 h 361373"/>
              <a:gd name="connsiteX2" fmla="*/ 3789303 w 3789303"/>
              <a:gd name="connsiteY2" fmla="*/ 361374 h 361373"/>
              <a:gd name="connsiteX3" fmla="*/ 0 w 3789303"/>
              <a:gd name="connsiteY3" fmla="*/ 361374 h 361373"/>
            </a:gdLst>
            <a:ahLst/>
            <a:cxnLst>
              <a:cxn ang="0">
                <a:pos x="connsiteX0" y="connsiteY0"/>
              </a:cxn>
              <a:cxn ang="0">
                <a:pos x="connsiteX1" y="connsiteY1"/>
              </a:cxn>
              <a:cxn ang="0">
                <a:pos x="connsiteX2" y="connsiteY2"/>
              </a:cxn>
              <a:cxn ang="0">
                <a:pos x="connsiteX3" y="connsiteY3"/>
              </a:cxn>
            </a:cxnLst>
            <a:rect l="l" t="t" r="r" b="b"/>
            <a:pathLst>
              <a:path w="3789303" h="361373">
                <a:moveTo>
                  <a:pt x="0" y="0"/>
                </a:moveTo>
                <a:lnTo>
                  <a:pt x="3789303" y="0"/>
                </a:lnTo>
                <a:lnTo>
                  <a:pt x="3789303" y="361374"/>
                </a:lnTo>
                <a:lnTo>
                  <a:pt x="0" y="361374"/>
                </a:lnTo>
                <a:close/>
              </a:path>
            </a:pathLst>
          </a:custGeom>
          <a:solidFill>
            <a:srgbClr val="1A1A1A"/>
          </a:solidFill>
          <a:ln w="4877" cap="flat">
            <a:noFill/>
            <a:prstDash val="solid"/>
            <a:miter/>
          </a:ln>
        </p:spPr>
        <p:txBody>
          <a:bodyPr rtlCol="0" anchor="ctr"/>
          <a:lstStyle/>
          <a:p>
            <a:endParaRPr lang="zh-CN" altLang="en-US"/>
          </a:p>
        </p:txBody>
      </p:sp>
      <p:sp>
        <p:nvSpPr>
          <p:cNvPr id="6" name="文本框 5"/>
          <p:cNvSpPr txBox="1"/>
          <p:nvPr/>
        </p:nvSpPr>
        <p:spPr>
          <a:xfrm>
            <a:off x="219710" y="977265"/>
            <a:ext cx="9857740" cy="1999615"/>
          </a:xfrm>
          <a:prstGeom prst="rect">
            <a:avLst/>
          </a:prstGeom>
          <a:noFill/>
        </p:spPr>
        <p:txBody>
          <a:bodyPr wrap="square">
            <a:spAutoFit/>
          </a:bodyPr>
          <a:lstStyle/>
          <a:p>
            <a:pPr fontAlgn="ctr"/>
            <a:r>
              <a:rPr lang="en-MY" altLang="en-US" sz="2800" b="0" i="0" dirty="0">
                <a:solidFill>
                  <a:srgbClr val="7030A0"/>
                </a:solidFill>
                <a:latin typeface="+mj-lt"/>
                <a:ea typeface="Gilroy" panose="00000400000000000000" charset="0"/>
              </a:rPr>
              <a:t>PRINCIPLES OF ARTIFICIAL INTELLIGENCE</a:t>
            </a:r>
          </a:p>
          <a:p>
            <a:pPr fontAlgn="ctr"/>
            <a:r>
              <a:rPr lang="en-MY" altLang="en-US" sz="4800" b="0" i="0" dirty="0">
                <a:solidFill>
                  <a:srgbClr val="7030A0"/>
                </a:solidFill>
                <a:latin typeface="+mj-lt"/>
                <a:ea typeface="Gilroy" panose="00000400000000000000" charset="0"/>
              </a:rPr>
              <a:t>SOF106</a:t>
            </a:r>
          </a:p>
          <a:p>
            <a:pPr fontAlgn="ctr"/>
            <a:endParaRPr lang="en-MY" altLang="en-US" sz="4800" b="0" i="0" dirty="0">
              <a:solidFill>
                <a:srgbClr val="7030A0"/>
              </a:solidFill>
              <a:latin typeface="+mj-lt"/>
              <a:ea typeface="Gilroy" panose="00000400000000000000" charset="0"/>
            </a:endParaRPr>
          </a:p>
        </p:txBody>
      </p:sp>
      <p:sp>
        <p:nvSpPr>
          <p:cNvPr id="9" name="文本框 8"/>
          <p:cNvSpPr txBox="1"/>
          <p:nvPr/>
        </p:nvSpPr>
        <p:spPr>
          <a:xfrm>
            <a:off x="389255" y="3124835"/>
            <a:ext cx="5240020" cy="1076325"/>
          </a:xfrm>
          <a:prstGeom prst="rect">
            <a:avLst/>
          </a:prstGeom>
          <a:noFill/>
          <a:ln>
            <a:solidFill>
              <a:schemeClr val="accent1"/>
            </a:solidFill>
          </a:ln>
        </p:spPr>
        <p:txBody>
          <a:bodyPr wrap="square">
            <a:spAutoFit/>
          </a:bodyPr>
          <a:lstStyle/>
          <a:p>
            <a:pPr algn="ctr"/>
            <a:r>
              <a:rPr lang="en-MY" altLang="zh-CN" sz="3200" b="1" dirty="0">
                <a:solidFill>
                  <a:srgbClr val="7030A0"/>
                </a:solidFill>
              </a:rPr>
              <a:t>FEATURE SELECTION</a:t>
            </a:r>
          </a:p>
          <a:p>
            <a:pPr algn="ctr"/>
            <a:r>
              <a:rPr lang="en-MY" altLang="zh-CN" sz="3200" b="1" dirty="0">
                <a:solidFill>
                  <a:srgbClr val="7030A0"/>
                </a:solidFill>
              </a:rPr>
              <a:t>FILTER &amp; WRAPPER</a:t>
            </a:r>
          </a:p>
        </p:txBody>
      </p:sp>
      <p:sp>
        <p:nvSpPr>
          <p:cNvPr id="16" name="文本框 15"/>
          <p:cNvSpPr txBox="1"/>
          <p:nvPr/>
        </p:nvSpPr>
        <p:spPr>
          <a:xfrm>
            <a:off x="318135" y="2165350"/>
            <a:ext cx="6196330" cy="521970"/>
          </a:xfrm>
          <a:prstGeom prst="rect">
            <a:avLst/>
          </a:prstGeom>
          <a:noFill/>
        </p:spPr>
        <p:txBody>
          <a:bodyPr wrap="square">
            <a:spAutoFit/>
          </a:bodyPr>
          <a:lstStyle>
            <a:defPPr>
              <a:defRPr lang="zh-CN"/>
            </a:defPPr>
            <a:lvl1pPr>
              <a:defRPr sz="1050"/>
            </a:lvl1pPr>
          </a:lstStyle>
          <a:p>
            <a:r>
              <a:rPr lang="en-MY" altLang="en-US" sz="2800" b="1" dirty="0"/>
              <a:t>DR SHAMINI RAJA KUMARAN</a:t>
            </a:r>
          </a:p>
        </p:txBody>
      </p:sp>
      <p:grpSp>
        <p:nvGrpSpPr>
          <p:cNvPr id="23" name="组合 22"/>
          <p:cNvGrpSpPr/>
          <p:nvPr/>
        </p:nvGrpSpPr>
        <p:grpSpPr>
          <a:xfrm>
            <a:off x="6173307" y="1943721"/>
            <a:ext cx="3630115" cy="2899360"/>
            <a:chOff x="4776524" y="1276588"/>
            <a:chExt cx="3289404" cy="2627235"/>
          </a:xfrm>
        </p:grpSpPr>
        <p:sp>
          <p:nvSpPr>
            <p:cNvPr id="24" name="任意多边形: 形状 23"/>
            <p:cNvSpPr/>
            <p:nvPr/>
          </p:nvSpPr>
          <p:spPr>
            <a:xfrm>
              <a:off x="5314189" y="2150935"/>
              <a:ext cx="546624" cy="310651"/>
            </a:xfrm>
            <a:custGeom>
              <a:avLst/>
              <a:gdLst>
                <a:gd name="connsiteX0" fmla="*/ 690555 w 693633"/>
                <a:gd name="connsiteY0" fmla="*/ 0 h 394197"/>
                <a:gd name="connsiteX1" fmla="*/ 391119 w 693633"/>
                <a:gd name="connsiteY1" fmla="*/ 391119 h 394197"/>
                <a:gd name="connsiteX2" fmla="*/ 0 w 693633"/>
                <a:gd name="connsiteY2" fmla="*/ 91684 h 394197"/>
                <a:gd name="connsiteX3" fmla="*/ 690555 w 693633"/>
                <a:gd name="connsiteY3" fmla="*/ 0 h 394197"/>
              </a:gdLst>
              <a:ahLst/>
              <a:cxnLst>
                <a:cxn ang="0">
                  <a:pos x="connsiteX0" y="connsiteY0"/>
                </a:cxn>
                <a:cxn ang="0">
                  <a:pos x="connsiteX1" y="connsiteY1"/>
                </a:cxn>
                <a:cxn ang="0">
                  <a:pos x="connsiteX2" y="connsiteY2"/>
                </a:cxn>
                <a:cxn ang="0">
                  <a:pos x="connsiteX3" y="connsiteY3"/>
                </a:cxn>
              </a:cxnLst>
              <a:rect l="l" t="t" r="r" b="b"/>
              <a:pathLst>
                <a:path w="693633" h="394197">
                  <a:moveTo>
                    <a:pt x="690555" y="0"/>
                  </a:moveTo>
                  <a:cubicBezTo>
                    <a:pt x="715914" y="190683"/>
                    <a:pt x="581802" y="365760"/>
                    <a:pt x="391119" y="391119"/>
                  </a:cubicBezTo>
                  <a:cubicBezTo>
                    <a:pt x="200437" y="416479"/>
                    <a:pt x="25359" y="282367"/>
                    <a:pt x="0" y="91684"/>
                  </a:cubicBezTo>
                  <a:lnTo>
                    <a:pt x="690555" y="0"/>
                  </a:lnTo>
                  <a:close/>
                </a:path>
              </a:pathLst>
            </a:custGeom>
            <a:solidFill>
              <a:srgbClr val="FF6666"/>
            </a:solidFill>
            <a:ln w="4877" cap="flat">
              <a:noFill/>
              <a:prstDash val="solid"/>
              <a:miter/>
            </a:ln>
          </p:spPr>
          <p:txBody>
            <a:bodyPr rtlCol="0" anchor="ctr"/>
            <a:lstStyle/>
            <a:p>
              <a:endParaRPr lang="zh-CN" altLang="en-US"/>
            </a:p>
          </p:txBody>
        </p:sp>
        <p:sp>
          <p:nvSpPr>
            <p:cNvPr id="25" name="任意多边形: 形状 24"/>
            <p:cNvSpPr/>
            <p:nvPr/>
          </p:nvSpPr>
          <p:spPr>
            <a:xfrm>
              <a:off x="5311997" y="1939943"/>
              <a:ext cx="394199" cy="521410"/>
            </a:xfrm>
            <a:custGeom>
              <a:avLst/>
              <a:gdLst>
                <a:gd name="connsiteX0" fmla="*/ 500215 w 500215"/>
                <a:gd name="connsiteY0" fmla="*/ 626669 h 661637"/>
                <a:gd name="connsiteX1" fmla="*/ 34969 w 500215"/>
                <a:gd name="connsiteY1" fmla="*/ 465247 h 661637"/>
                <a:gd name="connsiteX2" fmla="*/ 196390 w 500215"/>
                <a:gd name="connsiteY2" fmla="*/ 0 h 661637"/>
                <a:gd name="connsiteX3" fmla="*/ 500215 w 500215"/>
                <a:gd name="connsiteY3" fmla="*/ 626669 h 661637"/>
              </a:gdLst>
              <a:ahLst/>
              <a:cxnLst>
                <a:cxn ang="0">
                  <a:pos x="connsiteX0" y="connsiteY0"/>
                </a:cxn>
                <a:cxn ang="0">
                  <a:pos x="connsiteX1" y="connsiteY1"/>
                </a:cxn>
                <a:cxn ang="0">
                  <a:pos x="connsiteX2" y="connsiteY2"/>
                </a:cxn>
                <a:cxn ang="0">
                  <a:pos x="connsiteX3" y="connsiteY3"/>
                </a:cxn>
              </a:cxnLst>
              <a:rect l="l" t="t" r="r" b="b"/>
              <a:pathLst>
                <a:path w="500215" h="661637">
                  <a:moveTo>
                    <a:pt x="500215" y="626669"/>
                  </a:moveTo>
                  <a:cubicBezTo>
                    <a:pt x="327089" y="710550"/>
                    <a:pt x="118850" y="638373"/>
                    <a:pt x="34969" y="465247"/>
                  </a:cubicBezTo>
                  <a:cubicBezTo>
                    <a:pt x="-48912" y="292120"/>
                    <a:pt x="23264" y="83881"/>
                    <a:pt x="196390" y="0"/>
                  </a:cubicBezTo>
                  <a:lnTo>
                    <a:pt x="500215" y="626669"/>
                  </a:lnTo>
                  <a:close/>
                </a:path>
              </a:pathLst>
            </a:custGeom>
            <a:solidFill>
              <a:srgbClr val="FFD940"/>
            </a:solidFill>
            <a:ln w="4877" cap="flat">
              <a:noFill/>
              <a:prstDash val="solid"/>
              <a:miter/>
            </a:ln>
          </p:spPr>
          <p:txBody>
            <a:bodyPr rtlCol="0" anchor="ctr"/>
            <a:lstStyle/>
            <a:p>
              <a:endParaRPr lang="zh-CN" altLang="en-US"/>
            </a:p>
          </p:txBody>
        </p:sp>
        <p:sp>
          <p:nvSpPr>
            <p:cNvPr id="26" name="任意多边形: 形状 25"/>
            <p:cNvSpPr/>
            <p:nvPr/>
          </p:nvSpPr>
          <p:spPr>
            <a:xfrm>
              <a:off x="5332636" y="1283523"/>
              <a:ext cx="2307079" cy="287087"/>
            </a:xfrm>
            <a:custGeom>
              <a:avLst/>
              <a:gdLst>
                <a:gd name="connsiteX0" fmla="*/ 1453774 w 2927542"/>
                <a:gd name="connsiteY0" fmla="*/ 0 h 364296"/>
                <a:gd name="connsiteX1" fmla="*/ 2927543 w 2927542"/>
                <a:gd name="connsiteY1" fmla="*/ 261884 h 364296"/>
                <a:gd name="connsiteX2" fmla="*/ 0 w 2927542"/>
                <a:gd name="connsiteY2" fmla="*/ 364297 h 364296"/>
                <a:gd name="connsiteX3" fmla="*/ 1452799 w 2927542"/>
                <a:gd name="connsiteY3" fmla="*/ 0 h 364296"/>
                <a:gd name="connsiteX4" fmla="*/ 1453774 w 2927542"/>
                <a:gd name="connsiteY4" fmla="*/ 0 h 364296"/>
                <a:gd name="connsiteX5" fmla="*/ 1453774 w 2927542"/>
                <a:gd name="connsiteY5" fmla="*/ 0 h 364296"/>
                <a:gd name="connsiteX6" fmla="*/ 2166762 w 2927542"/>
                <a:gd name="connsiteY6" fmla="*/ 136550 h 364296"/>
                <a:gd name="connsiteX7" fmla="*/ 1452799 w 2927542"/>
                <a:gd name="connsiteY7" fmla="*/ 9754 h 364296"/>
                <a:gd name="connsiteX8" fmla="*/ 88758 w 2927542"/>
                <a:gd name="connsiteY8" fmla="*/ 351617 h 364296"/>
                <a:gd name="connsiteX9" fmla="*/ 2837322 w 2927542"/>
                <a:gd name="connsiteY9" fmla="*/ 255544 h 364296"/>
                <a:gd name="connsiteX10" fmla="*/ 2166762 w 2927542"/>
                <a:gd name="connsiteY10" fmla="*/ 136550 h 3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7542" h="364296">
                  <a:moveTo>
                    <a:pt x="1453774" y="0"/>
                  </a:moveTo>
                  <a:lnTo>
                    <a:pt x="2927543" y="261884"/>
                  </a:lnTo>
                  <a:lnTo>
                    <a:pt x="0" y="364297"/>
                  </a:lnTo>
                  <a:cubicBezTo>
                    <a:pt x="483291" y="242865"/>
                    <a:pt x="968045" y="116068"/>
                    <a:pt x="1452799" y="0"/>
                  </a:cubicBezTo>
                  <a:lnTo>
                    <a:pt x="1453774" y="0"/>
                  </a:lnTo>
                  <a:lnTo>
                    <a:pt x="1453774" y="0"/>
                  </a:lnTo>
                  <a:close/>
                  <a:moveTo>
                    <a:pt x="2166762" y="136550"/>
                  </a:moveTo>
                  <a:lnTo>
                    <a:pt x="1452799" y="9754"/>
                  </a:lnTo>
                  <a:lnTo>
                    <a:pt x="88758" y="351617"/>
                  </a:lnTo>
                  <a:lnTo>
                    <a:pt x="2837322" y="255544"/>
                  </a:lnTo>
                  <a:lnTo>
                    <a:pt x="2166762" y="136550"/>
                  </a:lnTo>
                  <a:close/>
                </a:path>
              </a:pathLst>
            </a:custGeom>
            <a:solidFill>
              <a:srgbClr val="1A1A1A"/>
            </a:solidFill>
            <a:ln w="4877" cap="flat">
              <a:noFill/>
              <a:prstDash val="solid"/>
              <a:miter/>
            </a:ln>
          </p:spPr>
          <p:txBody>
            <a:bodyPr rtlCol="0" anchor="ctr"/>
            <a:lstStyle/>
            <a:p>
              <a:endParaRPr lang="zh-CN" altLang="en-US"/>
            </a:p>
          </p:txBody>
        </p:sp>
        <p:sp>
          <p:nvSpPr>
            <p:cNvPr id="27" name="任意多边形: 形状 26"/>
            <p:cNvSpPr/>
            <p:nvPr/>
          </p:nvSpPr>
          <p:spPr>
            <a:xfrm>
              <a:off x="4907577" y="1467612"/>
              <a:ext cx="3158351" cy="165642"/>
            </a:xfrm>
            <a:custGeom>
              <a:avLst/>
              <a:gdLst>
                <a:gd name="connsiteX0" fmla="*/ 4389 w 4007754"/>
                <a:gd name="connsiteY0" fmla="*/ 139476 h 210190"/>
                <a:gd name="connsiteX1" fmla="*/ 4005316 w 4007754"/>
                <a:gd name="connsiteY1" fmla="*/ 0 h 210190"/>
                <a:gd name="connsiteX2" fmla="*/ 4007754 w 4007754"/>
                <a:gd name="connsiteY2" fmla="*/ 70714 h 210190"/>
                <a:gd name="connsiteX3" fmla="*/ 2438 w 4007754"/>
                <a:gd name="connsiteY3" fmla="*/ 210190 h 210190"/>
                <a:gd name="connsiteX4" fmla="*/ 0 w 4007754"/>
                <a:gd name="connsiteY4" fmla="*/ 139476 h 210190"/>
                <a:gd name="connsiteX5" fmla="*/ 4389 w 4007754"/>
                <a:gd name="connsiteY5" fmla="*/ 139476 h 210190"/>
                <a:gd name="connsiteX6" fmla="*/ 4389 w 4007754"/>
                <a:gd name="connsiteY6" fmla="*/ 139476 h 210190"/>
                <a:gd name="connsiteX7" fmla="*/ 3996538 w 4007754"/>
                <a:gd name="connsiteY7" fmla="*/ 9754 h 210190"/>
                <a:gd name="connsiteX8" fmla="*/ 9754 w 4007754"/>
                <a:gd name="connsiteY8" fmla="*/ 148742 h 210190"/>
                <a:gd name="connsiteX9" fmla="*/ 11704 w 4007754"/>
                <a:gd name="connsiteY9" fmla="*/ 200436 h 210190"/>
                <a:gd name="connsiteX10" fmla="*/ 3998488 w 4007754"/>
                <a:gd name="connsiteY10" fmla="*/ 61448 h 210190"/>
                <a:gd name="connsiteX11" fmla="*/ 3996538 w 4007754"/>
                <a:gd name="connsiteY11" fmla="*/ 9754 h 2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7754" h="210190">
                  <a:moveTo>
                    <a:pt x="4389" y="139476"/>
                  </a:moveTo>
                  <a:lnTo>
                    <a:pt x="4005316" y="0"/>
                  </a:lnTo>
                  <a:lnTo>
                    <a:pt x="4007754" y="70714"/>
                  </a:lnTo>
                  <a:lnTo>
                    <a:pt x="2438" y="210190"/>
                  </a:lnTo>
                  <a:lnTo>
                    <a:pt x="0" y="139476"/>
                  </a:lnTo>
                  <a:lnTo>
                    <a:pt x="4389" y="139476"/>
                  </a:lnTo>
                  <a:lnTo>
                    <a:pt x="4389" y="139476"/>
                  </a:lnTo>
                  <a:close/>
                  <a:moveTo>
                    <a:pt x="3996538" y="9754"/>
                  </a:moveTo>
                  <a:lnTo>
                    <a:pt x="9754" y="148742"/>
                  </a:lnTo>
                  <a:lnTo>
                    <a:pt x="11704" y="200436"/>
                  </a:lnTo>
                  <a:lnTo>
                    <a:pt x="3998488" y="61448"/>
                  </a:lnTo>
                  <a:lnTo>
                    <a:pt x="3996538" y="9754"/>
                  </a:lnTo>
                  <a:close/>
                </a:path>
              </a:pathLst>
            </a:custGeom>
            <a:solidFill>
              <a:srgbClr val="1A1A1A"/>
            </a:solidFill>
            <a:ln w="4877" cap="flat">
              <a:noFill/>
              <a:prstDash val="solid"/>
              <a:miter/>
            </a:ln>
          </p:spPr>
          <p:txBody>
            <a:bodyPr rtlCol="0" anchor="ctr"/>
            <a:lstStyle/>
            <a:p>
              <a:endParaRPr lang="zh-CN" altLang="en-US"/>
            </a:p>
          </p:txBody>
        </p:sp>
        <p:sp>
          <p:nvSpPr>
            <p:cNvPr id="28" name="任意多边形: 形状 27"/>
            <p:cNvSpPr/>
            <p:nvPr/>
          </p:nvSpPr>
          <p:spPr>
            <a:xfrm>
              <a:off x="4988669" y="1518727"/>
              <a:ext cx="3077259" cy="2385096"/>
            </a:xfrm>
            <a:custGeom>
              <a:avLst/>
              <a:gdLst>
                <a:gd name="connsiteX0" fmla="*/ 4389 w 3904853"/>
                <a:gd name="connsiteY0" fmla="*/ 132649 h 3026541"/>
                <a:gd name="connsiteX1" fmla="*/ 3803904 w 3904853"/>
                <a:gd name="connsiteY1" fmla="*/ 0 h 3026541"/>
                <a:gd name="connsiteX2" fmla="*/ 3904854 w 3904853"/>
                <a:gd name="connsiteY2" fmla="*/ 2893893 h 3026541"/>
                <a:gd name="connsiteX3" fmla="*/ 100950 w 3904853"/>
                <a:gd name="connsiteY3" fmla="*/ 3026542 h 3026541"/>
                <a:gd name="connsiteX4" fmla="*/ 0 w 3904853"/>
                <a:gd name="connsiteY4" fmla="*/ 132649 h 3026541"/>
                <a:gd name="connsiteX5" fmla="*/ 4389 w 3904853"/>
                <a:gd name="connsiteY5" fmla="*/ 132649 h 3026541"/>
                <a:gd name="connsiteX6" fmla="*/ 4389 w 3904853"/>
                <a:gd name="connsiteY6" fmla="*/ 132649 h 3026541"/>
                <a:gd name="connsiteX7" fmla="*/ 3794638 w 3904853"/>
                <a:gd name="connsiteY7" fmla="*/ 9754 h 3026541"/>
                <a:gd name="connsiteX8" fmla="*/ 9754 w 3904853"/>
                <a:gd name="connsiteY8" fmla="*/ 141915 h 3026541"/>
                <a:gd name="connsiteX9" fmla="*/ 110216 w 3904853"/>
                <a:gd name="connsiteY9" fmla="*/ 3016788 h 3026541"/>
                <a:gd name="connsiteX10" fmla="*/ 3895588 w 3904853"/>
                <a:gd name="connsiteY10" fmla="*/ 2884627 h 3026541"/>
                <a:gd name="connsiteX11" fmla="*/ 3794638 w 3904853"/>
                <a:gd name="connsiteY11" fmla="*/ 9754 h 3026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04853" h="3026541">
                  <a:moveTo>
                    <a:pt x="4389" y="132649"/>
                  </a:moveTo>
                  <a:lnTo>
                    <a:pt x="3803904" y="0"/>
                  </a:lnTo>
                  <a:lnTo>
                    <a:pt x="3904854" y="2893893"/>
                  </a:lnTo>
                  <a:lnTo>
                    <a:pt x="100950" y="3026542"/>
                  </a:lnTo>
                  <a:lnTo>
                    <a:pt x="0" y="132649"/>
                  </a:lnTo>
                  <a:lnTo>
                    <a:pt x="4389" y="132649"/>
                  </a:lnTo>
                  <a:lnTo>
                    <a:pt x="4389" y="132649"/>
                  </a:lnTo>
                  <a:close/>
                  <a:moveTo>
                    <a:pt x="3794638" y="9754"/>
                  </a:moveTo>
                  <a:lnTo>
                    <a:pt x="9754" y="141915"/>
                  </a:lnTo>
                  <a:lnTo>
                    <a:pt x="110216" y="3016788"/>
                  </a:lnTo>
                  <a:lnTo>
                    <a:pt x="3895588" y="2884627"/>
                  </a:lnTo>
                  <a:lnTo>
                    <a:pt x="3794638" y="9754"/>
                  </a:lnTo>
                  <a:close/>
                </a:path>
              </a:pathLst>
            </a:custGeom>
            <a:solidFill>
              <a:srgbClr val="1A1A1A"/>
            </a:solidFill>
            <a:ln w="4877" cap="flat">
              <a:noFill/>
              <a:prstDash val="solid"/>
              <a:miter/>
            </a:ln>
          </p:spPr>
          <p:txBody>
            <a:bodyPr rtlCol="0" anchor="ctr"/>
            <a:lstStyle/>
            <a:p>
              <a:endParaRPr lang="zh-CN" altLang="en-US"/>
            </a:p>
          </p:txBody>
        </p:sp>
        <p:sp>
          <p:nvSpPr>
            <p:cNvPr id="29" name="任意多边形: 形状 28"/>
            <p:cNvSpPr/>
            <p:nvPr/>
          </p:nvSpPr>
          <p:spPr>
            <a:xfrm>
              <a:off x="6463292" y="1276588"/>
              <a:ext cx="28858" cy="28858"/>
            </a:xfrm>
            <a:custGeom>
              <a:avLst/>
              <a:gdLst>
                <a:gd name="connsiteX0" fmla="*/ 17578 w 36619"/>
                <a:gd name="connsiteY0" fmla="*/ 22 h 36619"/>
                <a:gd name="connsiteX1" fmla="*/ 36598 w 36619"/>
                <a:gd name="connsiteY1" fmla="*/ 17578 h 36619"/>
                <a:gd name="connsiteX2" fmla="*/ 19041 w 36619"/>
                <a:gd name="connsiteY2" fmla="*/ 36598 h 36619"/>
                <a:gd name="connsiteX3" fmla="*/ 22 w 36619"/>
                <a:gd name="connsiteY3" fmla="*/ 19041 h 36619"/>
                <a:gd name="connsiteX4" fmla="*/ 17578 w 36619"/>
                <a:gd name="connsiteY4" fmla="*/ 22 h 36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19" h="36619">
                  <a:moveTo>
                    <a:pt x="17578" y="22"/>
                  </a:moveTo>
                  <a:cubicBezTo>
                    <a:pt x="27819" y="-466"/>
                    <a:pt x="36110" y="7337"/>
                    <a:pt x="36598" y="17578"/>
                  </a:cubicBezTo>
                  <a:cubicBezTo>
                    <a:pt x="37086" y="27819"/>
                    <a:pt x="29282" y="36110"/>
                    <a:pt x="19041" y="36598"/>
                  </a:cubicBezTo>
                  <a:cubicBezTo>
                    <a:pt x="8800" y="37085"/>
                    <a:pt x="510" y="29282"/>
                    <a:pt x="22" y="19041"/>
                  </a:cubicBezTo>
                  <a:cubicBezTo>
                    <a:pt x="-466" y="8800"/>
                    <a:pt x="7337" y="509"/>
                    <a:pt x="17578" y="22"/>
                  </a:cubicBezTo>
                  <a:close/>
                </a:path>
              </a:pathLst>
            </a:custGeom>
            <a:solidFill>
              <a:srgbClr val="1A1A1A"/>
            </a:solidFill>
            <a:ln w="4877" cap="flat">
              <a:noFill/>
              <a:prstDash val="solid"/>
              <a:miter/>
            </a:ln>
          </p:spPr>
          <p:txBody>
            <a:bodyPr rtlCol="0" anchor="ctr"/>
            <a:lstStyle/>
            <a:p>
              <a:endParaRPr lang="zh-CN" altLang="en-US"/>
            </a:p>
          </p:txBody>
        </p:sp>
        <p:sp>
          <p:nvSpPr>
            <p:cNvPr id="30" name="任意多边形: 形状 29"/>
            <p:cNvSpPr/>
            <p:nvPr/>
          </p:nvSpPr>
          <p:spPr>
            <a:xfrm>
              <a:off x="5209055" y="1809445"/>
              <a:ext cx="754849" cy="754849"/>
            </a:xfrm>
            <a:custGeom>
              <a:avLst/>
              <a:gdLst>
                <a:gd name="connsiteX0" fmla="*/ 462104 w 957857"/>
                <a:gd name="connsiteY0" fmla="*/ 271 h 957857"/>
                <a:gd name="connsiteX1" fmla="*/ 805431 w 957857"/>
                <a:gd name="connsiteY1" fmla="*/ 128531 h 957857"/>
                <a:gd name="connsiteX2" fmla="*/ 957586 w 957857"/>
                <a:gd name="connsiteY2" fmla="*/ 462104 h 957857"/>
                <a:gd name="connsiteX3" fmla="*/ 829327 w 957857"/>
                <a:gd name="connsiteY3" fmla="*/ 805430 h 957857"/>
                <a:gd name="connsiteX4" fmla="*/ 495754 w 957857"/>
                <a:gd name="connsiteY4" fmla="*/ 957587 h 957857"/>
                <a:gd name="connsiteX5" fmla="*/ 152427 w 957857"/>
                <a:gd name="connsiteY5" fmla="*/ 829327 h 957857"/>
                <a:gd name="connsiteX6" fmla="*/ 271 w 957857"/>
                <a:gd name="connsiteY6" fmla="*/ 495754 h 957857"/>
                <a:gd name="connsiteX7" fmla="*/ 128531 w 957857"/>
                <a:gd name="connsiteY7" fmla="*/ 152427 h 957857"/>
                <a:gd name="connsiteX8" fmla="*/ 462104 w 957857"/>
                <a:gd name="connsiteY8" fmla="*/ 271 h 957857"/>
                <a:gd name="connsiteX9" fmla="*/ 462104 w 957857"/>
                <a:gd name="connsiteY9" fmla="*/ 271 h 957857"/>
                <a:gd name="connsiteX10" fmla="*/ 797140 w 957857"/>
                <a:gd name="connsiteY10" fmla="*/ 137796 h 957857"/>
                <a:gd name="connsiteX11" fmla="*/ 462591 w 957857"/>
                <a:gd name="connsiteY11" fmla="*/ 12463 h 957857"/>
                <a:gd name="connsiteX12" fmla="*/ 137309 w 957857"/>
                <a:gd name="connsiteY12" fmla="*/ 160717 h 957857"/>
                <a:gd name="connsiteX13" fmla="*/ 11975 w 957857"/>
                <a:gd name="connsiteY13" fmla="*/ 495266 h 957857"/>
                <a:gd name="connsiteX14" fmla="*/ 160230 w 957857"/>
                <a:gd name="connsiteY14" fmla="*/ 820548 h 957857"/>
                <a:gd name="connsiteX15" fmla="*/ 494778 w 957857"/>
                <a:gd name="connsiteY15" fmla="*/ 945882 h 957857"/>
                <a:gd name="connsiteX16" fmla="*/ 820061 w 957857"/>
                <a:gd name="connsiteY16" fmla="*/ 797628 h 957857"/>
                <a:gd name="connsiteX17" fmla="*/ 945394 w 957857"/>
                <a:gd name="connsiteY17" fmla="*/ 463079 h 957857"/>
                <a:gd name="connsiteX18" fmla="*/ 797140 w 957857"/>
                <a:gd name="connsiteY18" fmla="*/ 137796 h 957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57857" h="957857">
                  <a:moveTo>
                    <a:pt x="462104" y="271"/>
                  </a:moveTo>
                  <a:cubicBezTo>
                    <a:pt x="594265" y="-4118"/>
                    <a:pt x="716185" y="45137"/>
                    <a:pt x="805431" y="128531"/>
                  </a:cubicBezTo>
                  <a:cubicBezTo>
                    <a:pt x="895164" y="212411"/>
                    <a:pt x="952710" y="329942"/>
                    <a:pt x="957586" y="462104"/>
                  </a:cubicBezTo>
                  <a:cubicBezTo>
                    <a:pt x="961976" y="594265"/>
                    <a:pt x="912720" y="716185"/>
                    <a:pt x="829327" y="805430"/>
                  </a:cubicBezTo>
                  <a:cubicBezTo>
                    <a:pt x="745934" y="895164"/>
                    <a:pt x="627915" y="952710"/>
                    <a:pt x="495754" y="957587"/>
                  </a:cubicBezTo>
                  <a:cubicBezTo>
                    <a:pt x="363592" y="961976"/>
                    <a:pt x="241672" y="912720"/>
                    <a:pt x="152427" y="829327"/>
                  </a:cubicBezTo>
                  <a:cubicBezTo>
                    <a:pt x="62694" y="745933"/>
                    <a:pt x="5147" y="627915"/>
                    <a:pt x="271" y="495754"/>
                  </a:cubicBezTo>
                  <a:cubicBezTo>
                    <a:pt x="-4118" y="363592"/>
                    <a:pt x="45137" y="241672"/>
                    <a:pt x="128531" y="152427"/>
                  </a:cubicBezTo>
                  <a:cubicBezTo>
                    <a:pt x="211924" y="62694"/>
                    <a:pt x="329455" y="4660"/>
                    <a:pt x="462104" y="271"/>
                  </a:cubicBezTo>
                  <a:lnTo>
                    <a:pt x="462104" y="271"/>
                  </a:lnTo>
                  <a:close/>
                  <a:moveTo>
                    <a:pt x="797140" y="137796"/>
                  </a:moveTo>
                  <a:cubicBezTo>
                    <a:pt x="709845" y="56354"/>
                    <a:pt x="591339" y="8074"/>
                    <a:pt x="462591" y="12463"/>
                  </a:cubicBezTo>
                  <a:cubicBezTo>
                    <a:pt x="333844" y="16852"/>
                    <a:pt x="218751" y="73423"/>
                    <a:pt x="137309" y="160717"/>
                  </a:cubicBezTo>
                  <a:cubicBezTo>
                    <a:pt x="55866" y="248012"/>
                    <a:pt x="7586" y="366518"/>
                    <a:pt x="11975" y="495266"/>
                  </a:cubicBezTo>
                  <a:cubicBezTo>
                    <a:pt x="16364" y="624013"/>
                    <a:pt x="72935" y="739106"/>
                    <a:pt x="160230" y="820548"/>
                  </a:cubicBezTo>
                  <a:cubicBezTo>
                    <a:pt x="247525" y="901991"/>
                    <a:pt x="366031" y="950271"/>
                    <a:pt x="494778" y="945882"/>
                  </a:cubicBezTo>
                  <a:cubicBezTo>
                    <a:pt x="623526" y="941493"/>
                    <a:pt x="738618" y="884922"/>
                    <a:pt x="820061" y="797628"/>
                  </a:cubicBezTo>
                  <a:cubicBezTo>
                    <a:pt x="901503" y="710333"/>
                    <a:pt x="949784" y="591827"/>
                    <a:pt x="945394" y="463079"/>
                  </a:cubicBezTo>
                  <a:cubicBezTo>
                    <a:pt x="940518" y="333844"/>
                    <a:pt x="884434" y="219239"/>
                    <a:pt x="797140" y="137796"/>
                  </a:cubicBezTo>
                  <a:close/>
                </a:path>
              </a:pathLst>
            </a:custGeom>
            <a:solidFill>
              <a:srgbClr val="000000"/>
            </a:solidFill>
            <a:ln w="4877" cap="flat">
              <a:noFill/>
              <a:prstDash val="solid"/>
              <a:miter/>
            </a:ln>
          </p:spPr>
          <p:txBody>
            <a:bodyPr rtlCol="0" anchor="ctr"/>
            <a:lstStyle/>
            <a:p>
              <a:endParaRPr lang="zh-CN" altLang="en-US"/>
            </a:p>
          </p:txBody>
        </p:sp>
        <p:sp>
          <p:nvSpPr>
            <p:cNvPr id="31" name="任意多边形: 形状 30"/>
            <p:cNvSpPr/>
            <p:nvPr/>
          </p:nvSpPr>
          <p:spPr>
            <a:xfrm>
              <a:off x="5312007" y="1912396"/>
              <a:ext cx="403413" cy="516787"/>
            </a:xfrm>
            <a:custGeom>
              <a:avLst/>
              <a:gdLst>
                <a:gd name="connsiteX0" fmla="*/ 184673 w 511906"/>
                <a:gd name="connsiteY0" fmla="*/ 655772 h 655771"/>
                <a:gd name="connsiteX1" fmla="*/ 40807 w 511906"/>
                <a:gd name="connsiteY1" fmla="*/ 184673 h 655771"/>
                <a:gd name="connsiteX2" fmla="*/ 511906 w 511906"/>
                <a:gd name="connsiteY2" fmla="*/ 40807 h 655771"/>
                <a:gd name="connsiteX3" fmla="*/ 184673 w 511906"/>
                <a:gd name="connsiteY3" fmla="*/ 655772 h 655771"/>
              </a:gdLst>
              <a:ahLst/>
              <a:cxnLst>
                <a:cxn ang="0">
                  <a:pos x="connsiteX0" y="connsiteY0"/>
                </a:cxn>
                <a:cxn ang="0">
                  <a:pos x="connsiteX1" y="connsiteY1"/>
                </a:cxn>
                <a:cxn ang="0">
                  <a:pos x="connsiteX2" y="connsiteY2"/>
                </a:cxn>
                <a:cxn ang="0">
                  <a:pos x="connsiteX3" y="connsiteY3"/>
                </a:cxn>
              </a:cxnLst>
              <a:rect l="l" t="t" r="r" b="b"/>
              <a:pathLst>
                <a:path w="511906" h="655771">
                  <a:moveTo>
                    <a:pt x="184673" y="655772"/>
                  </a:moveTo>
                  <a:cubicBezTo>
                    <a:pt x="14960" y="565551"/>
                    <a:pt x="-49413" y="354873"/>
                    <a:pt x="40807" y="184673"/>
                  </a:cubicBezTo>
                  <a:cubicBezTo>
                    <a:pt x="131028" y="14960"/>
                    <a:pt x="341706" y="-49413"/>
                    <a:pt x="511906" y="40807"/>
                  </a:cubicBezTo>
                  <a:lnTo>
                    <a:pt x="184673" y="655772"/>
                  </a:lnTo>
                  <a:close/>
                </a:path>
              </a:pathLst>
            </a:custGeom>
            <a:solidFill>
              <a:srgbClr val="5A78ED"/>
            </a:solidFill>
            <a:ln w="4877" cap="flat">
              <a:noFill/>
              <a:prstDash val="solid"/>
              <a:miter/>
            </a:ln>
          </p:spPr>
          <p:txBody>
            <a:bodyPr rtlCol="0" anchor="ctr"/>
            <a:lstStyle/>
            <a:p>
              <a:endParaRPr lang="zh-CN" altLang="en-US"/>
            </a:p>
          </p:txBody>
        </p:sp>
        <p:sp>
          <p:nvSpPr>
            <p:cNvPr id="32" name="任意多边形: 形状 31"/>
            <p:cNvSpPr/>
            <p:nvPr/>
          </p:nvSpPr>
          <p:spPr>
            <a:xfrm>
              <a:off x="6123185" y="1859620"/>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3" name="任意多边形: 形状 32"/>
            <p:cNvSpPr/>
            <p:nvPr/>
          </p:nvSpPr>
          <p:spPr>
            <a:xfrm>
              <a:off x="6029410" y="1878068"/>
              <a:ext cx="74558" cy="11914"/>
            </a:xfrm>
            <a:custGeom>
              <a:avLst/>
              <a:gdLst>
                <a:gd name="connsiteX0" fmla="*/ 6340 w 94609"/>
                <a:gd name="connsiteY0" fmla="*/ 15118 h 15118"/>
                <a:gd name="connsiteX1" fmla="*/ 0 w 94609"/>
                <a:gd name="connsiteY1" fmla="*/ 9266 h 15118"/>
                <a:gd name="connsiteX2" fmla="*/ 5852 w 94609"/>
                <a:gd name="connsiteY2" fmla="*/ 2926 h 15118"/>
                <a:gd name="connsiteX3" fmla="*/ 88270 w 94609"/>
                <a:gd name="connsiteY3" fmla="*/ 0 h 15118"/>
                <a:gd name="connsiteX4" fmla="*/ 94610 w 94609"/>
                <a:gd name="connsiteY4" fmla="*/ 5852 h 15118"/>
                <a:gd name="connsiteX5" fmla="*/ 88758 w 94609"/>
                <a:gd name="connsiteY5" fmla="*/ 12192 h 15118"/>
                <a:gd name="connsiteX6" fmla="*/ 6340 w 94609"/>
                <a:gd name="connsiteY6" fmla="*/ 15118 h 1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609" h="15118">
                  <a:moveTo>
                    <a:pt x="6340" y="15118"/>
                  </a:moveTo>
                  <a:cubicBezTo>
                    <a:pt x="2926" y="15118"/>
                    <a:pt x="0" y="12680"/>
                    <a:pt x="0" y="9266"/>
                  </a:cubicBezTo>
                  <a:cubicBezTo>
                    <a:pt x="0" y="5852"/>
                    <a:pt x="2438" y="2926"/>
                    <a:pt x="5852" y="2926"/>
                  </a:cubicBezTo>
                  <a:lnTo>
                    <a:pt x="88270" y="0"/>
                  </a:lnTo>
                  <a:cubicBezTo>
                    <a:pt x="91684" y="0"/>
                    <a:pt x="94610" y="2438"/>
                    <a:pt x="94610" y="5852"/>
                  </a:cubicBezTo>
                  <a:cubicBezTo>
                    <a:pt x="94610" y="9266"/>
                    <a:pt x="92171" y="12192"/>
                    <a:pt x="88758" y="12192"/>
                  </a:cubicBezTo>
                  <a:lnTo>
                    <a:pt x="6340" y="15118"/>
                  </a:lnTo>
                  <a:close/>
                </a:path>
              </a:pathLst>
            </a:custGeom>
            <a:solidFill>
              <a:srgbClr val="1A1A1A"/>
            </a:solidFill>
            <a:ln w="4877" cap="flat">
              <a:noFill/>
              <a:prstDash val="solid"/>
              <a:miter/>
            </a:ln>
          </p:spPr>
          <p:txBody>
            <a:bodyPr rtlCol="0" anchor="ctr"/>
            <a:lstStyle/>
            <a:p>
              <a:endParaRPr lang="zh-CN" altLang="en-US"/>
            </a:p>
          </p:txBody>
        </p:sp>
        <p:sp>
          <p:nvSpPr>
            <p:cNvPr id="34" name="任意多边形: 形状 33"/>
            <p:cNvSpPr/>
            <p:nvPr/>
          </p:nvSpPr>
          <p:spPr>
            <a:xfrm>
              <a:off x="6666615" y="1855777"/>
              <a:ext cx="74558" cy="11914"/>
            </a:xfrm>
            <a:custGeom>
              <a:avLst/>
              <a:gdLst>
                <a:gd name="connsiteX0" fmla="*/ 6340 w 94610"/>
                <a:gd name="connsiteY0" fmla="*/ 15118 h 15118"/>
                <a:gd name="connsiteX1" fmla="*/ 0 w 94610"/>
                <a:gd name="connsiteY1" fmla="*/ 9266 h 15118"/>
                <a:gd name="connsiteX2" fmla="*/ 5852 w 94610"/>
                <a:gd name="connsiteY2" fmla="*/ 2926 h 15118"/>
                <a:gd name="connsiteX3" fmla="*/ 88270 w 94610"/>
                <a:gd name="connsiteY3" fmla="*/ 0 h 15118"/>
                <a:gd name="connsiteX4" fmla="*/ 94610 w 94610"/>
                <a:gd name="connsiteY4" fmla="*/ 5852 h 15118"/>
                <a:gd name="connsiteX5" fmla="*/ 88758 w 94610"/>
                <a:gd name="connsiteY5" fmla="*/ 12192 h 15118"/>
                <a:gd name="connsiteX6" fmla="*/ 6340 w 94610"/>
                <a:gd name="connsiteY6" fmla="*/ 15118 h 1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610" h="15118">
                  <a:moveTo>
                    <a:pt x="6340" y="15118"/>
                  </a:moveTo>
                  <a:cubicBezTo>
                    <a:pt x="2926" y="15118"/>
                    <a:pt x="0" y="12680"/>
                    <a:pt x="0" y="9266"/>
                  </a:cubicBezTo>
                  <a:cubicBezTo>
                    <a:pt x="0" y="5852"/>
                    <a:pt x="2438" y="2926"/>
                    <a:pt x="5852" y="2926"/>
                  </a:cubicBezTo>
                  <a:lnTo>
                    <a:pt x="88270" y="0"/>
                  </a:lnTo>
                  <a:cubicBezTo>
                    <a:pt x="91684" y="0"/>
                    <a:pt x="94610" y="2438"/>
                    <a:pt x="94610" y="5852"/>
                  </a:cubicBezTo>
                  <a:cubicBezTo>
                    <a:pt x="94610" y="9266"/>
                    <a:pt x="92172" y="12192"/>
                    <a:pt x="88758" y="12192"/>
                  </a:cubicBezTo>
                  <a:lnTo>
                    <a:pt x="6340" y="15118"/>
                  </a:lnTo>
                  <a:close/>
                </a:path>
              </a:pathLst>
            </a:custGeom>
            <a:solidFill>
              <a:srgbClr val="1A1A1A"/>
            </a:solidFill>
            <a:ln w="4877" cap="flat">
              <a:noFill/>
              <a:prstDash val="solid"/>
              <a:miter/>
            </a:ln>
          </p:spPr>
          <p:txBody>
            <a:bodyPr rtlCol="0" anchor="ctr"/>
            <a:lstStyle/>
            <a:p>
              <a:endParaRPr lang="zh-CN" altLang="en-US"/>
            </a:p>
          </p:txBody>
        </p:sp>
        <p:sp>
          <p:nvSpPr>
            <p:cNvPr id="35" name="任意多边形: 形状 34"/>
            <p:cNvSpPr/>
            <p:nvPr/>
          </p:nvSpPr>
          <p:spPr>
            <a:xfrm>
              <a:off x="6129334" y="2039482"/>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6" name="任意多边形: 形状 35"/>
            <p:cNvSpPr/>
            <p:nvPr/>
          </p:nvSpPr>
          <p:spPr>
            <a:xfrm>
              <a:off x="6130871" y="2100589"/>
              <a:ext cx="212145" cy="16526"/>
            </a:xfrm>
            <a:custGeom>
              <a:avLst/>
              <a:gdLst>
                <a:gd name="connsiteX0" fmla="*/ 6340 w 269199"/>
                <a:gd name="connsiteY0" fmla="*/ 20970 h 20970"/>
                <a:gd name="connsiteX1" fmla="*/ 0 w 269199"/>
                <a:gd name="connsiteY1" fmla="*/ 15118 h 20970"/>
                <a:gd name="connsiteX2" fmla="*/ 5852 w 269199"/>
                <a:gd name="connsiteY2" fmla="*/ 8778 h 20970"/>
                <a:gd name="connsiteX3" fmla="*/ 262860 w 269199"/>
                <a:gd name="connsiteY3" fmla="*/ 0 h 20970"/>
                <a:gd name="connsiteX4" fmla="*/ 269199 w 269199"/>
                <a:gd name="connsiteY4" fmla="*/ 5852 h 20970"/>
                <a:gd name="connsiteX5" fmla="*/ 263347 w 269199"/>
                <a:gd name="connsiteY5" fmla="*/ 12192 h 20970"/>
                <a:gd name="connsiteX6" fmla="*/ 6340 w 269199"/>
                <a:gd name="connsiteY6" fmla="*/ 20970 h 2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199" h="20970">
                  <a:moveTo>
                    <a:pt x="6340" y="20970"/>
                  </a:moveTo>
                  <a:cubicBezTo>
                    <a:pt x="2926" y="20970"/>
                    <a:pt x="0" y="18532"/>
                    <a:pt x="0" y="15118"/>
                  </a:cubicBezTo>
                  <a:cubicBezTo>
                    <a:pt x="0" y="11704"/>
                    <a:pt x="2438" y="8778"/>
                    <a:pt x="5852" y="8778"/>
                  </a:cubicBezTo>
                  <a:lnTo>
                    <a:pt x="262860" y="0"/>
                  </a:lnTo>
                  <a:cubicBezTo>
                    <a:pt x="266273" y="0"/>
                    <a:pt x="269199" y="2438"/>
                    <a:pt x="269199" y="5852"/>
                  </a:cubicBezTo>
                  <a:cubicBezTo>
                    <a:pt x="269199" y="9266"/>
                    <a:pt x="266761" y="12192"/>
                    <a:pt x="263347" y="12192"/>
                  </a:cubicBezTo>
                  <a:lnTo>
                    <a:pt x="6340" y="20970"/>
                  </a:lnTo>
                  <a:close/>
                </a:path>
              </a:pathLst>
            </a:custGeom>
            <a:solidFill>
              <a:srgbClr val="1A1A1A"/>
            </a:solidFill>
            <a:ln w="4877" cap="flat">
              <a:noFill/>
              <a:prstDash val="solid"/>
              <a:miter/>
            </a:ln>
          </p:spPr>
          <p:txBody>
            <a:bodyPr rtlCol="0" anchor="ctr"/>
            <a:lstStyle/>
            <a:p>
              <a:endParaRPr lang="zh-CN" altLang="en-US"/>
            </a:p>
          </p:txBody>
        </p:sp>
        <p:sp>
          <p:nvSpPr>
            <p:cNvPr id="37" name="任意多边形: 形状 36"/>
            <p:cNvSpPr/>
            <p:nvPr/>
          </p:nvSpPr>
          <p:spPr>
            <a:xfrm>
              <a:off x="6132793" y="214017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8" name="任意多边形: 形状 37"/>
            <p:cNvSpPr/>
            <p:nvPr/>
          </p:nvSpPr>
          <p:spPr>
            <a:xfrm>
              <a:off x="6134714" y="2190905"/>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9" name="任意多边形: 形状 38"/>
            <p:cNvSpPr/>
            <p:nvPr/>
          </p:nvSpPr>
          <p:spPr>
            <a:xfrm>
              <a:off x="6136251" y="2255087"/>
              <a:ext cx="120292" cy="13451"/>
            </a:xfrm>
            <a:custGeom>
              <a:avLst/>
              <a:gdLst>
                <a:gd name="connsiteX0" fmla="*/ 6340 w 152643"/>
                <a:gd name="connsiteY0" fmla="*/ 17069 h 17068"/>
                <a:gd name="connsiteX1" fmla="*/ 0 w 152643"/>
                <a:gd name="connsiteY1" fmla="*/ 11217 h 17068"/>
                <a:gd name="connsiteX2" fmla="*/ 5852 w 152643"/>
                <a:gd name="connsiteY2" fmla="*/ 4877 h 17068"/>
                <a:gd name="connsiteX3" fmla="*/ 146304 w 152643"/>
                <a:gd name="connsiteY3" fmla="*/ 0 h 17068"/>
                <a:gd name="connsiteX4" fmla="*/ 152644 w 152643"/>
                <a:gd name="connsiteY4" fmla="*/ 5852 h 17068"/>
                <a:gd name="connsiteX5" fmla="*/ 146792 w 152643"/>
                <a:gd name="connsiteY5" fmla="*/ 12192 h 17068"/>
                <a:gd name="connsiteX6" fmla="*/ 6340 w 152643"/>
                <a:gd name="connsiteY6" fmla="*/ 17069 h 17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643" h="17068">
                  <a:moveTo>
                    <a:pt x="6340" y="17069"/>
                  </a:moveTo>
                  <a:cubicBezTo>
                    <a:pt x="2926" y="17069"/>
                    <a:pt x="0" y="14630"/>
                    <a:pt x="0" y="11217"/>
                  </a:cubicBezTo>
                  <a:cubicBezTo>
                    <a:pt x="0" y="7803"/>
                    <a:pt x="2438" y="4877"/>
                    <a:pt x="5852" y="4877"/>
                  </a:cubicBezTo>
                  <a:lnTo>
                    <a:pt x="146304" y="0"/>
                  </a:lnTo>
                  <a:cubicBezTo>
                    <a:pt x="149718" y="0"/>
                    <a:pt x="152644" y="2438"/>
                    <a:pt x="152644" y="5852"/>
                  </a:cubicBezTo>
                  <a:cubicBezTo>
                    <a:pt x="152644" y="9266"/>
                    <a:pt x="150205" y="12192"/>
                    <a:pt x="146792" y="12192"/>
                  </a:cubicBezTo>
                  <a:lnTo>
                    <a:pt x="6340" y="17069"/>
                  </a:lnTo>
                  <a:close/>
                </a:path>
              </a:pathLst>
            </a:custGeom>
            <a:solidFill>
              <a:srgbClr val="1A1A1A"/>
            </a:solidFill>
            <a:ln w="4877" cap="flat">
              <a:noFill/>
              <a:prstDash val="solid"/>
              <a:miter/>
            </a:ln>
          </p:spPr>
          <p:txBody>
            <a:bodyPr rtlCol="0" anchor="ctr"/>
            <a:lstStyle/>
            <a:p>
              <a:endParaRPr lang="zh-CN" altLang="en-US"/>
            </a:p>
          </p:txBody>
        </p:sp>
        <p:sp>
          <p:nvSpPr>
            <p:cNvPr id="40" name="任意多边形: 形状 39"/>
            <p:cNvSpPr/>
            <p:nvPr/>
          </p:nvSpPr>
          <p:spPr>
            <a:xfrm>
              <a:off x="6138174" y="2291597"/>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1" name="任意多边形: 形状 40"/>
            <p:cNvSpPr/>
            <p:nvPr/>
          </p:nvSpPr>
          <p:spPr>
            <a:xfrm>
              <a:off x="6139711" y="2356932"/>
              <a:ext cx="81475" cy="12298"/>
            </a:xfrm>
            <a:custGeom>
              <a:avLst/>
              <a:gdLst>
                <a:gd name="connsiteX0" fmla="*/ 6340 w 103387"/>
                <a:gd name="connsiteY0" fmla="*/ 15606 h 15605"/>
                <a:gd name="connsiteX1" fmla="*/ 0 w 103387"/>
                <a:gd name="connsiteY1" fmla="*/ 9754 h 15605"/>
                <a:gd name="connsiteX2" fmla="*/ 5852 w 103387"/>
                <a:gd name="connsiteY2" fmla="*/ 3414 h 15605"/>
                <a:gd name="connsiteX3" fmla="*/ 97048 w 103387"/>
                <a:gd name="connsiteY3" fmla="*/ 0 h 15605"/>
                <a:gd name="connsiteX4" fmla="*/ 103388 w 103387"/>
                <a:gd name="connsiteY4" fmla="*/ 5852 h 15605"/>
                <a:gd name="connsiteX5" fmla="*/ 97536 w 103387"/>
                <a:gd name="connsiteY5" fmla="*/ 12192 h 15605"/>
                <a:gd name="connsiteX6" fmla="*/ 6340 w 103387"/>
                <a:gd name="connsiteY6" fmla="*/ 15606 h 1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387" h="15605">
                  <a:moveTo>
                    <a:pt x="6340" y="15606"/>
                  </a:moveTo>
                  <a:cubicBezTo>
                    <a:pt x="2926" y="15606"/>
                    <a:pt x="0" y="13167"/>
                    <a:pt x="0" y="9754"/>
                  </a:cubicBezTo>
                  <a:cubicBezTo>
                    <a:pt x="0" y="6340"/>
                    <a:pt x="2438" y="3414"/>
                    <a:pt x="5852" y="3414"/>
                  </a:cubicBezTo>
                  <a:lnTo>
                    <a:pt x="97048" y="0"/>
                  </a:lnTo>
                  <a:cubicBezTo>
                    <a:pt x="100462" y="0"/>
                    <a:pt x="103388" y="2438"/>
                    <a:pt x="103388" y="5852"/>
                  </a:cubicBezTo>
                  <a:cubicBezTo>
                    <a:pt x="103388" y="9266"/>
                    <a:pt x="100950" y="12192"/>
                    <a:pt x="97536" y="12192"/>
                  </a:cubicBezTo>
                  <a:lnTo>
                    <a:pt x="6340" y="15606"/>
                  </a:lnTo>
                  <a:close/>
                </a:path>
              </a:pathLst>
            </a:custGeom>
            <a:solidFill>
              <a:srgbClr val="1A1A1A"/>
            </a:solidFill>
            <a:ln w="4877" cap="flat">
              <a:noFill/>
              <a:prstDash val="solid"/>
              <a:miter/>
            </a:ln>
          </p:spPr>
          <p:txBody>
            <a:bodyPr rtlCol="0" anchor="ctr"/>
            <a:lstStyle/>
            <a:p>
              <a:endParaRPr lang="zh-CN" altLang="en-US"/>
            </a:p>
          </p:txBody>
        </p:sp>
        <p:sp>
          <p:nvSpPr>
            <p:cNvPr id="42" name="任意多边形: 形状 41"/>
            <p:cNvSpPr/>
            <p:nvPr/>
          </p:nvSpPr>
          <p:spPr>
            <a:xfrm>
              <a:off x="6238866" y="2348477"/>
              <a:ext cx="232898" cy="17294"/>
            </a:xfrm>
            <a:custGeom>
              <a:avLst/>
              <a:gdLst>
                <a:gd name="connsiteX0" fmla="*/ 6340 w 295533"/>
                <a:gd name="connsiteY0" fmla="*/ 21946 h 21945"/>
                <a:gd name="connsiteX1" fmla="*/ 0 w 295533"/>
                <a:gd name="connsiteY1" fmla="*/ 16094 h 21945"/>
                <a:gd name="connsiteX2" fmla="*/ 5852 w 295533"/>
                <a:gd name="connsiteY2" fmla="*/ 9754 h 21945"/>
                <a:gd name="connsiteX3" fmla="*/ 289194 w 295533"/>
                <a:gd name="connsiteY3" fmla="*/ 0 h 21945"/>
                <a:gd name="connsiteX4" fmla="*/ 295534 w 295533"/>
                <a:gd name="connsiteY4" fmla="*/ 5852 h 21945"/>
                <a:gd name="connsiteX5" fmla="*/ 289682 w 295533"/>
                <a:gd name="connsiteY5" fmla="*/ 12192 h 21945"/>
                <a:gd name="connsiteX6" fmla="*/ 6340 w 295533"/>
                <a:gd name="connsiteY6" fmla="*/ 21946 h 21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533" h="21945">
                  <a:moveTo>
                    <a:pt x="6340" y="21946"/>
                  </a:moveTo>
                  <a:cubicBezTo>
                    <a:pt x="2926" y="21946"/>
                    <a:pt x="0" y="19507"/>
                    <a:pt x="0" y="16094"/>
                  </a:cubicBezTo>
                  <a:cubicBezTo>
                    <a:pt x="0" y="12680"/>
                    <a:pt x="2438" y="9754"/>
                    <a:pt x="5852" y="9754"/>
                  </a:cubicBezTo>
                  <a:lnTo>
                    <a:pt x="289194" y="0"/>
                  </a:lnTo>
                  <a:cubicBezTo>
                    <a:pt x="292608" y="0"/>
                    <a:pt x="295534" y="2438"/>
                    <a:pt x="295534" y="5852"/>
                  </a:cubicBezTo>
                  <a:cubicBezTo>
                    <a:pt x="295534" y="9266"/>
                    <a:pt x="293096" y="12192"/>
                    <a:pt x="289682" y="12192"/>
                  </a:cubicBezTo>
                  <a:lnTo>
                    <a:pt x="6340" y="21946"/>
                  </a:lnTo>
                  <a:close/>
                </a:path>
              </a:pathLst>
            </a:custGeom>
            <a:solidFill>
              <a:srgbClr val="1A1A1A"/>
            </a:solidFill>
            <a:ln w="4877" cap="flat">
              <a:noFill/>
              <a:prstDash val="solid"/>
              <a:miter/>
            </a:ln>
          </p:spPr>
          <p:txBody>
            <a:bodyPr rtlCol="0" anchor="ctr"/>
            <a:lstStyle/>
            <a:p>
              <a:endParaRPr lang="zh-CN" altLang="en-US"/>
            </a:p>
          </p:txBody>
        </p:sp>
        <p:sp>
          <p:nvSpPr>
            <p:cNvPr id="43" name="任意多边形: 形状 42"/>
            <p:cNvSpPr/>
            <p:nvPr/>
          </p:nvSpPr>
          <p:spPr>
            <a:xfrm>
              <a:off x="6284984" y="2251628"/>
              <a:ext cx="64950" cy="11529"/>
            </a:xfrm>
            <a:custGeom>
              <a:avLst/>
              <a:gdLst>
                <a:gd name="connsiteX0" fmla="*/ 6340 w 82417"/>
                <a:gd name="connsiteY0" fmla="*/ 14630 h 14630"/>
                <a:gd name="connsiteX1" fmla="*/ 0 w 82417"/>
                <a:gd name="connsiteY1" fmla="*/ 8778 h 14630"/>
                <a:gd name="connsiteX2" fmla="*/ 5852 w 82417"/>
                <a:gd name="connsiteY2" fmla="*/ 2438 h 14630"/>
                <a:gd name="connsiteX3" fmla="*/ 76078 w 82417"/>
                <a:gd name="connsiteY3" fmla="*/ 0 h 14630"/>
                <a:gd name="connsiteX4" fmla="*/ 82418 w 82417"/>
                <a:gd name="connsiteY4" fmla="*/ 5852 h 14630"/>
                <a:gd name="connsiteX5" fmla="*/ 76566 w 82417"/>
                <a:gd name="connsiteY5" fmla="*/ 12192 h 14630"/>
                <a:gd name="connsiteX6" fmla="*/ 6340 w 82417"/>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7" h="14630">
                  <a:moveTo>
                    <a:pt x="6340" y="14630"/>
                  </a:moveTo>
                  <a:cubicBezTo>
                    <a:pt x="2926" y="14630"/>
                    <a:pt x="0" y="12192"/>
                    <a:pt x="0" y="8778"/>
                  </a:cubicBezTo>
                  <a:cubicBezTo>
                    <a:pt x="0" y="5365"/>
                    <a:pt x="2438" y="2438"/>
                    <a:pt x="5852" y="2438"/>
                  </a:cubicBezTo>
                  <a:lnTo>
                    <a:pt x="76078" y="0"/>
                  </a:lnTo>
                  <a:cubicBezTo>
                    <a:pt x="79492" y="0"/>
                    <a:pt x="82418" y="2438"/>
                    <a:pt x="82418" y="5852"/>
                  </a:cubicBezTo>
                  <a:cubicBezTo>
                    <a:pt x="82418" y="9266"/>
                    <a:pt x="79979" y="12192"/>
                    <a:pt x="76566"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44" name="任意多边形: 形状 43"/>
            <p:cNvSpPr/>
            <p:nvPr/>
          </p:nvSpPr>
          <p:spPr>
            <a:xfrm>
              <a:off x="6370304" y="2097515"/>
              <a:ext cx="64566" cy="11529"/>
            </a:xfrm>
            <a:custGeom>
              <a:avLst/>
              <a:gdLst>
                <a:gd name="connsiteX0" fmla="*/ 6340 w 81930"/>
                <a:gd name="connsiteY0" fmla="*/ 14630 h 14630"/>
                <a:gd name="connsiteX1" fmla="*/ 0 w 81930"/>
                <a:gd name="connsiteY1" fmla="*/ 8778 h 14630"/>
                <a:gd name="connsiteX2" fmla="*/ 5852 w 81930"/>
                <a:gd name="connsiteY2" fmla="*/ 2438 h 14630"/>
                <a:gd name="connsiteX3" fmla="*/ 75590 w 81930"/>
                <a:gd name="connsiteY3" fmla="*/ 0 h 14630"/>
                <a:gd name="connsiteX4" fmla="*/ 81930 w 81930"/>
                <a:gd name="connsiteY4" fmla="*/ 5852 h 14630"/>
                <a:gd name="connsiteX5" fmla="*/ 76078 w 81930"/>
                <a:gd name="connsiteY5" fmla="*/ 12192 h 14630"/>
                <a:gd name="connsiteX6" fmla="*/ 6340 w 81930"/>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30" h="14630">
                  <a:moveTo>
                    <a:pt x="6340" y="14630"/>
                  </a:moveTo>
                  <a:cubicBezTo>
                    <a:pt x="2926" y="14630"/>
                    <a:pt x="0" y="12192"/>
                    <a:pt x="0" y="8778"/>
                  </a:cubicBezTo>
                  <a:cubicBezTo>
                    <a:pt x="0" y="5364"/>
                    <a:pt x="2438" y="2438"/>
                    <a:pt x="5852" y="2438"/>
                  </a:cubicBezTo>
                  <a:lnTo>
                    <a:pt x="75590" y="0"/>
                  </a:lnTo>
                  <a:cubicBezTo>
                    <a:pt x="79004" y="0"/>
                    <a:pt x="81930" y="2438"/>
                    <a:pt x="81930" y="5852"/>
                  </a:cubicBezTo>
                  <a:cubicBezTo>
                    <a:pt x="81930" y="9266"/>
                    <a:pt x="79492" y="12192"/>
                    <a:pt x="76078"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45" name="任意多边形: 形状 44"/>
            <p:cNvSpPr/>
            <p:nvPr/>
          </p:nvSpPr>
          <p:spPr>
            <a:xfrm>
              <a:off x="5355695" y="2855012"/>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5"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6" name="任意多边形: 形状 45"/>
            <p:cNvSpPr/>
            <p:nvPr/>
          </p:nvSpPr>
          <p:spPr>
            <a:xfrm>
              <a:off x="5357233" y="2916119"/>
              <a:ext cx="212145" cy="16526"/>
            </a:xfrm>
            <a:custGeom>
              <a:avLst/>
              <a:gdLst>
                <a:gd name="connsiteX0" fmla="*/ 6340 w 269199"/>
                <a:gd name="connsiteY0" fmla="*/ 20970 h 20970"/>
                <a:gd name="connsiteX1" fmla="*/ 0 w 269199"/>
                <a:gd name="connsiteY1" fmla="*/ 15118 h 20970"/>
                <a:gd name="connsiteX2" fmla="*/ 5852 w 269199"/>
                <a:gd name="connsiteY2" fmla="*/ 8778 h 20970"/>
                <a:gd name="connsiteX3" fmla="*/ 262860 w 269199"/>
                <a:gd name="connsiteY3" fmla="*/ 0 h 20970"/>
                <a:gd name="connsiteX4" fmla="*/ 269199 w 269199"/>
                <a:gd name="connsiteY4" fmla="*/ 5852 h 20970"/>
                <a:gd name="connsiteX5" fmla="*/ 263347 w 269199"/>
                <a:gd name="connsiteY5" fmla="*/ 12192 h 20970"/>
                <a:gd name="connsiteX6" fmla="*/ 6340 w 269199"/>
                <a:gd name="connsiteY6" fmla="*/ 20970 h 2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199" h="20970">
                  <a:moveTo>
                    <a:pt x="6340" y="20970"/>
                  </a:moveTo>
                  <a:cubicBezTo>
                    <a:pt x="2926" y="20970"/>
                    <a:pt x="0" y="18532"/>
                    <a:pt x="0" y="15118"/>
                  </a:cubicBezTo>
                  <a:cubicBezTo>
                    <a:pt x="0" y="11704"/>
                    <a:pt x="2438" y="8778"/>
                    <a:pt x="5852" y="8778"/>
                  </a:cubicBezTo>
                  <a:lnTo>
                    <a:pt x="262860" y="0"/>
                  </a:lnTo>
                  <a:cubicBezTo>
                    <a:pt x="266273" y="0"/>
                    <a:pt x="269199" y="2438"/>
                    <a:pt x="269199" y="5852"/>
                  </a:cubicBezTo>
                  <a:cubicBezTo>
                    <a:pt x="269199" y="9266"/>
                    <a:pt x="266761" y="12192"/>
                    <a:pt x="263347" y="12192"/>
                  </a:cubicBezTo>
                  <a:lnTo>
                    <a:pt x="6340" y="20970"/>
                  </a:lnTo>
                  <a:close/>
                </a:path>
              </a:pathLst>
            </a:custGeom>
            <a:solidFill>
              <a:srgbClr val="1A1A1A"/>
            </a:solidFill>
            <a:ln w="4877" cap="flat">
              <a:noFill/>
              <a:prstDash val="solid"/>
              <a:miter/>
            </a:ln>
          </p:spPr>
          <p:txBody>
            <a:bodyPr rtlCol="0" anchor="ctr"/>
            <a:lstStyle/>
            <a:p>
              <a:endParaRPr lang="zh-CN" altLang="en-US"/>
            </a:p>
          </p:txBody>
        </p:sp>
        <p:sp>
          <p:nvSpPr>
            <p:cNvPr id="47" name="任意多边形: 形状 46"/>
            <p:cNvSpPr/>
            <p:nvPr/>
          </p:nvSpPr>
          <p:spPr>
            <a:xfrm>
              <a:off x="5359154" y="295570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8" name="任意多边形: 形状 47"/>
            <p:cNvSpPr/>
            <p:nvPr/>
          </p:nvSpPr>
          <p:spPr>
            <a:xfrm>
              <a:off x="5361076" y="300643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9" name="任意多边形: 形状 48"/>
            <p:cNvSpPr/>
            <p:nvPr/>
          </p:nvSpPr>
          <p:spPr>
            <a:xfrm>
              <a:off x="5362614" y="3070616"/>
              <a:ext cx="120292" cy="13451"/>
            </a:xfrm>
            <a:custGeom>
              <a:avLst/>
              <a:gdLst>
                <a:gd name="connsiteX0" fmla="*/ 6340 w 152643"/>
                <a:gd name="connsiteY0" fmla="*/ 17069 h 17068"/>
                <a:gd name="connsiteX1" fmla="*/ 0 w 152643"/>
                <a:gd name="connsiteY1" fmla="*/ 11217 h 17068"/>
                <a:gd name="connsiteX2" fmla="*/ 5852 w 152643"/>
                <a:gd name="connsiteY2" fmla="*/ 4877 h 17068"/>
                <a:gd name="connsiteX3" fmla="*/ 146304 w 152643"/>
                <a:gd name="connsiteY3" fmla="*/ 0 h 17068"/>
                <a:gd name="connsiteX4" fmla="*/ 152644 w 152643"/>
                <a:gd name="connsiteY4" fmla="*/ 5852 h 17068"/>
                <a:gd name="connsiteX5" fmla="*/ 146792 w 152643"/>
                <a:gd name="connsiteY5" fmla="*/ 12192 h 17068"/>
                <a:gd name="connsiteX6" fmla="*/ 6340 w 152643"/>
                <a:gd name="connsiteY6" fmla="*/ 17069 h 17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643" h="17068">
                  <a:moveTo>
                    <a:pt x="6340" y="17069"/>
                  </a:moveTo>
                  <a:cubicBezTo>
                    <a:pt x="2926" y="17069"/>
                    <a:pt x="0" y="14630"/>
                    <a:pt x="0" y="11217"/>
                  </a:cubicBezTo>
                  <a:cubicBezTo>
                    <a:pt x="0" y="7803"/>
                    <a:pt x="2438" y="4877"/>
                    <a:pt x="5852" y="4877"/>
                  </a:cubicBezTo>
                  <a:lnTo>
                    <a:pt x="146304" y="0"/>
                  </a:lnTo>
                  <a:cubicBezTo>
                    <a:pt x="149718" y="0"/>
                    <a:pt x="152644" y="2438"/>
                    <a:pt x="152644" y="5852"/>
                  </a:cubicBezTo>
                  <a:cubicBezTo>
                    <a:pt x="152644" y="9266"/>
                    <a:pt x="150205" y="12192"/>
                    <a:pt x="146792" y="12192"/>
                  </a:cubicBezTo>
                  <a:lnTo>
                    <a:pt x="6340" y="17069"/>
                  </a:lnTo>
                  <a:close/>
                </a:path>
              </a:pathLst>
            </a:custGeom>
            <a:solidFill>
              <a:srgbClr val="1A1A1A"/>
            </a:solidFill>
            <a:ln w="4877" cap="flat">
              <a:noFill/>
              <a:prstDash val="solid"/>
              <a:miter/>
            </a:ln>
          </p:spPr>
          <p:txBody>
            <a:bodyPr rtlCol="0" anchor="ctr"/>
            <a:lstStyle/>
            <a:p>
              <a:endParaRPr lang="zh-CN" altLang="en-US"/>
            </a:p>
          </p:txBody>
        </p:sp>
        <p:sp>
          <p:nvSpPr>
            <p:cNvPr id="50" name="任意多边形: 形状 49"/>
            <p:cNvSpPr/>
            <p:nvPr/>
          </p:nvSpPr>
          <p:spPr>
            <a:xfrm>
              <a:off x="5364535" y="3107126"/>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51" name="任意多边形: 形状 50"/>
            <p:cNvSpPr/>
            <p:nvPr/>
          </p:nvSpPr>
          <p:spPr>
            <a:xfrm>
              <a:off x="5366072" y="3172461"/>
              <a:ext cx="81476" cy="12298"/>
            </a:xfrm>
            <a:custGeom>
              <a:avLst/>
              <a:gdLst>
                <a:gd name="connsiteX0" fmla="*/ 6340 w 103388"/>
                <a:gd name="connsiteY0" fmla="*/ 15606 h 15605"/>
                <a:gd name="connsiteX1" fmla="*/ 0 w 103388"/>
                <a:gd name="connsiteY1" fmla="*/ 9754 h 15605"/>
                <a:gd name="connsiteX2" fmla="*/ 5852 w 103388"/>
                <a:gd name="connsiteY2" fmla="*/ 3414 h 15605"/>
                <a:gd name="connsiteX3" fmla="*/ 97048 w 103388"/>
                <a:gd name="connsiteY3" fmla="*/ 0 h 15605"/>
                <a:gd name="connsiteX4" fmla="*/ 103388 w 103388"/>
                <a:gd name="connsiteY4" fmla="*/ 5852 h 15605"/>
                <a:gd name="connsiteX5" fmla="*/ 97536 w 103388"/>
                <a:gd name="connsiteY5" fmla="*/ 12192 h 15605"/>
                <a:gd name="connsiteX6" fmla="*/ 6340 w 103388"/>
                <a:gd name="connsiteY6" fmla="*/ 15606 h 1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388" h="15605">
                  <a:moveTo>
                    <a:pt x="6340" y="15606"/>
                  </a:moveTo>
                  <a:cubicBezTo>
                    <a:pt x="2926" y="15606"/>
                    <a:pt x="0" y="13167"/>
                    <a:pt x="0" y="9754"/>
                  </a:cubicBezTo>
                  <a:cubicBezTo>
                    <a:pt x="0" y="6340"/>
                    <a:pt x="2438" y="3414"/>
                    <a:pt x="5852" y="3414"/>
                  </a:cubicBezTo>
                  <a:lnTo>
                    <a:pt x="97048" y="0"/>
                  </a:lnTo>
                  <a:cubicBezTo>
                    <a:pt x="100462" y="0"/>
                    <a:pt x="103388" y="2438"/>
                    <a:pt x="103388" y="5852"/>
                  </a:cubicBezTo>
                  <a:cubicBezTo>
                    <a:pt x="103388" y="9266"/>
                    <a:pt x="100950" y="12192"/>
                    <a:pt x="97536" y="12192"/>
                  </a:cubicBezTo>
                  <a:lnTo>
                    <a:pt x="6340" y="15606"/>
                  </a:lnTo>
                  <a:close/>
                </a:path>
              </a:pathLst>
            </a:custGeom>
            <a:solidFill>
              <a:srgbClr val="1A1A1A"/>
            </a:solidFill>
            <a:ln w="4877" cap="flat">
              <a:noFill/>
              <a:prstDash val="solid"/>
              <a:miter/>
            </a:ln>
          </p:spPr>
          <p:txBody>
            <a:bodyPr rtlCol="0" anchor="ctr"/>
            <a:lstStyle/>
            <a:p>
              <a:endParaRPr lang="zh-CN" altLang="en-US"/>
            </a:p>
          </p:txBody>
        </p:sp>
        <p:sp>
          <p:nvSpPr>
            <p:cNvPr id="52" name="任意多边形: 形状 51"/>
            <p:cNvSpPr/>
            <p:nvPr/>
          </p:nvSpPr>
          <p:spPr>
            <a:xfrm>
              <a:off x="5465227" y="3164006"/>
              <a:ext cx="232898" cy="17294"/>
            </a:xfrm>
            <a:custGeom>
              <a:avLst/>
              <a:gdLst>
                <a:gd name="connsiteX0" fmla="*/ 6340 w 295533"/>
                <a:gd name="connsiteY0" fmla="*/ 21946 h 21945"/>
                <a:gd name="connsiteX1" fmla="*/ 0 w 295533"/>
                <a:gd name="connsiteY1" fmla="*/ 16093 h 21945"/>
                <a:gd name="connsiteX2" fmla="*/ 5852 w 295533"/>
                <a:gd name="connsiteY2" fmla="*/ 9754 h 21945"/>
                <a:gd name="connsiteX3" fmla="*/ 289194 w 295533"/>
                <a:gd name="connsiteY3" fmla="*/ 0 h 21945"/>
                <a:gd name="connsiteX4" fmla="*/ 295534 w 295533"/>
                <a:gd name="connsiteY4" fmla="*/ 5852 h 21945"/>
                <a:gd name="connsiteX5" fmla="*/ 289682 w 295533"/>
                <a:gd name="connsiteY5" fmla="*/ 12192 h 21945"/>
                <a:gd name="connsiteX6" fmla="*/ 6340 w 295533"/>
                <a:gd name="connsiteY6" fmla="*/ 21946 h 21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533" h="21945">
                  <a:moveTo>
                    <a:pt x="6340" y="21946"/>
                  </a:moveTo>
                  <a:cubicBezTo>
                    <a:pt x="2926" y="21946"/>
                    <a:pt x="0" y="19507"/>
                    <a:pt x="0" y="16093"/>
                  </a:cubicBezTo>
                  <a:cubicBezTo>
                    <a:pt x="0" y="12680"/>
                    <a:pt x="2438" y="9754"/>
                    <a:pt x="5852" y="9754"/>
                  </a:cubicBezTo>
                  <a:lnTo>
                    <a:pt x="289194" y="0"/>
                  </a:lnTo>
                  <a:cubicBezTo>
                    <a:pt x="292608" y="0"/>
                    <a:pt x="295534" y="2438"/>
                    <a:pt x="295534" y="5852"/>
                  </a:cubicBezTo>
                  <a:cubicBezTo>
                    <a:pt x="295534" y="9266"/>
                    <a:pt x="293096" y="12192"/>
                    <a:pt x="289682" y="12192"/>
                  </a:cubicBezTo>
                  <a:lnTo>
                    <a:pt x="6340" y="21946"/>
                  </a:lnTo>
                  <a:close/>
                </a:path>
              </a:pathLst>
            </a:custGeom>
            <a:solidFill>
              <a:srgbClr val="1A1A1A"/>
            </a:solidFill>
            <a:ln w="4877" cap="flat">
              <a:noFill/>
              <a:prstDash val="solid"/>
              <a:miter/>
            </a:ln>
          </p:spPr>
          <p:txBody>
            <a:bodyPr rtlCol="0" anchor="ctr"/>
            <a:lstStyle/>
            <a:p>
              <a:endParaRPr lang="zh-CN" altLang="en-US"/>
            </a:p>
          </p:txBody>
        </p:sp>
        <p:sp>
          <p:nvSpPr>
            <p:cNvPr id="53" name="任意多边形: 形状 52"/>
            <p:cNvSpPr/>
            <p:nvPr/>
          </p:nvSpPr>
          <p:spPr>
            <a:xfrm>
              <a:off x="5511346" y="3067157"/>
              <a:ext cx="64950" cy="11529"/>
            </a:xfrm>
            <a:custGeom>
              <a:avLst/>
              <a:gdLst>
                <a:gd name="connsiteX0" fmla="*/ 6340 w 82417"/>
                <a:gd name="connsiteY0" fmla="*/ 14630 h 14630"/>
                <a:gd name="connsiteX1" fmla="*/ 0 w 82417"/>
                <a:gd name="connsiteY1" fmla="*/ 8778 h 14630"/>
                <a:gd name="connsiteX2" fmla="*/ 5852 w 82417"/>
                <a:gd name="connsiteY2" fmla="*/ 2438 h 14630"/>
                <a:gd name="connsiteX3" fmla="*/ 76078 w 82417"/>
                <a:gd name="connsiteY3" fmla="*/ 0 h 14630"/>
                <a:gd name="connsiteX4" fmla="*/ 82418 w 82417"/>
                <a:gd name="connsiteY4" fmla="*/ 5852 h 14630"/>
                <a:gd name="connsiteX5" fmla="*/ 76566 w 82417"/>
                <a:gd name="connsiteY5" fmla="*/ 12192 h 14630"/>
                <a:gd name="connsiteX6" fmla="*/ 6340 w 82417"/>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7" h="14630">
                  <a:moveTo>
                    <a:pt x="6340" y="14630"/>
                  </a:moveTo>
                  <a:cubicBezTo>
                    <a:pt x="2926" y="14630"/>
                    <a:pt x="0" y="12192"/>
                    <a:pt x="0" y="8778"/>
                  </a:cubicBezTo>
                  <a:cubicBezTo>
                    <a:pt x="0" y="5365"/>
                    <a:pt x="2438" y="2438"/>
                    <a:pt x="5852" y="2438"/>
                  </a:cubicBezTo>
                  <a:lnTo>
                    <a:pt x="76078" y="0"/>
                  </a:lnTo>
                  <a:cubicBezTo>
                    <a:pt x="79492" y="0"/>
                    <a:pt x="82418" y="2438"/>
                    <a:pt x="82418" y="5852"/>
                  </a:cubicBezTo>
                  <a:cubicBezTo>
                    <a:pt x="82418" y="9266"/>
                    <a:pt x="79979" y="12192"/>
                    <a:pt x="76566"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54" name="任意多边形: 形状 53"/>
            <p:cNvSpPr/>
            <p:nvPr/>
          </p:nvSpPr>
          <p:spPr>
            <a:xfrm>
              <a:off x="5596664" y="2913044"/>
              <a:ext cx="64566" cy="11529"/>
            </a:xfrm>
            <a:custGeom>
              <a:avLst/>
              <a:gdLst>
                <a:gd name="connsiteX0" fmla="*/ 6340 w 81930"/>
                <a:gd name="connsiteY0" fmla="*/ 14630 h 14630"/>
                <a:gd name="connsiteX1" fmla="*/ 0 w 81930"/>
                <a:gd name="connsiteY1" fmla="*/ 8778 h 14630"/>
                <a:gd name="connsiteX2" fmla="*/ 5852 w 81930"/>
                <a:gd name="connsiteY2" fmla="*/ 2438 h 14630"/>
                <a:gd name="connsiteX3" fmla="*/ 75590 w 81930"/>
                <a:gd name="connsiteY3" fmla="*/ 0 h 14630"/>
                <a:gd name="connsiteX4" fmla="*/ 81930 w 81930"/>
                <a:gd name="connsiteY4" fmla="*/ 5852 h 14630"/>
                <a:gd name="connsiteX5" fmla="*/ 76078 w 81930"/>
                <a:gd name="connsiteY5" fmla="*/ 12192 h 14630"/>
                <a:gd name="connsiteX6" fmla="*/ 6340 w 81930"/>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30" h="14630">
                  <a:moveTo>
                    <a:pt x="6340" y="14630"/>
                  </a:moveTo>
                  <a:cubicBezTo>
                    <a:pt x="2926" y="14630"/>
                    <a:pt x="0" y="12192"/>
                    <a:pt x="0" y="8778"/>
                  </a:cubicBezTo>
                  <a:cubicBezTo>
                    <a:pt x="0" y="5365"/>
                    <a:pt x="2438" y="2438"/>
                    <a:pt x="5852" y="2438"/>
                  </a:cubicBezTo>
                  <a:lnTo>
                    <a:pt x="75590" y="0"/>
                  </a:lnTo>
                  <a:cubicBezTo>
                    <a:pt x="79004" y="0"/>
                    <a:pt x="81930" y="2438"/>
                    <a:pt x="81930" y="5852"/>
                  </a:cubicBezTo>
                  <a:cubicBezTo>
                    <a:pt x="81930" y="9266"/>
                    <a:pt x="79492" y="12192"/>
                    <a:pt x="76078"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55" name="任意多边形: 形状 54"/>
            <p:cNvSpPr/>
            <p:nvPr/>
          </p:nvSpPr>
          <p:spPr>
            <a:xfrm rot="21480004">
              <a:off x="5427203" y="3331586"/>
              <a:ext cx="121830" cy="121830"/>
            </a:xfrm>
            <a:custGeom>
              <a:avLst/>
              <a:gdLst>
                <a:gd name="connsiteX0" fmla="*/ 0 w 154595"/>
                <a:gd name="connsiteY0" fmla="*/ 0 h 154595"/>
                <a:gd name="connsiteX1" fmla="*/ 154596 w 154595"/>
                <a:gd name="connsiteY1" fmla="*/ 0 h 154595"/>
                <a:gd name="connsiteX2" fmla="*/ 154596 w 154595"/>
                <a:gd name="connsiteY2" fmla="*/ 154596 h 154595"/>
                <a:gd name="connsiteX3" fmla="*/ 0 w 154595"/>
                <a:gd name="connsiteY3" fmla="*/ 154596 h 154595"/>
              </a:gdLst>
              <a:ahLst/>
              <a:cxnLst>
                <a:cxn ang="0">
                  <a:pos x="connsiteX0" y="connsiteY0"/>
                </a:cxn>
                <a:cxn ang="0">
                  <a:pos x="connsiteX1" y="connsiteY1"/>
                </a:cxn>
                <a:cxn ang="0">
                  <a:pos x="connsiteX2" y="connsiteY2"/>
                </a:cxn>
                <a:cxn ang="0">
                  <a:pos x="connsiteX3" y="connsiteY3"/>
                </a:cxn>
              </a:cxnLst>
              <a:rect l="l" t="t" r="r" b="b"/>
              <a:pathLst>
                <a:path w="154595" h="154595">
                  <a:moveTo>
                    <a:pt x="0" y="0"/>
                  </a:moveTo>
                  <a:lnTo>
                    <a:pt x="154596" y="0"/>
                  </a:lnTo>
                  <a:lnTo>
                    <a:pt x="154596" y="154596"/>
                  </a:lnTo>
                  <a:lnTo>
                    <a:pt x="0" y="154596"/>
                  </a:lnTo>
                  <a:close/>
                </a:path>
              </a:pathLst>
            </a:custGeom>
            <a:solidFill>
              <a:srgbClr val="FF6666"/>
            </a:solidFill>
            <a:ln w="4877" cap="flat">
              <a:noFill/>
              <a:prstDash val="solid"/>
              <a:miter/>
            </a:ln>
          </p:spPr>
          <p:txBody>
            <a:bodyPr rtlCol="0" anchor="ctr"/>
            <a:lstStyle/>
            <a:p>
              <a:endParaRPr lang="zh-CN" altLang="en-US"/>
            </a:p>
          </p:txBody>
        </p:sp>
        <p:sp>
          <p:nvSpPr>
            <p:cNvPr id="56" name="任意多边形: 形状 55"/>
            <p:cNvSpPr/>
            <p:nvPr/>
          </p:nvSpPr>
          <p:spPr>
            <a:xfrm rot="21479896">
              <a:off x="5432203" y="3472633"/>
              <a:ext cx="121831" cy="121831"/>
            </a:xfrm>
            <a:custGeom>
              <a:avLst/>
              <a:gdLst>
                <a:gd name="connsiteX0" fmla="*/ 0 w 154596"/>
                <a:gd name="connsiteY0" fmla="*/ 0 h 154596"/>
                <a:gd name="connsiteX1" fmla="*/ 154596 w 154596"/>
                <a:gd name="connsiteY1" fmla="*/ 0 h 154596"/>
                <a:gd name="connsiteX2" fmla="*/ 154596 w 154596"/>
                <a:gd name="connsiteY2" fmla="*/ 154596 h 154596"/>
                <a:gd name="connsiteX3" fmla="*/ 0 w 154596"/>
                <a:gd name="connsiteY3" fmla="*/ 154596 h 154596"/>
              </a:gdLst>
              <a:ahLst/>
              <a:cxnLst>
                <a:cxn ang="0">
                  <a:pos x="connsiteX0" y="connsiteY0"/>
                </a:cxn>
                <a:cxn ang="0">
                  <a:pos x="connsiteX1" y="connsiteY1"/>
                </a:cxn>
                <a:cxn ang="0">
                  <a:pos x="connsiteX2" y="connsiteY2"/>
                </a:cxn>
                <a:cxn ang="0">
                  <a:pos x="connsiteX3" y="connsiteY3"/>
                </a:cxn>
              </a:cxnLst>
              <a:rect l="l" t="t" r="r" b="b"/>
              <a:pathLst>
                <a:path w="154596" h="154596">
                  <a:moveTo>
                    <a:pt x="0" y="0"/>
                  </a:moveTo>
                  <a:lnTo>
                    <a:pt x="154596" y="0"/>
                  </a:lnTo>
                  <a:lnTo>
                    <a:pt x="154596" y="154596"/>
                  </a:lnTo>
                  <a:lnTo>
                    <a:pt x="0" y="154596"/>
                  </a:lnTo>
                  <a:close/>
                </a:path>
              </a:pathLst>
            </a:custGeom>
            <a:solidFill>
              <a:srgbClr val="5A78ED"/>
            </a:solidFill>
            <a:ln w="4877" cap="flat">
              <a:noFill/>
              <a:prstDash val="solid"/>
              <a:miter/>
            </a:ln>
          </p:spPr>
          <p:txBody>
            <a:bodyPr rtlCol="0" anchor="ctr"/>
            <a:lstStyle/>
            <a:p>
              <a:endParaRPr lang="zh-CN" altLang="en-US"/>
            </a:p>
          </p:txBody>
        </p:sp>
        <p:sp>
          <p:nvSpPr>
            <p:cNvPr id="57" name="任意多边形: 形状 56"/>
            <p:cNvSpPr/>
            <p:nvPr/>
          </p:nvSpPr>
          <p:spPr>
            <a:xfrm>
              <a:off x="5676988" y="3059471"/>
              <a:ext cx="902386" cy="403537"/>
            </a:xfrm>
            <a:custGeom>
              <a:avLst/>
              <a:gdLst>
                <a:gd name="connsiteX0" fmla="*/ 6340 w 1145072"/>
                <a:gd name="connsiteY0" fmla="*/ 512064 h 512064"/>
                <a:gd name="connsiteX1" fmla="*/ 0 w 1145072"/>
                <a:gd name="connsiteY1" fmla="*/ 506212 h 512064"/>
                <a:gd name="connsiteX2" fmla="*/ 5852 w 1145072"/>
                <a:gd name="connsiteY2" fmla="*/ 499872 h 512064"/>
                <a:gd name="connsiteX3" fmla="*/ 51694 w 1145072"/>
                <a:gd name="connsiteY3" fmla="*/ 498409 h 512064"/>
                <a:gd name="connsiteX4" fmla="*/ 58034 w 1145072"/>
                <a:gd name="connsiteY4" fmla="*/ 504261 h 512064"/>
                <a:gd name="connsiteX5" fmla="*/ 52182 w 1145072"/>
                <a:gd name="connsiteY5" fmla="*/ 510601 h 512064"/>
                <a:gd name="connsiteX6" fmla="*/ 6340 w 1145072"/>
                <a:gd name="connsiteY6" fmla="*/ 512064 h 512064"/>
                <a:gd name="connsiteX7" fmla="*/ 6340 w 1145072"/>
                <a:gd name="connsiteY7" fmla="*/ 512064 h 512064"/>
                <a:gd name="connsiteX8" fmla="*/ 108265 w 1145072"/>
                <a:gd name="connsiteY8" fmla="*/ 508650 h 512064"/>
                <a:gd name="connsiteX9" fmla="*/ 101925 w 1145072"/>
                <a:gd name="connsiteY9" fmla="*/ 502798 h 512064"/>
                <a:gd name="connsiteX10" fmla="*/ 107777 w 1145072"/>
                <a:gd name="connsiteY10" fmla="*/ 496458 h 512064"/>
                <a:gd name="connsiteX11" fmla="*/ 371124 w 1145072"/>
                <a:gd name="connsiteY11" fmla="*/ 487192 h 512064"/>
                <a:gd name="connsiteX12" fmla="*/ 812963 w 1145072"/>
                <a:gd name="connsiteY12" fmla="*/ 13655 h 512064"/>
                <a:gd name="connsiteX13" fmla="*/ 817352 w 1145072"/>
                <a:gd name="connsiteY13" fmla="*/ 11704 h 512064"/>
                <a:gd name="connsiteX14" fmla="*/ 948538 w 1145072"/>
                <a:gd name="connsiteY14" fmla="*/ 7315 h 512064"/>
                <a:gd name="connsiteX15" fmla="*/ 954877 w 1145072"/>
                <a:gd name="connsiteY15" fmla="*/ 13167 h 512064"/>
                <a:gd name="connsiteX16" fmla="*/ 949025 w 1145072"/>
                <a:gd name="connsiteY16" fmla="*/ 19507 h 512064"/>
                <a:gd name="connsiteX17" fmla="*/ 820278 w 1145072"/>
                <a:gd name="connsiteY17" fmla="*/ 23896 h 512064"/>
                <a:gd name="connsiteX18" fmla="*/ 378440 w 1145072"/>
                <a:gd name="connsiteY18" fmla="*/ 497434 h 512064"/>
                <a:gd name="connsiteX19" fmla="*/ 374051 w 1145072"/>
                <a:gd name="connsiteY19" fmla="*/ 499384 h 512064"/>
                <a:gd name="connsiteX20" fmla="*/ 108265 w 1145072"/>
                <a:gd name="connsiteY20" fmla="*/ 508650 h 512064"/>
                <a:gd name="connsiteX21" fmla="*/ 108265 w 1145072"/>
                <a:gd name="connsiteY21" fmla="*/ 508650 h 512064"/>
                <a:gd name="connsiteX22" fmla="*/ 1027542 w 1145072"/>
                <a:gd name="connsiteY22" fmla="*/ 16094 h 512064"/>
                <a:gd name="connsiteX23" fmla="*/ 1021202 w 1145072"/>
                <a:gd name="connsiteY23" fmla="*/ 10241 h 512064"/>
                <a:gd name="connsiteX24" fmla="*/ 1027054 w 1145072"/>
                <a:gd name="connsiteY24" fmla="*/ 3902 h 512064"/>
                <a:gd name="connsiteX25" fmla="*/ 1054852 w 1145072"/>
                <a:gd name="connsiteY25" fmla="*/ 2926 h 512064"/>
                <a:gd name="connsiteX26" fmla="*/ 1061192 w 1145072"/>
                <a:gd name="connsiteY26" fmla="*/ 8778 h 512064"/>
                <a:gd name="connsiteX27" fmla="*/ 1055340 w 1145072"/>
                <a:gd name="connsiteY27" fmla="*/ 15118 h 512064"/>
                <a:gd name="connsiteX28" fmla="*/ 1027542 w 1145072"/>
                <a:gd name="connsiteY28" fmla="*/ 16094 h 512064"/>
                <a:gd name="connsiteX29" fmla="*/ 1027542 w 1145072"/>
                <a:gd name="connsiteY29" fmla="*/ 16094 h 512064"/>
                <a:gd name="connsiteX30" fmla="*/ 1089965 w 1145072"/>
                <a:gd name="connsiteY30" fmla="*/ 14143 h 512064"/>
                <a:gd name="connsiteX31" fmla="*/ 1083625 w 1145072"/>
                <a:gd name="connsiteY31" fmla="*/ 8291 h 512064"/>
                <a:gd name="connsiteX32" fmla="*/ 1089477 w 1145072"/>
                <a:gd name="connsiteY32" fmla="*/ 1951 h 512064"/>
                <a:gd name="connsiteX33" fmla="*/ 1138733 w 1145072"/>
                <a:gd name="connsiteY33" fmla="*/ 0 h 512064"/>
                <a:gd name="connsiteX34" fmla="*/ 1145073 w 1145072"/>
                <a:gd name="connsiteY34" fmla="*/ 5852 h 512064"/>
                <a:gd name="connsiteX35" fmla="*/ 1139220 w 1145072"/>
                <a:gd name="connsiteY35" fmla="*/ 12192 h 512064"/>
                <a:gd name="connsiteX36" fmla="*/ 1089965 w 1145072"/>
                <a:gd name="connsiteY36" fmla="*/ 14143 h 512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145072" h="512064">
                  <a:moveTo>
                    <a:pt x="6340" y="512064"/>
                  </a:moveTo>
                  <a:cubicBezTo>
                    <a:pt x="2926" y="512064"/>
                    <a:pt x="0" y="509626"/>
                    <a:pt x="0" y="506212"/>
                  </a:cubicBezTo>
                  <a:cubicBezTo>
                    <a:pt x="0" y="502798"/>
                    <a:pt x="2438" y="499872"/>
                    <a:pt x="5852" y="499872"/>
                  </a:cubicBezTo>
                  <a:lnTo>
                    <a:pt x="51694" y="498409"/>
                  </a:lnTo>
                  <a:cubicBezTo>
                    <a:pt x="55108" y="498409"/>
                    <a:pt x="58034" y="500847"/>
                    <a:pt x="58034" y="504261"/>
                  </a:cubicBezTo>
                  <a:cubicBezTo>
                    <a:pt x="58034" y="507675"/>
                    <a:pt x="55596" y="510601"/>
                    <a:pt x="52182" y="510601"/>
                  </a:cubicBezTo>
                  <a:lnTo>
                    <a:pt x="6340" y="512064"/>
                  </a:lnTo>
                  <a:lnTo>
                    <a:pt x="6340" y="512064"/>
                  </a:lnTo>
                  <a:close/>
                  <a:moveTo>
                    <a:pt x="108265" y="508650"/>
                  </a:moveTo>
                  <a:cubicBezTo>
                    <a:pt x="104851" y="508650"/>
                    <a:pt x="101925" y="506212"/>
                    <a:pt x="101925" y="502798"/>
                  </a:cubicBezTo>
                  <a:cubicBezTo>
                    <a:pt x="101925" y="499384"/>
                    <a:pt x="104364" y="496458"/>
                    <a:pt x="107777" y="496458"/>
                  </a:cubicBezTo>
                  <a:lnTo>
                    <a:pt x="371124" y="487192"/>
                  </a:lnTo>
                  <a:lnTo>
                    <a:pt x="812963" y="13655"/>
                  </a:lnTo>
                  <a:cubicBezTo>
                    <a:pt x="813938" y="12192"/>
                    <a:pt x="815889" y="11704"/>
                    <a:pt x="817352" y="11704"/>
                  </a:cubicBezTo>
                  <a:lnTo>
                    <a:pt x="948538" y="7315"/>
                  </a:lnTo>
                  <a:cubicBezTo>
                    <a:pt x="951951" y="7315"/>
                    <a:pt x="954877" y="9754"/>
                    <a:pt x="954877" y="13167"/>
                  </a:cubicBezTo>
                  <a:cubicBezTo>
                    <a:pt x="954877" y="16581"/>
                    <a:pt x="952439" y="19507"/>
                    <a:pt x="949025" y="19507"/>
                  </a:cubicBezTo>
                  <a:lnTo>
                    <a:pt x="820278" y="23896"/>
                  </a:lnTo>
                  <a:lnTo>
                    <a:pt x="378440" y="497434"/>
                  </a:lnTo>
                  <a:cubicBezTo>
                    <a:pt x="377464" y="498409"/>
                    <a:pt x="376001" y="499384"/>
                    <a:pt x="374051" y="499384"/>
                  </a:cubicBezTo>
                  <a:lnTo>
                    <a:pt x="108265" y="508650"/>
                  </a:lnTo>
                  <a:lnTo>
                    <a:pt x="108265" y="508650"/>
                  </a:lnTo>
                  <a:close/>
                  <a:moveTo>
                    <a:pt x="1027542" y="16094"/>
                  </a:moveTo>
                  <a:cubicBezTo>
                    <a:pt x="1024128" y="16094"/>
                    <a:pt x="1021202" y="13655"/>
                    <a:pt x="1021202" y="10241"/>
                  </a:cubicBezTo>
                  <a:cubicBezTo>
                    <a:pt x="1021202" y="6827"/>
                    <a:pt x="1023640" y="3902"/>
                    <a:pt x="1027054" y="3902"/>
                  </a:cubicBezTo>
                  <a:lnTo>
                    <a:pt x="1054852" y="2926"/>
                  </a:lnTo>
                  <a:cubicBezTo>
                    <a:pt x="1058266" y="2926"/>
                    <a:pt x="1061192" y="5365"/>
                    <a:pt x="1061192" y="8778"/>
                  </a:cubicBezTo>
                  <a:cubicBezTo>
                    <a:pt x="1061192" y="12192"/>
                    <a:pt x="1058753" y="15118"/>
                    <a:pt x="1055340" y="15118"/>
                  </a:cubicBezTo>
                  <a:lnTo>
                    <a:pt x="1027542" y="16094"/>
                  </a:lnTo>
                  <a:lnTo>
                    <a:pt x="1027542" y="16094"/>
                  </a:lnTo>
                  <a:close/>
                  <a:moveTo>
                    <a:pt x="1089965" y="14143"/>
                  </a:moveTo>
                  <a:cubicBezTo>
                    <a:pt x="1086551" y="14143"/>
                    <a:pt x="1083625" y="11704"/>
                    <a:pt x="1083625" y="8291"/>
                  </a:cubicBezTo>
                  <a:cubicBezTo>
                    <a:pt x="1083625" y="4877"/>
                    <a:pt x="1086063" y="1951"/>
                    <a:pt x="1089477" y="1951"/>
                  </a:cubicBezTo>
                  <a:lnTo>
                    <a:pt x="1138733" y="0"/>
                  </a:lnTo>
                  <a:cubicBezTo>
                    <a:pt x="1142147" y="0"/>
                    <a:pt x="1145073" y="2438"/>
                    <a:pt x="1145073" y="5852"/>
                  </a:cubicBezTo>
                  <a:cubicBezTo>
                    <a:pt x="1145073" y="9266"/>
                    <a:pt x="1142634" y="12192"/>
                    <a:pt x="1139220" y="12192"/>
                  </a:cubicBezTo>
                  <a:lnTo>
                    <a:pt x="1089965" y="14143"/>
                  </a:lnTo>
                  <a:close/>
                </a:path>
              </a:pathLst>
            </a:custGeom>
            <a:solidFill>
              <a:srgbClr val="000000"/>
            </a:solidFill>
            <a:ln w="4877" cap="flat">
              <a:noFill/>
              <a:prstDash val="solid"/>
              <a:miter/>
            </a:ln>
          </p:spPr>
          <p:txBody>
            <a:bodyPr rtlCol="0" anchor="ctr"/>
            <a:lstStyle/>
            <a:p>
              <a:endParaRPr lang="zh-CN" altLang="en-US"/>
            </a:p>
          </p:txBody>
        </p:sp>
        <p:sp>
          <p:nvSpPr>
            <p:cNvPr id="58" name="任意多边形: 形状 57"/>
            <p:cNvSpPr/>
            <p:nvPr/>
          </p:nvSpPr>
          <p:spPr>
            <a:xfrm>
              <a:off x="5494752" y="2095526"/>
              <a:ext cx="183071" cy="183071"/>
            </a:xfrm>
            <a:custGeom>
              <a:avLst/>
              <a:gdLst>
                <a:gd name="connsiteX0" fmla="*/ 112252 w 232306"/>
                <a:gd name="connsiteY0" fmla="*/ 85 h 232306"/>
                <a:gd name="connsiteX1" fmla="*/ 232221 w 232306"/>
                <a:gd name="connsiteY1" fmla="*/ 112252 h 232306"/>
                <a:gd name="connsiteX2" fmla="*/ 120055 w 232306"/>
                <a:gd name="connsiteY2" fmla="*/ 232221 h 232306"/>
                <a:gd name="connsiteX3" fmla="*/ 85 w 232306"/>
                <a:gd name="connsiteY3" fmla="*/ 120054 h 232306"/>
                <a:gd name="connsiteX4" fmla="*/ 112252 w 232306"/>
                <a:gd name="connsiteY4" fmla="*/ 85 h 232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306" h="232306">
                  <a:moveTo>
                    <a:pt x="112252" y="85"/>
                  </a:moveTo>
                  <a:cubicBezTo>
                    <a:pt x="176138" y="-2353"/>
                    <a:pt x="230270" y="47878"/>
                    <a:pt x="232221" y="112252"/>
                  </a:cubicBezTo>
                  <a:cubicBezTo>
                    <a:pt x="234659" y="176138"/>
                    <a:pt x="184428" y="230270"/>
                    <a:pt x="120055" y="232221"/>
                  </a:cubicBezTo>
                  <a:cubicBezTo>
                    <a:pt x="56168" y="234659"/>
                    <a:pt x="2036" y="184428"/>
                    <a:pt x="85" y="120054"/>
                  </a:cubicBezTo>
                  <a:cubicBezTo>
                    <a:pt x="-2353" y="56168"/>
                    <a:pt x="47878" y="2036"/>
                    <a:pt x="112252" y="85"/>
                  </a:cubicBezTo>
                  <a:close/>
                </a:path>
              </a:pathLst>
            </a:custGeom>
            <a:solidFill>
              <a:srgbClr val="FFFFFF"/>
            </a:solidFill>
            <a:ln w="4877" cap="flat">
              <a:noFill/>
              <a:prstDash val="solid"/>
              <a:miter/>
            </a:ln>
          </p:spPr>
          <p:txBody>
            <a:bodyPr rtlCol="0" anchor="ctr"/>
            <a:lstStyle/>
            <a:p>
              <a:endParaRPr lang="zh-CN" altLang="en-US"/>
            </a:p>
          </p:txBody>
        </p:sp>
        <p:sp>
          <p:nvSpPr>
            <p:cNvPr id="59" name="任意多边形: 形状 58"/>
            <p:cNvSpPr/>
            <p:nvPr/>
          </p:nvSpPr>
          <p:spPr>
            <a:xfrm rot="21480126">
              <a:off x="4995214" y="1575989"/>
              <a:ext cx="2986199" cy="76096"/>
            </a:xfrm>
            <a:custGeom>
              <a:avLst/>
              <a:gdLst>
                <a:gd name="connsiteX0" fmla="*/ 0 w 3789303"/>
                <a:gd name="connsiteY0" fmla="*/ 0 h 96561"/>
                <a:gd name="connsiteX1" fmla="*/ 3789304 w 3789303"/>
                <a:gd name="connsiteY1" fmla="*/ 0 h 96561"/>
                <a:gd name="connsiteX2" fmla="*/ 3789304 w 3789303"/>
                <a:gd name="connsiteY2" fmla="*/ 96561 h 96561"/>
                <a:gd name="connsiteX3" fmla="*/ 0 w 3789303"/>
                <a:gd name="connsiteY3" fmla="*/ 96561 h 96561"/>
              </a:gdLst>
              <a:ahLst/>
              <a:cxnLst>
                <a:cxn ang="0">
                  <a:pos x="connsiteX0" y="connsiteY0"/>
                </a:cxn>
                <a:cxn ang="0">
                  <a:pos x="connsiteX1" y="connsiteY1"/>
                </a:cxn>
                <a:cxn ang="0">
                  <a:pos x="connsiteX2" y="connsiteY2"/>
                </a:cxn>
                <a:cxn ang="0">
                  <a:pos x="connsiteX3" y="connsiteY3"/>
                </a:cxn>
              </a:cxnLst>
              <a:rect l="l" t="t" r="r" b="b"/>
              <a:pathLst>
                <a:path w="3789303" h="96561">
                  <a:moveTo>
                    <a:pt x="0" y="0"/>
                  </a:moveTo>
                  <a:lnTo>
                    <a:pt x="3789304" y="0"/>
                  </a:lnTo>
                  <a:lnTo>
                    <a:pt x="3789304" y="96561"/>
                  </a:lnTo>
                  <a:lnTo>
                    <a:pt x="0" y="96561"/>
                  </a:lnTo>
                  <a:close/>
                </a:path>
              </a:pathLst>
            </a:custGeom>
            <a:solidFill>
              <a:srgbClr val="1A1A1A"/>
            </a:solidFill>
            <a:ln w="4877" cap="flat">
              <a:noFill/>
              <a:prstDash val="solid"/>
              <a:miter/>
            </a:ln>
          </p:spPr>
          <p:txBody>
            <a:bodyPr rtlCol="0" anchor="ctr"/>
            <a:lstStyle/>
            <a:p>
              <a:endParaRPr lang="zh-CN" altLang="en-US"/>
            </a:p>
          </p:txBody>
        </p:sp>
        <p:sp>
          <p:nvSpPr>
            <p:cNvPr id="61" name="任意多边形: 形状 60"/>
            <p:cNvSpPr/>
            <p:nvPr/>
          </p:nvSpPr>
          <p:spPr>
            <a:xfrm>
              <a:off x="6562694" y="2599501"/>
              <a:ext cx="440586" cy="299324"/>
            </a:xfrm>
            <a:custGeom>
              <a:avLst/>
              <a:gdLst>
                <a:gd name="connsiteX0" fmla="*/ 19704 w 559077"/>
                <a:gd name="connsiteY0" fmla="*/ 91118 h 379824"/>
                <a:gd name="connsiteX1" fmla="*/ 120166 w 559077"/>
                <a:gd name="connsiteY1" fmla="*/ 7724 h 379824"/>
                <a:gd name="connsiteX2" fmla="*/ 249889 w 559077"/>
                <a:gd name="connsiteY2" fmla="*/ 19916 h 379824"/>
                <a:gd name="connsiteX3" fmla="*/ 333282 w 559077"/>
                <a:gd name="connsiteY3" fmla="*/ 120378 h 379824"/>
                <a:gd name="connsiteX4" fmla="*/ 324016 w 559077"/>
                <a:gd name="connsiteY4" fmla="*/ 244737 h 379824"/>
                <a:gd name="connsiteX5" fmla="*/ 559078 w 559077"/>
                <a:gd name="connsiteY5" fmla="*/ 368607 h 379824"/>
                <a:gd name="connsiteX6" fmla="*/ 553226 w 559077"/>
                <a:gd name="connsiteY6" fmla="*/ 379824 h 379824"/>
                <a:gd name="connsiteX7" fmla="*/ 318164 w 559077"/>
                <a:gd name="connsiteY7" fmla="*/ 255954 h 379824"/>
                <a:gd name="connsiteX8" fmla="*/ 220628 w 559077"/>
                <a:gd name="connsiteY8" fmla="*/ 333982 h 379824"/>
                <a:gd name="connsiteX9" fmla="*/ 90905 w 559077"/>
                <a:gd name="connsiteY9" fmla="*/ 321790 h 379824"/>
                <a:gd name="connsiteX10" fmla="*/ 7512 w 559077"/>
                <a:gd name="connsiteY10" fmla="*/ 221328 h 379824"/>
                <a:gd name="connsiteX11" fmla="*/ 19704 w 559077"/>
                <a:gd name="connsiteY11" fmla="*/ 91118 h 379824"/>
                <a:gd name="connsiteX12" fmla="*/ 19704 w 559077"/>
                <a:gd name="connsiteY12" fmla="*/ 91118 h 379824"/>
                <a:gd name="connsiteX13" fmla="*/ 123580 w 559077"/>
                <a:gd name="connsiteY13" fmla="*/ 19429 h 379824"/>
                <a:gd name="connsiteX14" fmla="*/ 30433 w 559077"/>
                <a:gd name="connsiteY14" fmla="*/ 96970 h 379824"/>
                <a:gd name="connsiteX15" fmla="*/ 19216 w 559077"/>
                <a:gd name="connsiteY15" fmla="*/ 217427 h 379824"/>
                <a:gd name="connsiteX16" fmla="*/ 96757 w 559077"/>
                <a:gd name="connsiteY16" fmla="*/ 310574 h 379824"/>
                <a:gd name="connsiteX17" fmla="*/ 217214 w 559077"/>
                <a:gd name="connsiteY17" fmla="*/ 321790 h 379824"/>
                <a:gd name="connsiteX18" fmla="*/ 310361 w 559077"/>
                <a:gd name="connsiteY18" fmla="*/ 244249 h 379824"/>
                <a:gd name="connsiteX19" fmla="*/ 321578 w 559077"/>
                <a:gd name="connsiteY19" fmla="*/ 123792 h 379824"/>
                <a:gd name="connsiteX20" fmla="*/ 244037 w 559077"/>
                <a:gd name="connsiteY20" fmla="*/ 30645 h 379824"/>
                <a:gd name="connsiteX21" fmla="*/ 123580 w 559077"/>
                <a:gd name="connsiteY21" fmla="*/ 19429 h 379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59077" h="379824">
                  <a:moveTo>
                    <a:pt x="19704" y="91118"/>
                  </a:moveTo>
                  <a:cubicBezTo>
                    <a:pt x="41649" y="49665"/>
                    <a:pt x="78225" y="20404"/>
                    <a:pt x="120166" y="7724"/>
                  </a:cubicBezTo>
                  <a:cubicBezTo>
                    <a:pt x="161619" y="-5443"/>
                    <a:pt x="208436" y="-2029"/>
                    <a:pt x="249889" y="19916"/>
                  </a:cubicBezTo>
                  <a:cubicBezTo>
                    <a:pt x="291342" y="41862"/>
                    <a:pt x="320602" y="78438"/>
                    <a:pt x="333282" y="120378"/>
                  </a:cubicBezTo>
                  <a:cubicBezTo>
                    <a:pt x="345474" y="160368"/>
                    <a:pt x="343523" y="204747"/>
                    <a:pt x="324016" y="244737"/>
                  </a:cubicBezTo>
                  <a:lnTo>
                    <a:pt x="559078" y="368607"/>
                  </a:lnTo>
                  <a:lnTo>
                    <a:pt x="553226" y="379824"/>
                  </a:lnTo>
                  <a:lnTo>
                    <a:pt x="318164" y="255954"/>
                  </a:lnTo>
                  <a:cubicBezTo>
                    <a:pt x="296218" y="294480"/>
                    <a:pt x="260618" y="321790"/>
                    <a:pt x="220628" y="333982"/>
                  </a:cubicBezTo>
                  <a:cubicBezTo>
                    <a:pt x="179175" y="347150"/>
                    <a:pt x="132358" y="343736"/>
                    <a:pt x="90905" y="321790"/>
                  </a:cubicBezTo>
                  <a:cubicBezTo>
                    <a:pt x="49452" y="299845"/>
                    <a:pt x="20191" y="263269"/>
                    <a:pt x="7512" y="221328"/>
                  </a:cubicBezTo>
                  <a:cubicBezTo>
                    <a:pt x="-5168" y="179388"/>
                    <a:pt x="-2242" y="132570"/>
                    <a:pt x="19704" y="91118"/>
                  </a:cubicBezTo>
                  <a:lnTo>
                    <a:pt x="19704" y="91118"/>
                  </a:lnTo>
                  <a:close/>
                  <a:moveTo>
                    <a:pt x="123580" y="19429"/>
                  </a:moveTo>
                  <a:cubicBezTo>
                    <a:pt x="85053" y="31621"/>
                    <a:pt x="50915" y="57955"/>
                    <a:pt x="30433" y="96970"/>
                  </a:cubicBezTo>
                  <a:cubicBezTo>
                    <a:pt x="9950" y="135496"/>
                    <a:pt x="7512" y="178900"/>
                    <a:pt x="19216" y="217427"/>
                  </a:cubicBezTo>
                  <a:cubicBezTo>
                    <a:pt x="31408" y="255954"/>
                    <a:pt x="57743" y="290091"/>
                    <a:pt x="96757" y="310574"/>
                  </a:cubicBezTo>
                  <a:cubicBezTo>
                    <a:pt x="135284" y="331056"/>
                    <a:pt x="178687" y="333495"/>
                    <a:pt x="217214" y="321790"/>
                  </a:cubicBezTo>
                  <a:cubicBezTo>
                    <a:pt x="255741" y="309598"/>
                    <a:pt x="289879" y="283263"/>
                    <a:pt x="310361" y="244249"/>
                  </a:cubicBezTo>
                  <a:cubicBezTo>
                    <a:pt x="330844" y="205722"/>
                    <a:pt x="333282" y="162319"/>
                    <a:pt x="321578" y="123792"/>
                  </a:cubicBezTo>
                  <a:cubicBezTo>
                    <a:pt x="309386" y="85266"/>
                    <a:pt x="283051" y="51128"/>
                    <a:pt x="244037" y="30645"/>
                  </a:cubicBezTo>
                  <a:cubicBezTo>
                    <a:pt x="205510" y="10163"/>
                    <a:pt x="162106" y="7237"/>
                    <a:pt x="123580" y="19429"/>
                  </a:cubicBezTo>
                  <a:close/>
                </a:path>
              </a:pathLst>
            </a:custGeom>
            <a:solidFill>
              <a:srgbClr val="1A1A1A"/>
            </a:solidFill>
            <a:ln w="4877" cap="flat">
              <a:noFill/>
              <a:prstDash val="solid"/>
              <a:miter/>
            </a:ln>
          </p:spPr>
          <p:txBody>
            <a:bodyPr rtlCol="0" anchor="ctr"/>
            <a:lstStyle/>
            <a:p>
              <a:endParaRPr lang="zh-CN" altLang="en-US"/>
            </a:p>
          </p:txBody>
        </p:sp>
        <p:sp>
          <p:nvSpPr>
            <p:cNvPr id="62" name="任意多边形: 形状 61"/>
            <p:cNvSpPr/>
            <p:nvPr/>
          </p:nvSpPr>
          <p:spPr>
            <a:xfrm>
              <a:off x="4776524" y="3247020"/>
              <a:ext cx="74942" cy="74942"/>
            </a:xfrm>
            <a:custGeom>
              <a:avLst/>
              <a:gdLst>
                <a:gd name="connsiteX0" fmla="*/ 41940 w 95097"/>
                <a:gd name="connsiteY0" fmla="*/ 0 h 95097"/>
                <a:gd name="connsiteX1" fmla="*/ 41453 w 95097"/>
                <a:gd name="connsiteY1" fmla="*/ 41453 h 95097"/>
                <a:gd name="connsiteX2" fmla="*/ 0 w 95097"/>
                <a:gd name="connsiteY2" fmla="*/ 40965 h 95097"/>
                <a:gd name="connsiteX3" fmla="*/ 0 w 95097"/>
                <a:gd name="connsiteY3" fmla="*/ 53157 h 95097"/>
                <a:gd name="connsiteX4" fmla="*/ 40965 w 95097"/>
                <a:gd name="connsiteY4" fmla="*/ 53645 h 95097"/>
                <a:gd name="connsiteX5" fmla="*/ 40477 w 95097"/>
                <a:gd name="connsiteY5" fmla="*/ 95098 h 95097"/>
                <a:gd name="connsiteX6" fmla="*/ 53157 w 95097"/>
                <a:gd name="connsiteY6" fmla="*/ 95098 h 95097"/>
                <a:gd name="connsiteX7" fmla="*/ 53645 w 95097"/>
                <a:gd name="connsiteY7" fmla="*/ 54132 h 95097"/>
                <a:gd name="connsiteX8" fmla="*/ 94610 w 95097"/>
                <a:gd name="connsiteY8" fmla="*/ 54620 h 95097"/>
                <a:gd name="connsiteX9" fmla="*/ 95098 w 95097"/>
                <a:gd name="connsiteY9" fmla="*/ 42428 h 95097"/>
                <a:gd name="connsiteX10" fmla="*/ 53645 w 95097"/>
                <a:gd name="connsiteY10" fmla="*/ 41453 h 95097"/>
                <a:gd name="connsiteX11" fmla="*/ 54132 w 95097"/>
                <a:gd name="connsiteY11" fmla="*/ 488 h 9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097" h="95097">
                  <a:moveTo>
                    <a:pt x="41940" y="0"/>
                  </a:moveTo>
                  <a:lnTo>
                    <a:pt x="41453" y="41453"/>
                  </a:lnTo>
                  <a:lnTo>
                    <a:pt x="0" y="40965"/>
                  </a:lnTo>
                  <a:lnTo>
                    <a:pt x="0" y="53157"/>
                  </a:lnTo>
                  <a:lnTo>
                    <a:pt x="40965" y="53645"/>
                  </a:lnTo>
                  <a:lnTo>
                    <a:pt x="40477" y="95098"/>
                  </a:lnTo>
                  <a:lnTo>
                    <a:pt x="53157" y="95098"/>
                  </a:lnTo>
                  <a:lnTo>
                    <a:pt x="53645" y="54132"/>
                  </a:lnTo>
                  <a:lnTo>
                    <a:pt x="94610" y="54620"/>
                  </a:lnTo>
                  <a:lnTo>
                    <a:pt x="95098" y="42428"/>
                  </a:lnTo>
                  <a:lnTo>
                    <a:pt x="53645" y="41453"/>
                  </a:lnTo>
                  <a:lnTo>
                    <a:pt x="54132" y="488"/>
                  </a:lnTo>
                  <a:close/>
                </a:path>
              </a:pathLst>
            </a:custGeom>
            <a:solidFill>
              <a:srgbClr val="1A1A1A"/>
            </a:solidFill>
            <a:ln w="4877" cap="flat">
              <a:noFill/>
              <a:prstDash val="solid"/>
              <a:miter/>
            </a:ln>
          </p:spPr>
          <p:txBody>
            <a:bodyPr rtlCol="0" anchor="ctr"/>
            <a:lstStyle/>
            <a:p>
              <a:endParaRPr lang="zh-CN" altLang="en-US"/>
            </a:p>
          </p:txBody>
        </p:sp>
      </p:grpSp>
      <p:grpSp>
        <p:nvGrpSpPr>
          <p:cNvPr id="191" name="组合 190"/>
          <p:cNvGrpSpPr/>
          <p:nvPr/>
        </p:nvGrpSpPr>
        <p:grpSpPr>
          <a:xfrm>
            <a:off x="9115451" y="2551860"/>
            <a:ext cx="2816553" cy="2276018"/>
            <a:chOff x="9168791" y="2175940"/>
            <a:chExt cx="2816553" cy="2276018"/>
          </a:xfrm>
        </p:grpSpPr>
        <p:sp>
          <p:nvSpPr>
            <p:cNvPr id="5" name="任意多边形: 形状 4"/>
            <p:cNvSpPr/>
            <p:nvPr/>
          </p:nvSpPr>
          <p:spPr>
            <a:xfrm>
              <a:off x="9502446" y="2549735"/>
              <a:ext cx="1564325" cy="1568035"/>
            </a:xfrm>
            <a:custGeom>
              <a:avLst/>
              <a:gdLst>
                <a:gd name="connsiteX0" fmla="*/ 1985033 w 1985032"/>
                <a:gd name="connsiteY0" fmla="*/ 1084848 h 1989741"/>
                <a:gd name="connsiteX1" fmla="*/ 904821 w 1985032"/>
                <a:gd name="connsiteY1" fmla="*/ 1985593 h 1989741"/>
                <a:gd name="connsiteX2" fmla="*/ 4076 w 1985032"/>
                <a:gd name="connsiteY2" fmla="*/ 904894 h 1989741"/>
                <a:gd name="connsiteX3" fmla="*/ 1084287 w 1985032"/>
                <a:gd name="connsiteY3" fmla="*/ 4149 h 1989741"/>
                <a:gd name="connsiteX4" fmla="*/ 1042347 w 1985032"/>
                <a:gd name="connsiteY4" fmla="*/ 467445 h 1989741"/>
                <a:gd name="connsiteX5" fmla="*/ 467372 w 1985032"/>
                <a:gd name="connsiteY5" fmla="*/ 946834 h 1989741"/>
                <a:gd name="connsiteX6" fmla="*/ 946762 w 1985032"/>
                <a:gd name="connsiteY6" fmla="*/ 1522297 h 1989741"/>
                <a:gd name="connsiteX7" fmla="*/ 1521737 w 1985032"/>
                <a:gd name="connsiteY7" fmla="*/ 1042907 h 1989741"/>
                <a:gd name="connsiteX8" fmla="*/ 1985033 w 1985032"/>
                <a:gd name="connsiteY8" fmla="*/ 1084848 h 198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5032" h="1989741">
                  <a:moveTo>
                    <a:pt x="1985033" y="1084848"/>
                  </a:moveTo>
                  <a:cubicBezTo>
                    <a:pt x="1935289" y="1632025"/>
                    <a:pt x="1451998" y="2035336"/>
                    <a:pt x="904821" y="1985593"/>
                  </a:cubicBezTo>
                  <a:cubicBezTo>
                    <a:pt x="357644" y="1935849"/>
                    <a:pt x="-45179" y="1452071"/>
                    <a:pt x="4076" y="904894"/>
                  </a:cubicBezTo>
                  <a:cubicBezTo>
                    <a:pt x="53820" y="357717"/>
                    <a:pt x="537111" y="-45595"/>
                    <a:pt x="1084287" y="4149"/>
                  </a:cubicBezTo>
                  <a:lnTo>
                    <a:pt x="1042347" y="467445"/>
                  </a:lnTo>
                  <a:cubicBezTo>
                    <a:pt x="751202" y="441110"/>
                    <a:pt x="493707" y="655689"/>
                    <a:pt x="467372" y="946834"/>
                  </a:cubicBezTo>
                  <a:cubicBezTo>
                    <a:pt x="441037" y="1237979"/>
                    <a:pt x="655617" y="1495474"/>
                    <a:pt x="946762" y="1522297"/>
                  </a:cubicBezTo>
                  <a:cubicBezTo>
                    <a:pt x="1237907" y="1548631"/>
                    <a:pt x="1495402" y="1334052"/>
                    <a:pt x="1521737" y="1042907"/>
                  </a:cubicBezTo>
                  <a:lnTo>
                    <a:pt x="1985033" y="1084848"/>
                  </a:lnTo>
                  <a:close/>
                </a:path>
              </a:pathLst>
            </a:custGeom>
            <a:solidFill>
              <a:srgbClr val="FFD940"/>
            </a:solidFill>
            <a:ln w="4877" cap="flat">
              <a:noFill/>
              <a:prstDash val="solid"/>
              <a:miter/>
            </a:ln>
          </p:spPr>
          <p:txBody>
            <a:bodyPr rtlCol="0" anchor="ctr"/>
            <a:lstStyle/>
            <a:p>
              <a:endParaRPr lang="zh-CN" altLang="en-US"/>
            </a:p>
          </p:txBody>
        </p:sp>
        <p:sp>
          <p:nvSpPr>
            <p:cNvPr id="8" name="任意多边形: 形状 7"/>
            <p:cNvSpPr/>
            <p:nvPr/>
          </p:nvSpPr>
          <p:spPr>
            <a:xfrm>
              <a:off x="9502550" y="2549545"/>
              <a:ext cx="1385511" cy="1568032"/>
            </a:xfrm>
            <a:custGeom>
              <a:avLst/>
              <a:gdLst>
                <a:gd name="connsiteX0" fmla="*/ 1631333 w 1758129"/>
                <a:gd name="connsiteY0" fmla="*/ 1759063 h 1989737"/>
                <a:gd name="connsiteX1" fmla="*/ 230716 w 1758129"/>
                <a:gd name="connsiteY1" fmla="*/ 1631779 h 1989737"/>
                <a:gd name="connsiteX2" fmla="*/ 357513 w 1758129"/>
                <a:gd name="connsiteY2" fmla="*/ 230674 h 1989737"/>
                <a:gd name="connsiteX3" fmla="*/ 1758130 w 1758129"/>
                <a:gd name="connsiteY3" fmla="*/ 357958 h 1989737"/>
                <a:gd name="connsiteX4" fmla="*/ 1401148 w 1758129"/>
                <a:gd name="connsiteY4" fmla="*/ 655931 h 1989737"/>
                <a:gd name="connsiteX5" fmla="*/ 655485 w 1758129"/>
                <a:gd name="connsiteY5" fmla="*/ 588143 h 1989737"/>
                <a:gd name="connsiteX6" fmla="*/ 587698 w 1758129"/>
                <a:gd name="connsiteY6" fmla="*/ 1333806 h 1989737"/>
                <a:gd name="connsiteX7" fmla="*/ 1333360 w 1758129"/>
                <a:gd name="connsiteY7" fmla="*/ 1401594 h 1989737"/>
                <a:gd name="connsiteX8" fmla="*/ 1631333 w 1758129"/>
                <a:gd name="connsiteY8" fmla="*/ 1759063 h 1989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129" h="1989737">
                  <a:moveTo>
                    <a:pt x="1631333" y="1759063"/>
                  </a:moveTo>
                  <a:cubicBezTo>
                    <a:pt x="1209490" y="2110681"/>
                    <a:pt x="582333" y="2054110"/>
                    <a:pt x="230716" y="1631779"/>
                  </a:cubicBezTo>
                  <a:cubicBezTo>
                    <a:pt x="-120901" y="1209936"/>
                    <a:pt x="-64331" y="582779"/>
                    <a:pt x="357513" y="230674"/>
                  </a:cubicBezTo>
                  <a:cubicBezTo>
                    <a:pt x="779356" y="-120943"/>
                    <a:pt x="1406512" y="-64372"/>
                    <a:pt x="1758130" y="357958"/>
                  </a:cubicBezTo>
                  <a:lnTo>
                    <a:pt x="1401148" y="655931"/>
                  </a:lnTo>
                  <a:cubicBezTo>
                    <a:pt x="1213879" y="431110"/>
                    <a:pt x="879818" y="400875"/>
                    <a:pt x="655485" y="588143"/>
                  </a:cubicBezTo>
                  <a:cubicBezTo>
                    <a:pt x="430665" y="775413"/>
                    <a:pt x="400429" y="1109474"/>
                    <a:pt x="587698" y="1333806"/>
                  </a:cubicBezTo>
                  <a:cubicBezTo>
                    <a:pt x="774967" y="1558627"/>
                    <a:pt x="1109027" y="1588863"/>
                    <a:pt x="1333360" y="1401594"/>
                  </a:cubicBezTo>
                  <a:lnTo>
                    <a:pt x="1631333" y="1759063"/>
                  </a:lnTo>
                  <a:close/>
                </a:path>
              </a:pathLst>
            </a:custGeom>
            <a:solidFill>
              <a:srgbClr val="5A78ED"/>
            </a:solidFill>
            <a:ln w="4877" cap="flat">
              <a:noFill/>
              <a:prstDash val="solid"/>
              <a:miter/>
            </a:ln>
          </p:spPr>
          <p:txBody>
            <a:bodyPr rtlCol="0" anchor="ctr"/>
            <a:lstStyle/>
            <a:p>
              <a:endParaRPr lang="zh-CN" altLang="en-US"/>
            </a:p>
          </p:txBody>
        </p:sp>
        <p:sp>
          <p:nvSpPr>
            <p:cNvPr id="10" name="任意多边形: 形状 9"/>
            <p:cNvSpPr/>
            <p:nvPr/>
          </p:nvSpPr>
          <p:spPr>
            <a:xfrm>
              <a:off x="9477269" y="2532636"/>
              <a:ext cx="1617508" cy="1609871"/>
            </a:xfrm>
            <a:custGeom>
              <a:avLst/>
              <a:gdLst>
                <a:gd name="connsiteX0" fmla="*/ 2037464 w 2052518"/>
                <a:gd name="connsiteY0" fmla="*/ 841736 h 2042828"/>
                <a:gd name="connsiteX1" fmla="*/ 1864825 w 2052518"/>
                <a:gd name="connsiteY1" fmla="*/ 1607881 h 2042828"/>
                <a:gd name="connsiteX2" fmla="*/ 1201092 w 2052518"/>
                <a:gd name="connsiteY2" fmla="*/ 2027773 h 2042828"/>
                <a:gd name="connsiteX3" fmla="*/ 434947 w 2052518"/>
                <a:gd name="connsiteY3" fmla="*/ 1855135 h 2042828"/>
                <a:gd name="connsiteX4" fmla="*/ 15055 w 2052518"/>
                <a:gd name="connsiteY4" fmla="*/ 1191402 h 2042828"/>
                <a:gd name="connsiteX5" fmla="*/ 187693 w 2052518"/>
                <a:gd name="connsiteY5" fmla="*/ 425257 h 2042828"/>
                <a:gd name="connsiteX6" fmla="*/ 851426 w 2052518"/>
                <a:gd name="connsiteY6" fmla="*/ 5365 h 2042828"/>
                <a:gd name="connsiteX7" fmla="*/ 882637 w 2052518"/>
                <a:gd name="connsiteY7" fmla="*/ 0 h 2042828"/>
                <a:gd name="connsiteX8" fmla="*/ 972858 w 2052518"/>
                <a:gd name="connsiteY8" fmla="*/ 520355 h 2042828"/>
                <a:gd name="connsiteX9" fmla="*/ 941647 w 2052518"/>
                <a:gd name="connsiteY9" fmla="*/ 525719 h 2042828"/>
                <a:gd name="connsiteX10" fmla="*/ 535897 w 2052518"/>
                <a:gd name="connsiteY10" fmla="*/ 1101181 h 2042828"/>
                <a:gd name="connsiteX11" fmla="*/ 1111359 w 2052518"/>
                <a:gd name="connsiteY11" fmla="*/ 1506931 h 2042828"/>
                <a:gd name="connsiteX12" fmla="*/ 1517109 w 2052518"/>
                <a:gd name="connsiteY12" fmla="*/ 931469 h 2042828"/>
                <a:gd name="connsiteX13" fmla="*/ 1511744 w 2052518"/>
                <a:gd name="connsiteY13" fmla="*/ 900257 h 2042828"/>
                <a:gd name="connsiteX14" fmla="*/ 2032099 w 2052518"/>
                <a:gd name="connsiteY14" fmla="*/ 810037 h 2042828"/>
                <a:gd name="connsiteX15" fmla="*/ 2037464 w 2052518"/>
                <a:gd name="connsiteY15" fmla="*/ 841736 h 204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52518" h="2042828">
                  <a:moveTo>
                    <a:pt x="2037464" y="841736"/>
                  </a:moveTo>
                  <a:cubicBezTo>
                    <a:pt x="2083793" y="1110447"/>
                    <a:pt x="2022346" y="1385011"/>
                    <a:pt x="1864825" y="1607881"/>
                  </a:cubicBezTo>
                  <a:cubicBezTo>
                    <a:pt x="1707305" y="1831238"/>
                    <a:pt x="1470292" y="1980956"/>
                    <a:pt x="1201092" y="2027773"/>
                  </a:cubicBezTo>
                  <a:cubicBezTo>
                    <a:pt x="932381" y="2074103"/>
                    <a:pt x="657817" y="2012655"/>
                    <a:pt x="434947" y="1855135"/>
                  </a:cubicBezTo>
                  <a:cubicBezTo>
                    <a:pt x="212077" y="1697614"/>
                    <a:pt x="61872" y="1460602"/>
                    <a:pt x="15055" y="1191402"/>
                  </a:cubicBezTo>
                  <a:cubicBezTo>
                    <a:pt x="-31275" y="922691"/>
                    <a:pt x="30173" y="648127"/>
                    <a:pt x="187693" y="425257"/>
                  </a:cubicBezTo>
                  <a:cubicBezTo>
                    <a:pt x="345214" y="202387"/>
                    <a:pt x="582226" y="52182"/>
                    <a:pt x="851426" y="5365"/>
                  </a:cubicBezTo>
                  <a:lnTo>
                    <a:pt x="882637" y="0"/>
                  </a:lnTo>
                  <a:lnTo>
                    <a:pt x="972858" y="520355"/>
                  </a:lnTo>
                  <a:lnTo>
                    <a:pt x="941647" y="525719"/>
                  </a:lnTo>
                  <a:cubicBezTo>
                    <a:pt x="671960" y="572536"/>
                    <a:pt x="489080" y="831494"/>
                    <a:pt x="535897" y="1101181"/>
                  </a:cubicBezTo>
                  <a:cubicBezTo>
                    <a:pt x="582714" y="1370869"/>
                    <a:pt x="841673" y="1553749"/>
                    <a:pt x="1111359" y="1506931"/>
                  </a:cubicBezTo>
                  <a:cubicBezTo>
                    <a:pt x="1381047" y="1460114"/>
                    <a:pt x="1563927" y="1201156"/>
                    <a:pt x="1517109" y="931469"/>
                  </a:cubicBezTo>
                  <a:lnTo>
                    <a:pt x="1511744" y="900257"/>
                  </a:lnTo>
                  <a:lnTo>
                    <a:pt x="2032099" y="810037"/>
                  </a:lnTo>
                  <a:lnTo>
                    <a:pt x="2037464" y="841736"/>
                  </a:lnTo>
                  <a:close/>
                </a:path>
              </a:pathLst>
            </a:custGeom>
            <a:solidFill>
              <a:srgbClr val="FFD940"/>
            </a:solidFill>
            <a:ln w="4877" cap="flat">
              <a:noFill/>
              <a:prstDash val="solid"/>
              <a:miter/>
            </a:ln>
          </p:spPr>
          <p:txBody>
            <a:bodyPr rtlCol="0" anchor="ctr"/>
            <a:lstStyle/>
            <a:p>
              <a:endParaRPr lang="zh-CN" altLang="en-US"/>
            </a:p>
          </p:txBody>
        </p:sp>
        <p:sp>
          <p:nvSpPr>
            <p:cNvPr id="12" name="任意多边形: 形状 11"/>
            <p:cNvSpPr/>
            <p:nvPr/>
          </p:nvSpPr>
          <p:spPr>
            <a:xfrm>
              <a:off x="10390750" y="3142938"/>
              <a:ext cx="728959" cy="977713"/>
            </a:xfrm>
            <a:custGeom>
              <a:avLst/>
              <a:gdLst>
                <a:gd name="connsiteX0" fmla="*/ 909523 w 925004"/>
                <a:gd name="connsiteY0" fmla="*/ 61935 h 1240658"/>
                <a:gd name="connsiteX1" fmla="*/ 732008 w 925004"/>
                <a:gd name="connsiteY1" fmla="*/ 851977 h 1240658"/>
                <a:gd name="connsiteX2" fmla="*/ 248229 w 925004"/>
                <a:gd name="connsiteY2" fmla="*/ 1229441 h 1240658"/>
                <a:gd name="connsiteX3" fmla="*/ 218968 w 925004"/>
                <a:gd name="connsiteY3" fmla="*/ 1240658 h 1240658"/>
                <a:gd name="connsiteX4" fmla="*/ 0 w 925004"/>
                <a:gd name="connsiteY4" fmla="*/ 691043 h 1240658"/>
                <a:gd name="connsiteX5" fmla="*/ 30236 w 925004"/>
                <a:gd name="connsiteY5" fmla="*/ 679826 h 1240658"/>
                <a:gd name="connsiteX6" fmla="*/ 327233 w 925004"/>
                <a:gd name="connsiteY6" fmla="*/ 162885 h 1240658"/>
                <a:gd name="connsiteX7" fmla="*/ 316504 w 925004"/>
                <a:gd name="connsiteY7" fmla="*/ 100950 h 1240658"/>
                <a:gd name="connsiteX8" fmla="*/ 898794 w 925004"/>
                <a:gd name="connsiteY8" fmla="*/ 0 h 1240658"/>
                <a:gd name="connsiteX9" fmla="*/ 909523 w 925004"/>
                <a:gd name="connsiteY9" fmla="*/ 61935 h 124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5004" h="1240658">
                  <a:moveTo>
                    <a:pt x="909523" y="61935"/>
                  </a:moveTo>
                  <a:cubicBezTo>
                    <a:pt x="957316" y="337962"/>
                    <a:pt x="893430" y="622767"/>
                    <a:pt x="732008" y="851977"/>
                  </a:cubicBezTo>
                  <a:cubicBezTo>
                    <a:pt x="611551" y="1023153"/>
                    <a:pt x="443789" y="1154339"/>
                    <a:pt x="248229" y="1229441"/>
                  </a:cubicBezTo>
                  <a:lnTo>
                    <a:pt x="218968" y="1240658"/>
                  </a:lnTo>
                  <a:lnTo>
                    <a:pt x="0" y="691043"/>
                  </a:lnTo>
                  <a:lnTo>
                    <a:pt x="30236" y="679826"/>
                  </a:lnTo>
                  <a:cubicBezTo>
                    <a:pt x="239451" y="601797"/>
                    <a:pt x="365272" y="383317"/>
                    <a:pt x="327233" y="162885"/>
                  </a:cubicBezTo>
                  <a:lnTo>
                    <a:pt x="316504" y="100950"/>
                  </a:lnTo>
                  <a:lnTo>
                    <a:pt x="898794" y="0"/>
                  </a:lnTo>
                  <a:lnTo>
                    <a:pt x="909523" y="61935"/>
                  </a:lnTo>
                  <a:close/>
                </a:path>
              </a:pathLst>
            </a:custGeom>
            <a:solidFill>
              <a:srgbClr val="FF6666"/>
            </a:solidFill>
            <a:ln w="4877" cap="flat">
              <a:noFill/>
              <a:prstDash val="solid"/>
              <a:miter/>
            </a:ln>
          </p:spPr>
          <p:txBody>
            <a:bodyPr rtlCol="0" anchor="ctr"/>
            <a:lstStyle/>
            <a:p>
              <a:endParaRPr lang="zh-CN" altLang="en-US"/>
            </a:p>
          </p:txBody>
        </p:sp>
        <p:sp>
          <p:nvSpPr>
            <p:cNvPr id="18" name="任意多边形: 形状 17"/>
            <p:cNvSpPr/>
            <p:nvPr/>
          </p:nvSpPr>
          <p:spPr>
            <a:xfrm>
              <a:off x="9168791" y="2216285"/>
              <a:ext cx="2235414" cy="2235673"/>
            </a:xfrm>
            <a:custGeom>
              <a:avLst/>
              <a:gdLst>
                <a:gd name="connsiteX0" fmla="*/ 2836604 w 2836604"/>
                <a:gd name="connsiteY0" fmla="*/ 1408490 h 2836932"/>
                <a:gd name="connsiteX1" fmla="*/ 2836117 w 2836604"/>
                <a:gd name="connsiteY1" fmla="*/ 1462135 h 2836932"/>
                <a:gd name="connsiteX2" fmla="*/ 2823925 w 2836604"/>
                <a:gd name="connsiteY2" fmla="*/ 1461159 h 2836932"/>
                <a:gd name="connsiteX3" fmla="*/ 2824412 w 2836604"/>
                <a:gd name="connsiteY3" fmla="*/ 1414830 h 2836932"/>
                <a:gd name="connsiteX4" fmla="*/ 2702980 w 2836604"/>
                <a:gd name="connsiteY4" fmla="*/ 1415805 h 2836932"/>
                <a:gd name="connsiteX5" fmla="*/ 2703956 w 2836604"/>
                <a:gd name="connsiteY5" fmla="*/ 1403125 h 2836932"/>
                <a:gd name="connsiteX6" fmla="*/ 2836604 w 2836604"/>
                <a:gd name="connsiteY6" fmla="*/ 1402150 h 2836932"/>
                <a:gd name="connsiteX7" fmla="*/ 2836604 w 2836604"/>
                <a:gd name="connsiteY7" fmla="*/ 1408490 h 2836932"/>
                <a:gd name="connsiteX8" fmla="*/ 2836604 w 2836604"/>
                <a:gd name="connsiteY8" fmla="*/ 1408490 h 2836932"/>
                <a:gd name="connsiteX9" fmla="*/ 2831727 w 2836604"/>
                <a:gd name="connsiteY9" fmla="*/ 1535774 h 2836932"/>
                <a:gd name="connsiteX10" fmla="*/ 2814171 w 2836604"/>
                <a:gd name="connsiteY10" fmla="*/ 1670862 h 2836932"/>
                <a:gd name="connsiteX11" fmla="*/ 2801979 w 2836604"/>
                <a:gd name="connsiteY11" fmla="*/ 1669886 h 2836932"/>
                <a:gd name="connsiteX12" fmla="*/ 2819535 w 2836604"/>
                <a:gd name="connsiteY12" fmla="*/ 1534799 h 2836932"/>
                <a:gd name="connsiteX13" fmla="*/ 2831727 w 2836604"/>
                <a:gd name="connsiteY13" fmla="*/ 1535774 h 2836932"/>
                <a:gd name="connsiteX14" fmla="*/ 2831727 w 2836604"/>
                <a:gd name="connsiteY14" fmla="*/ 1535774 h 2836932"/>
                <a:gd name="connsiteX15" fmla="*/ 2756137 w 2836604"/>
                <a:gd name="connsiteY15" fmla="*/ 1890318 h 2836932"/>
                <a:gd name="connsiteX16" fmla="*/ 2427929 w 2836604"/>
                <a:gd name="connsiteY16" fmla="*/ 2414574 h 2836932"/>
                <a:gd name="connsiteX17" fmla="*/ 1428185 w 2836604"/>
                <a:gd name="connsiteY17" fmla="*/ 2836905 h 2836932"/>
                <a:gd name="connsiteX18" fmla="*/ 977081 w 2836604"/>
                <a:gd name="connsiteY18" fmla="*/ 2766679 h 2836932"/>
                <a:gd name="connsiteX19" fmla="*/ 888323 w 2836604"/>
                <a:gd name="connsiteY19" fmla="*/ 2734004 h 2836932"/>
                <a:gd name="connsiteX20" fmla="*/ 889298 w 2836604"/>
                <a:gd name="connsiteY20" fmla="*/ 2721324 h 2836932"/>
                <a:gd name="connsiteX21" fmla="*/ 980982 w 2836604"/>
                <a:gd name="connsiteY21" fmla="*/ 2754974 h 2836932"/>
                <a:gd name="connsiteX22" fmla="*/ 1428185 w 2836604"/>
                <a:gd name="connsiteY22" fmla="*/ 2824225 h 2836932"/>
                <a:gd name="connsiteX23" fmla="*/ 2419150 w 2836604"/>
                <a:gd name="connsiteY23" fmla="*/ 2405308 h 2836932"/>
                <a:gd name="connsiteX24" fmla="*/ 2743457 w 2836604"/>
                <a:gd name="connsiteY24" fmla="*/ 1888855 h 2836932"/>
                <a:gd name="connsiteX25" fmla="*/ 2756137 w 2836604"/>
                <a:gd name="connsiteY25" fmla="*/ 1890318 h 2836932"/>
                <a:gd name="connsiteX26" fmla="*/ 2756137 w 2836604"/>
                <a:gd name="connsiteY26" fmla="*/ 1890318 h 2836932"/>
                <a:gd name="connsiteX27" fmla="*/ 762501 w 2836604"/>
                <a:gd name="connsiteY27" fmla="*/ 2675970 h 2836932"/>
                <a:gd name="connsiteX28" fmla="*/ 763477 w 2836604"/>
                <a:gd name="connsiteY28" fmla="*/ 2662803 h 2836932"/>
                <a:gd name="connsiteX29" fmla="*/ 579133 w 2836604"/>
                <a:gd name="connsiteY29" fmla="*/ 2546247 h 2836932"/>
                <a:gd name="connsiteX30" fmla="*/ 527927 w 2836604"/>
                <a:gd name="connsiteY30" fmla="*/ 2506258 h 2836932"/>
                <a:gd name="connsiteX31" fmla="*/ 503543 w 2836604"/>
                <a:gd name="connsiteY31" fmla="*/ 2485775 h 2836932"/>
                <a:gd name="connsiteX32" fmla="*/ 327491 w 2836604"/>
                <a:gd name="connsiteY32" fmla="*/ 2305821 h 2836932"/>
                <a:gd name="connsiteX33" fmla="*/ 187039 w 2836604"/>
                <a:gd name="connsiteY33" fmla="*/ 2097582 h 2836932"/>
                <a:gd name="connsiteX34" fmla="*/ 172409 w 2836604"/>
                <a:gd name="connsiteY34" fmla="*/ 2070272 h 2836932"/>
                <a:gd name="connsiteX35" fmla="*/ 158266 w 2836604"/>
                <a:gd name="connsiteY35" fmla="*/ 2041986 h 2836932"/>
                <a:gd name="connsiteX36" fmla="*/ 67069 w 2836604"/>
                <a:gd name="connsiteY36" fmla="*/ 1806437 h 2836932"/>
                <a:gd name="connsiteX37" fmla="*/ 19765 w 2836604"/>
                <a:gd name="connsiteY37" fmla="*/ 1558208 h 2836932"/>
                <a:gd name="connsiteX38" fmla="*/ 13424 w 2836604"/>
                <a:gd name="connsiteY38" fmla="*/ 1463110 h 2836932"/>
                <a:gd name="connsiteX39" fmla="*/ 71459 w 2836604"/>
                <a:gd name="connsiteY39" fmla="*/ 1014444 h 2836932"/>
                <a:gd name="connsiteX40" fmla="*/ 269456 w 2836604"/>
                <a:gd name="connsiteY40" fmla="*/ 607719 h 2836932"/>
                <a:gd name="connsiteX41" fmla="*/ 269456 w 2836604"/>
                <a:gd name="connsiteY41" fmla="*/ 607719 h 2836932"/>
                <a:gd name="connsiteX42" fmla="*/ 1178492 w 2836604"/>
                <a:gd name="connsiteY42" fmla="*/ 32745 h 2836932"/>
                <a:gd name="connsiteX43" fmla="*/ 1483780 w 2836604"/>
                <a:gd name="connsiteY43" fmla="*/ 13725 h 2836932"/>
                <a:gd name="connsiteX44" fmla="*/ 1484755 w 2836604"/>
                <a:gd name="connsiteY44" fmla="*/ 1533 h 2836932"/>
                <a:gd name="connsiteX45" fmla="*/ 1176541 w 2836604"/>
                <a:gd name="connsiteY45" fmla="*/ 21040 h 2836932"/>
                <a:gd name="connsiteX46" fmla="*/ 259215 w 2836604"/>
                <a:gd name="connsiteY46" fmla="*/ 601379 h 2836932"/>
                <a:gd name="connsiteX47" fmla="*/ 259215 w 2836604"/>
                <a:gd name="connsiteY47" fmla="*/ 601379 h 2836932"/>
                <a:gd name="connsiteX48" fmla="*/ 59267 w 2836604"/>
                <a:gd name="connsiteY48" fmla="*/ 1011518 h 2836932"/>
                <a:gd name="connsiteX49" fmla="*/ 745 w 2836604"/>
                <a:gd name="connsiteY49" fmla="*/ 1464085 h 2836932"/>
                <a:gd name="connsiteX50" fmla="*/ 7085 w 2836604"/>
                <a:gd name="connsiteY50" fmla="*/ 1559671 h 2836932"/>
                <a:gd name="connsiteX51" fmla="*/ 54877 w 2836604"/>
                <a:gd name="connsiteY51" fmla="*/ 1810338 h 2836932"/>
                <a:gd name="connsiteX52" fmla="*/ 147049 w 2836604"/>
                <a:gd name="connsiteY52" fmla="*/ 2047838 h 2836932"/>
                <a:gd name="connsiteX53" fmla="*/ 161192 w 2836604"/>
                <a:gd name="connsiteY53" fmla="*/ 2076124 h 2836932"/>
                <a:gd name="connsiteX54" fmla="*/ 175822 w 2836604"/>
                <a:gd name="connsiteY54" fmla="*/ 2103922 h 2836932"/>
                <a:gd name="connsiteX55" fmla="*/ 317737 w 2836604"/>
                <a:gd name="connsiteY55" fmla="*/ 2314112 h 2836932"/>
                <a:gd name="connsiteX56" fmla="*/ 495253 w 2836604"/>
                <a:gd name="connsiteY56" fmla="*/ 2495529 h 2836932"/>
                <a:gd name="connsiteX57" fmla="*/ 519637 w 2836604"/>
                <a:gd name="connsiteY57" fmla="*/ 2516011 h 2836932"/>
                <a:gd name="connsiteX58" fmla="*/ 570843 w 2836604"/>
                <a:gd name="connsiteY58" fmla="*/ 2556001 h 2836932"/>
                <a:gd name="connsiteX59" fmla="*/ 762501 w 2836604"/>
                <a:gd name="connsiteY59" fmla="*/ 2675970 h 2836932"/>
                <a:gd name="connsiteX60" fmla="*/ 762501 w 2836604"/>
                <a:gd name="connsiteY60" fmla="*/ 2675970 h 2836932"/>
                <a:gd name="connsiteX61" fmla="*/ 2642508 w 2836604"/>
                <a:gd name="connsiteY61" fmla="*/ 1415805 h 2836932"/>
                <a:gd name="connsiteX62" fmla="*/ 2643483 w 2836604"/>
                <a:gd name="connsiteY62" fmla="*/ 1403125 h 2836932"/>
                <a:gd name="connsiteX63" fmla="*/ 1882215 w 2836604"/>
                <a:gd name="connsiteY63" fmla="*/ 1408490 h 2836932"/>
                <a:gd name="connsiteX64" fmla="*/ 1882215 w 2836604"/>
                <a:gd name="connsiteY64" fmla="*/ 1414830 h 2836932"/>
                <a:gd name="connsiteX65" fmla="*/ 1881727 w 2836604"/>
                <a:gd name="connsiteY65" fmla="*/ 1437263 h 2836932"/>
                <a:gd name="connsiteX66" fmla="*/ 1880264 w 2836604"/>
                <a:gd name="connsiteY66" fmla="*/ 1460184 h 2836932"/>
                <a:gd name="connsiteX67" fmla="*/ 1714940 w 2836604"/>
                <a:gd name="connsiteY67" fmla="*/ 1775225 h 2836932"/>
                <a:gd name="connsiteX68" fmla="*/ 1427209 w 2836604"/>
                <a:gd name="connsiteY68" fmla="*/ 1883002 h 2836932"/>
                <a:gd name="connsiteX69" fmla="*/ 1426234 w 2836604"/>
                <a:gd name="connsiteY69" fmla="*/ 1895194 h 2836932"/>
                <a:gd name="connsiteX70" fmla="*/ 1723231 w 2836604"/>
                <a:gd name="connsiteY70" fmla="*/ 1784491 h 2836932"/>
                <a:gd name="connsiteX71" fmla="*/ 1892943 w 2836604"/>
                <a:gd name="connsiteY71" fmla="*/ 1461159 h 2836932"/>
                <a:gd name="connsiteX72" fmla="*/ 1894407 w 2836604"/>
                <a:gd name="connsiteY72" fmla="*/ 1437751 h 2836932"/>
                <a:gd name="connsiteX73" fmla="*/ 1894894 w 2836604"/>
                <a:gd name="connsiteY73" fmla="*/ 1420682 h 2836932"/>
                <a:gd name="connsiteX74" fmla="*/ 2642508 w 2836604"/>
                <a:gd name="connsiteY74" fmla="*/ 1415805 h 2836932"/>
                <a:gd name="connsiteX75" fmla="*/ 2642508 w 2836604"/>
                <a:gd name="connsiteY75" fmla="*/ 1415805 h 2836932"/>
                <a:gd name="connsiteX76" fmla="*/ 1325284 w 2836604"/>
                <a:gd name="connsiteY76" fmla="*/ 1885929 h 2836932"/>
                <a:gd name="connsiteX77" fmla="*/ 1075104 w 2836604"/>
                <a:gd name="connsiteY77" fmla="*/ 1749378 h 2836932"/>
                <a:gd name="connsiteX78" fmla="*/ 941480 w 2836604"/>
                <a:gd name="connsiteY78" fmla="*/ 1444578 h 2836932"/>
                <a:gd name="connsiteX79" fmla="*/ 940992 w 2836604"/>
                <a:gd name="connsiteY79" fmla="*/ 1431898 h 2836932"/>
                <a:gd name="connsiteX80" fmla="*/ 940992 w 2836604"/>
                <a:gd name="connsiteY80" fmla="*/ 1429948 h 2836932"/>
                <a:gd name="connsiteX81" fmla="*/ 953672 w 2836604"/>
                <a:gd name="connsiteY81" fmla="*/ 1430923 h 2836932"/>
                <a:gd name="connsiteX82" fmla="*/ 954159 w 2836604"/>
                <a:gd name="connsiteY82" fmla="*/ 1443603 h 2836932"/>
                <a:gd name="connsiteX83" fmla="*/ 1084370 w 2836604"/>
                <a:gd name="connsiteY83" fmla="*/ 1740600 h 2836932"/>
                <a:gd name="connsiteX84" fmla="*/ 1326747 w 2836604"/>
                <a:gd name="connsiteY84" fmla="*/ 1873249 h 2836932"/>
                <a:gd name="connsiteX85" fmla="*/ 1325284 w 2836604"/>
                <a:gd name="connsiteY85" fmla="*/ 1885929 h 2836932"/>
                <a:gd name="connsiteX86" fmla="*/ 1325284 w 2836604"/>
                <a:gd name="connsiteY86" fmla="*/ 1885929 h 2836932"/>
                <a:gd name="connsiteX87" fmla="*/ 942943 w 2836604"/>
                <a:gd name="connsiteY87" fmla="*/ 1375815 h 2836932"/>
                <a:gd name="connsiteX88" fmla="*/ 942943 w 2836604"/>
                <a:gd name="connsiteY88" fmla="*/ 1374840 h 2836932"/>
                <a:gd name="connsiteX89" fmla="*/ 945381 w 2836604"/>
                <a:gd name="connsiteY89" fmla="*/ 1354845 h 2836932"/>
                <a:gd name="connsiteX90" fmla="*/ 957573 w 2836604"/>
                <a:gd name="connsiteY90" fmla="*/ 1355820 h 2836932"/>
                <a:gd name="connsiteX91" fmla="*/ 955135 w 2836604"/>
                <a:gd name="connsiteY91" fmla="*/ 1375815 h 2836932"/>
                <a:gd name="connsiteX92" fmla="*/ 955135 w 2836604"/>
                <a:gd name="connsiteY92" fmla="*/ 1376791 h 2836932"/>
                <a:gd name="connsiteX93" fmla="*/ 942943 w 2836604"/>
                <a:gd name="connsiteY93" fmla="*/ 1375815 h 2836932"/>
                <a:gd name="connsiteX94" fmla="*/ 942943 w 2836604"/>
                <a:gd name="connsiteY94" fmla="*/ 1375815 h 2836932"/>
                <a:gd name="connsiteX95" fmla="*/ 951233 w 2836604"/>
                <a:gd name="connsiteY95" fmla="*/ 1319244 h 2836932"/>
                <a:gd name="connsiteX96" fmla="*/ 1112655 w 2836604"/>
                <a:gd name="connsiteY96" fmla="*/ 1051996 h 2836932"/>
                <a:gd name="connsiteX97" fmla="*/ 1461347 w 2836604"/>
                <a:gd name="connsiteY97" fmla="*/ 943243 h 2836932"/>
                <a:gd name="connsiteX98" fmla="*/ 1582779 w 2836604"/>
                <a:gd name="connsiteY98" fmla="*/ 970553 h 2836932"/>
                <a:gd name="connsiteX99" fmla="*/ 1688118 w 2836604"/>
                <a:gd name="connsiteY99" fmla="*/ 1024686 h 2836932"/>
                <a:gd name="connsiteX100" fmla="*/ 2223103 w 2836604"/>
                <a:gd name="connsiteY100" fmla="*/ 265368 h 2836932"/>
                <a:gd name="connsiteX101" fmla="*/ 1750541 w 2836604"/>
                <a:gd name="connsiteY101" fmla="*/ 51764 h 2836932"/>
                <a:gd name="connsiteX102" fmla="*/ 1751516 w 2836604"/>
                <a:gd name="connsiteY102" fmla="*/ 39084 h 2836932"/>
                <a:gd name="connsiteX103" fmla="*/ 2234807 w 2836604"/>
                <a:gd name="connsiteY103" fmla="*/ 258540 h 2836932"/>
                <a:gd name="connsiteX104" fmla="*/ 2240172 w 2836604"/>
                <a:gd name="connsiteY104" fmla="*/ 262442 h 2836932"/>
                <a:gd name="connsiteX105" fmla="*/ 1691044 w 2836604"/>
                <a:gd name="connsiteY105" fmla="*/ 1041754 h 2836932"/>
                <a:gd name="connsiteX106" fmla="*/ 1686167 w 2836604"/>
                <a:gd name="connsiteY106" fmla="*/ 1038341 h 2836932"/>
                <a:gd name="connsiteX107" fmla="*/ 1578877 w 2836604"/>
                <a:gd name="connsiteY107" fmla="*/ 981770 h 2836932"/>
                <a:gd name="connsiteX108" fmla="*/ 1460371 w 2836604"/>
                <a:gd name="connsiteY108" fmla="*/ 955435 h 2836932"/>
                <a:gd name="connsiteX109" fmla="*/ 1120946 w 2836604"/>
                <a:gd name="connsiteY109" fmla="*/ 1061262 h 2836932"/>
                <a:gd name="connsiteX110" fmla="*/ 964400 w 2836604"/>
                <a:gd name="connsiteY110" fmla="*/ 1320220 h 2836932"/>
                <a:gd name="connsiteX111" fmla="*/ 951233 w 2836604"/>
                <a:gd name="connsiteY111" fmla="*/ 1319244 h 2836932"/>
                <a:gd name="connsiteX112" fmla="*/ 951233 w 2836604"/>
                <a:gd name="connsiteY112" fmla="*/ 1319244 h 2836932"/>
                <a:gd name="connsiteX113" fmla="*/ 1542301 w 2836604"/>
                <a:gd name="connsiteY113" fmla="*/ 4947 h 2836932"/>
                <a:gd name="connsiteX114" fmla="*/ 1661295 w 2836604"/>
                <a:gd name="connsiteY114" fmla="*/ 20553 h 2836932"/>
                <a:gd name="connsiteX115" fmla="*/ 1660320 w 2836604"/>
                <a:gd name="connsiteY115" fmla="*/ 32745 h 2836932"/>
                <a:gd name="connsiteX116" fmla="*/ 1541326 w 2836604"/>
                <a:gd name="connsiteY116" fmla="*/ 17139 h 2836932"/>
                <a:gd name="connsiteX117" fmla="*/ 1542301 w 2836604"/>
                <a:gd name="connsiteY117" fmla="*/ 4947 h 2836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836604" h="2836932">
                  <a:moveTo>
                    <a:pt x="2836604" y="1408490"/>
                  </a:moveTo>
                  <a:cubicBezTo>
                    <a:pt x="2836604" y="1426534"/>
                    <a:pt x="2836604" y="1444090"/>
                    <a:pt x="2836117" y="1462135"/>
                  </a:cubicBezTo>
                  <a:lnTo>
                    <a:pt x="2823925" y="1461159"/>
                  </a:lnTo>
                  <a:cubicBezTo>
                    <a:pt x="2824412" y="1446041"/>
                    <a:pt x="2824412" y="1430435"/>
                    <a:pt x="2824412" y="1414830"/>
                  </a:cubicBezTo>
                  <a:lnTo>
                    <a:pt x="2702980" y="1415805"/>
                  </a:lnTo>
                  <a:lnTo>
                    <a:pt x="2703956" y="1403125"/>
                  </a:lnTo>
                  <a:lnTo>
                    <a:pt x="2836604" y="1402150"/>
                  </a:lnTo>
                  <a:lnTo>
                    <a:pt x="2836604" y="1408490"/>
                  </a:lnTo>
                  <a:lnTo>
                    <a:pt x="2836604" y="1408490"/>
                  </a:lnTo>
                  <a:close/>
                  <a:moveTo>
                    <a:pt x="2831727" y="1535774"/>
                  </a:moveTo>
                  <a:cubicBezTo>
                    <a:pt x="2827826" y="1581616"/>
                    <a:pt x="2821974" y="1626483"/>
                    <a:pt x="2814171" y="1670862"/>
                  </a:cubicBezTo>
                  <a:lnTo>
                    <a:pt x="2801979" y="1669886"/>
                  </a:lnTo>
                  <a:cubicBezTo>
                    <a:pt x="2809782" y="1625507"/>
                    <a:pt x="2816122" y="1580153"/>
                    <a:pt x="2819535" y="1534799"/>
                  </a:cubicBezTo>
                  <a:lnTo>
                    <a:pt x="2831727" y="1535774"/>
                  </a:lnTo>
                  <a:lnTo>
                    <a:pt x="2831727" y="1535774"/>
                  </a:lnTo>
                  <a:close/>
                  <a:moveTo>
                    <a:pt x="2756137" y="1890318"/>
                  </a:moveTo>
                  <a:cubicBezTo>
                    <a:pt x="2685911" y="2088803"/>
                    <a:pt x="2572769" y="2267294"/>
                    <a:pt x="2427929" y="2414574"/>
                  </a:cubicBezTo>
                  <a:cubicBezTo>
                    <a:pt x="2172872" y="2673044"/>
                    <a:pt x="1819791" y="2834466"/>
                    <a:pt x="1428185" y="2836905"/>
                  </a:cubicBezTo>
                  <a:cubicBezTo>
                    <a:pt x="1270664" y="2837880"/>
                    <a:pt x="1118995" y="2813496"/>
                    <a:pt x="977081" y="2766679"/>
                  </a:cubicBezTo>
                  <a:cubicBezTo>
                    <a:pt x="946844" y="2756925"/>
                    <a:pt x="917096" y="2746196"/>
                    <a:pt x="888323" y="2734004"/>
                  </a:cubicBezTo>
                  <a:lnTo>
                    <a:pt x="889298" y="2721324"/>
                  </a:lnTo>
                  <a:cubicBezTo>
                    <a:pt x="919534" y="2733516"/>
                    <a:pt x="949770" y="2744733"/>
                    <a:pt x="980982" y="2754974"/>
                  </a:cubicBezTo>
                  <a:cubicBezTo>
                    <a:pt x="1121434" y="2800816"/>
                    <a:pt x="1272127" y="2825688"/>
                    <a:pt x="1428185" y="2824225"/>
                  </a:cubicBezTo>
                  <a:cubicBezTo>
                    <a:pt x="1816378" y="2821299"/>
                    <a:pt x="2166532" y="2661827"/>
                    <a:pt x="2419150" y="2405308"/>
                  </a:cubicBezTo>
                  <a:cubicBezTo>
                    <a:pt x="2562041" y="2260467"/>
                    <a:pt x="2673719" y="2084414"/>
                    <a:pt x="2743457" y="1888855"/>
                  </a:cubicBezTo>
                  <a:lnTo>
                    <a:pt x="2756137" y="1890318"/>
                  </a:lnTo>
                  <a:lnTo>
                    <a:pt x="2756137" y="1890318"/>
                  </a:lnTo>
                  <a:close/>
                  <a:moveTo>
                    <a:pt x="762501" y="2675970"/>
                  </a:moveTo>
                  <a:lnTo>
                    <a:pt x="763477" y="2662803"/>
                  </a:lnTo>
                  <a:cubicBezTo>
                    <a:pt x="699103" y="2628665"/>
                    <a:pt x="637167" y="2589651"/>
                    <a:pt x="579133" y="2546247"/>
                  </a:cubicBezTo>
                  <a:cubicBezTo>
                    <a:pt x="561577" y="2533080"/>
                    <a:pt x="544996" y="2519913"/>
                    <a:pt x="527927" y="2506258"/>
                  </a:cubicBezTo>
                  <a:lnTo>
                    <a:pt x="503543" y="2485775"/>
                  </a:lnTo>
                  <a:cubicBezTo>
                    <a:pt x="438682" y="2430179"/>
                    <a:pt x="380160" y="2370195"/>
                    <a:pt x="327491" y="2305821"/>
                  </a:cubicBezTo>
                  <a:cubicBezTo>
                    <a:pt x="273846" y="2239984"/>
                    <a:pt x="227029" y="2170246"/>
                    <a:pt x="187039" y="2097582"/>
                  </a:cubicBezTo>
                  <a:lnTo>
                    <a:pt x="172409" y="2070272"/>
                  </a:lnTo>
                  <a:lnTo>
                    <a:pt x="158266" y="2041986"/>
                  </a:lnTo>
                  <a:cubicBezTo>
                    <a:pt x="121202" y="1966883"/>
                    <a:pt x="90478" y="1888367"/>
                    <a:pt x="67069" y="1806437"/>
                  </a:cubicBezTo>
                  <a:cubicBezTo>
                    <a:pt x="44149" y="1726457"/>
                    <a:pt x="28055" y="1643064"/>
                    <a:pt x="19765" y="1558208"/>
                  </a:cubicBezTo>
                  <a:cubicBezTo>
                    <a:pt x="16839" y="1526508"/>
                    <a:pt x="14400" y="1495297"/>
                    <a:pt x="13424" y="1463110"/>
                  </a:cubicBezTo>
                  <a:cubicBezTo>
                    <a:pt x="8548" y="1312905"/>
                    <a:pt x="27567" y="1161236"/>
                    <a:pt x="71459" y="1014444"/>
                  </a:cubicBezTo>
                  <a:cubicBezTo>
                    <a:pt x="113887" y="872530"/>
                    <a:pt x="179724" y="735491"/>
                    <a:pt x="269456" y="607719"/>
                  </a:cubicBezTo>
                  <a:lnTo>
                    <a:pt x="269456" y="607719"/>
                  </a:lnTo>
                  <a:cubicBezTo>
                    <a:pt x="493302" y="290240"/>
                    <a:pt x="824437" y="93705"/>
                    <a:pt x="1178492" y="32745"/>
                  </a:cubicBezTo>
                  <a:cubicBezTo>
                    <a:pt x="1278954" y="15188"/>
                    <a:pt x="1381367" y="8848"/>
                    <a:pt x="1483780" y="13725"/>
                  </a:cubicBezTo>
                  <a:lnTo>
                    <a:pt x="1484755" y="1533"/>
                  </a:lnTo>
                  <a:cubicBezTo>
                    <a:pt x="1381367" y="-3344"/>
                    <a:pt x="1277979" y="3484"/>
                    <a:pt x="1176541" y="21040"/>
                  </a:cubicBezTo>
                  <a:cubicBezTo>
                    <a:pt x="819072" y="82976"/>
                    <a:pt x="485011" y="281461"/>
                    <a:pt x="259215" y="601379"/>
                  </a:cubicBezTo>
                  <a:lnTo>
                    <a:pt x="259215" y="601379"/>
                  </a:lnTo>
                  <a:cubicBezTo>
                    <a:pt x="168507" y="730127"/>
                    <a:pt x="102183" y="868628"/>
                    <a:pt x="59267" y="1011518"/>
                  </a:cubicBezTo>
                  <a:cubicBezTo>
                    <a:pt x="14888" y="1159773"/>
                    <a:pt x="-4132" y="1312905"/>
                    <a:pt x="745" y="1464085"/>
                  </a:cubicBezTo>
                  <a:cubicBezTo>
                    <a:pt x="2208" y="1496760"/>
                    <a:pt x="4159" y="1527484"/>
                    <a:pt x="7085" y="1559671"/>
                  </a:cubicBezTo>
                  <a:cubicBezTo>
                    <a:pt x="15375" y="1645502"/>
                    <a:pt x="31957" y="1729383"/>
                    <a:pt x="54877" y="1810338"/>
                  </a:cubicBezTo>
                  <a:cubicBezTo>
                    <a:pt x="78774" y="1892756"/>
                    <a:pt x="109498" y="1972248"/>
                    <a:pt x="147049" y="2047838"/>
                  </a:cubicBezTo>
                  <a:lnTo>
                    <a:pt x="161192" y="2076124"/>
                  </a:lnTo>
                  <a:lnTo>
                    <a:pt x="175822" y="2103922"/>
                  </a:lnTo>
                  <a:cubicBezTo>
                    <a:pt x="216300" y="2177561"/>
                    <a:pt x="263605" y="2247787"/>
                    <a:pt x="317737" y="2314112"/>
                  </a:cubicBezTo>
                  <a:cubicBezTo>
                    <a:pt x="370407" y="2378973"/>
                    <a:pt x="429903" y="2439933"/>
                    <a:pt x="495253" y="2495529"/>
                  </a:cubicBezTo>
                  <a:lnTo>
                    <a:pt x="519637" y="2516011"/>
                  </a:lnTo>
                  <a:cubicBezTo>
                    <a:pt x="536705" y="2529666"/>
                    <a:pt x="553774" y="2542834"/>
                    <a:pt x="570843" y="2556001"/>
                  </a:cubicBezTo>
                  <a:cubicBezTo>
                    <a:pt x="631803" y="2600867"/>
                    <a:pt x="695689" y="2640857"/>
                    <a:pt x="762501" y="2675970"/>
                  </a:cubicBezTo>
                  <a:lnTo>
                    <a:pt x="762501" y="2675970"/>
                  </a:lnTo>
                  <a:close/>
                  <a:moveTo>
                    <a:pt x="2642508" y="1415805"/>
                  </a:moveTo>
                  <a:lnTo>
                    <a:pt x="2643483" y="1403125"/>
                  </a:lnTo>
                  <a:cubicBezTo>
                    <a:pt x="2389889" y="1404588"/>
                    <a:pt x="2136296" y="1406539"/>
                    <a:pt x="1882215" y="1408490"/>
                  </a:cubicBezTo>
                  <a:lnTo>
                    <a:pt x="1882215" y="1414830"/>
                  </a:lnTo>
                  <a:cubicBezTo>
                    <a:pt x="1882215" y="1422145"/>
                    <a:pt x="1882215" y="1429948"/>
                    <a:pt x="1881727" y="1437263"/>
                  </a:cubicBezTo>
                  <a:cubicBezTo>
                    <a:pt x="1881239" y="1444578"/>
                    <a:pt x="1880751" y="1451893"/>
                    <a:pt x="1880264" y="1460184"/>
                  </a:cubicBezTo>
                  <a:cubicBezTo>
                    <a:pt x="1868559" y="1587956"/>
                    <a:pt x="1806137" y="1699147"/>
                    <a:pt x="1714940" y="1775225"/>
                  </a:cubicBezTo>
                  <a:cubicBezTo>
                    <a:pt x="1635936" y="1841062"/>
                    <a:pt x="1535474" y="1880564"/>
                    <a:pt x="1427209" y="1883002"/>
                  </a:cubicBezTo>
                  <a:lnTo>
                    <a:pt x="1426234" y="1895194"/>
                  </a:lnTo>
                  <a:cubicBezTo>
                    <a:pt x="1537913" y="1893244"/>
                    <a:pt x="1641788" y="1852279"/>
                    <a:pt x="1723231" y="1784491"/>
                  </a:cubicBezTo>
                  <a:cubicBezTo>
                    <a:pt x="1816865" y="1706462"/>
                    <a:pt x="1880751" y="1592345"/>
                    <a:pt x="1892943" y="1461159"/>
                  </a:cubicBezTo>
                  <a:cubicBezTo>
                    <a:pt x="1893431" y="1453844"/>
                    <a:pt x="1893919" y="1446041"/>
                    <a:pt x="1894407" y="1437751"/>
                  </a:cubicBezTo>
                  <a:lnTo>
                    <a:pt x="1894894" y="1420682"/>
                  </a:lnTo>
                  <a:lnTo>
                    <a:pt x="2642508" y="1415805"/>
                  </a:lnTo>
                  <a:lnTo>
                    <a:pt x="2642508" y="1415805"/>
                  </a:lnTo>
                  <a:close/>
                  <a:moveTo>
                    <a:pt x="1325284" y="1885929"/>
                  </a:moveTo>
                  <a:cubicBezTo>
                    <a:pt x="1227260" y="1866421"/>
                    <a:pt x="1140941" y="1817653"/>
                    <a:pt x="1075104" y="1749378"/>
                  </a:cubicBezTo>
                  <a:cubicBezTo>
                    <a:pt x="997563" y="1668911"/>
                    <a:pt x="947820" y="1561621"/>
                    <a:pt x="941480" y="1444578"/>
                  </a:cubicBezTo>
                  <a:lnTo>
                    <a:pt x="940992" y="1431898"/>
                  </a:lnTo>
                  <a:lnTo>
                    <a:pt x="940992" y="1429948"/>
                  </a:lnTo>
                  <a:lnTo>
                    <a:pt x="953672" y="1430923"/>
                  </a:lnTo>
                  <a:cubicBezTo>
                    <a:pt x="953672" y="1435312"/>
                    <a:pt x="954159" y="1439214"/>
                    <a:pt x="954159" y="1443603"/>
                  </a:cubicBezTo>
                  <a:cubicBezTo>
                    <a:pt x="960499" y="1557720"/>
                    <a:pt x="1008292" y="1662083"/>
                    <a:pt x="1084370" y="1740600"/>
                  </a:cubicBezTo>
                  <a:cubicBezTo>
                    <a:pt x="1148256" y="1806437"/>
                    <a:pt x="1231649" y="1854229"/>
                    <a:pt x="1326747" y="1873249"/>
                  </a:cubicBezTo>
                  <a:lnTo>
                    <a:pt x="1325284" y="1885929"/>
                  </a:lnTo>
                  <a:lnTo>
                    <a:pt x="1325284" y="1885929"/>
                  </a:lnTo>
                  <a:close/>
                  <a:moveTo>
                    <a:pt x="942943" y="1375815"/>
                  </a:moveTo>
                  <a:lnTo>
                    <a:pt x="942943" y="1374840"/>
                  </a:lnTo>
                  <a:cubicBezTo>
                    <a:pt x="943431" y="1368012"/>
                    <a:pt x="944406" y="1361185"/>
                    <a:pt x="945381" y="1354845"/>
                  </a:cubicBezTo>
                  <a:lnTo>
                    <a:pt x="957573" y="1355820"/>
                  </a:lnTo>
                  <a:cubicBezTo>
                    <a:pt x="956598" y="1362648"/>
                    <a:pt x="956110" y="1369475"/>
                    <a:pt x="955135" y="1375815"/>
                  </a:cubicBezTo>
                  <a:lnTo>
                    <a:pt x="955135" y="1376791"/>
                  </a:lnTo>
                  <a:lnTo>
                    <a:pt x="942943" y="1375815"/>
                  </a:lnTo>
                  <a:lnTo>
                    <a:pt x="942943" y="1375815"/>
                  </a:lnTo>
                  <a:close/>
                  <a:moveTo>
                    <a:pt x="951233" y="1319244"/>
                  </a:moveTo>
                  <a:cubicBezTo>
                    <a:pt x="974154" y="1211467"/>
                    <a:pt x="1032188" y="1118808"/>
                    <a:pt x="1112655" y="1051996"/>
                  </a:cubicBezTo>
                  <a:cubicBezTo>
                    <a:pt x="1206290" y="973967"/>
                    <a:pt x="1330161" y="931539"/>
                    <a:pt x="1461347" y="943243"/>
                  </a:cubicBezTo>
                  <a:cubicBezTo>
                    <a:pt x="1503775" y="947145"/>
                    <a:pt x="1544740" y="956410"/>
                    <a:pt x="1582779" y="970553"/>
                  </a:cubicBezTo>
                  <a:cubicBezTo>
                    <a:pt x="1620330" y="984208"/>
                    <a:pt x="1655443" y="1002740"/>
                    <a:pt x="1688118" y="1024686"/>
                  </a:cubicBezTo>
                  <a:lnTo>
                    <a:pt x="2223103" y="265368"/>
                  </a:lnTo>
                  <a:cubicBezTo>
                    <a:pt x="2075823" y="162467"/>
                    <a:pt x="1915377" y="91754"/>
                    <a:pt x="1750541" y="51764"/>
                  </a:cubicBezTo>
                  <a:lnTo>
                    <a:pt x="1751516" y="39084"/>
                  </a:lnTo>
                  <a:cubicBezTo>
                    <a:pt x="1920253" y="80049"/>
                    <a:pt x="2084602" y="152714"/>
                    <a:pt x="2234807" y="258540"/>
                  </a:cubicBezTo>
                  <a:lnTo>
                    <a:pt x="2240172" y="262442"/>
                  </a:lnTo>
                  <a:cubicBezTo>
                    <a:pt x="2057292" y="522375"/>
                    <a:pt x="1873924" y="781821"/>
                    <a:pt x="1691044" y="1041754"/>
                  </a:cubicBezTo>
                  <a:lnTo>
                    <a:pt x="1686167" y="1038341"/>
                  </a:lnTo>
                  <a:cubicBezTo>
                    <a:pt x="1653493" y="1015420"/>
                    <a:pt x="1617404" y="995913"/>
                    <a:pt x="1578877" y="981770"/>
                  </a:cubicBezTo>
                  <a:cubicBezTo>
                    <a:pt x="1541814" y="968115"/>
                    <a:pt x="1501824" y="958849"/>
                    <a:pt x="1460371" y="955435"/>
                  </a:cubicBezTo>
                  <a:cubicBezTo>
                    <a:pt x="1332599" y="943731"/>
                    <a:pt x="1212142" y="985184"/>
                    <a:pt x="1120946" y="1061262"/>
                  </a:cubicBezTo>
                  <a:cubicBezTo>
                    <a:pt x="1043405" y="1126123"/>
                    <a:pt x="986346" y="1216344"/>
                    <a:pt x="964400" y="1320220"/>
                  </a:cubicBezTo>
                  <a:lnTo>
                    <a:pt x="951233" y="1319244"/>
                  </a:lnTo>
                  <a:lnTo>
                    <a:pt x="951233" y="1319244"/>
                  </a:lnTo>
                  <a:close/>
                  <a:moveTo>
                    <a:pt x="1542301" y="4947"/>
                  </a:moveTo>
                  <a:cubicBezTo>
                    <a:pt x="1582291" y="8361"/>
                    <a:pt x="1621793" y="13725"/>
                    <a:pt x="1661295" y="20553"/>
                  </a:cubicBezTo>
                  <a:lnTo>
                    <a:pt x="1660320" y="32745"/>
                  </a:lnTo>
                  <a:cubicBezTo>
                    <a:pt x="1620818" y="25917"/>
                    <a:pt x="1581316" y="20553"/>
                    <a:pt x="1541326" y="17139"/>
                  </a:cubicBezTo>
                  <a:lnTo>
                    <a:pt x="1542301" y="4947"/>
                  </a:lnTo>
                  <a:close/>
                </a:path>
              </a:pathLst>
            </a:custGeom>
            <a:solidFill>
              <a:srgbClr val="1A1A1A"/>
            </a:solidFill>
            <a:ln w="4877" cap="flat">
              <a:noFill/>
              <a:prstDash val="solid"/>
              <a:miter/>
            </a:ln>
          </p:spPr>
          <p:txBody>
            <a:bodyPr rtlCol="0" anchor="ctr"/>
            <a:lstStyle/>
            <a:p>
              <a:endParaRPr lang="zh-CN" altLang="en-US"/>
            </a:p>
          </p:txBody>
        </p:sp>
        <p:sp>
          <p:nvSpPr>
            <p:cNvPr id="19" name="任意多边形: 形状 18"/>
            <p:cNvSpPr/>
            <p:nvPr/>
          </p:nvSpPr>
          <p:spPr>
            <a:xfrm>
              <a:off x="10906125" y="2834875"/>
              <a:ext cx="210607" cy="252558"/>
            </a:xfrm>
            <a:custGeom>
              <a:avLst/>
              <a:gdLst>
                <a:gd name="connsiteX0" fmla="*/ 87782 w 267248"/>
                <a:gd name="connsiteY0" fmla="*/ 2233 h 320481"/>
                <a:gd name="connsiteX1" fmla="*/ 112654 w 267248"/>
                <a:gd name="connsiteY1" fmla="*/ 23690 h 320481"/>
                <a:gd name="connsiteX2" fmla="*/ 115092 w 267248"/>
                <a:gd name="connsiteY2" fmla="*/ 56365 h 320481"/>
                <a:gd name="connsiteX3" fmla="*/ 93634 w 267248"/>
                <a:gd name="connsiteY3" fmla="*/ 81237 h 320481"/>
                <a:gd name="connsiteX4" fmla="*/ 60960 w 267248"/>
                <a:gd name="connsiteY4" fmla="*/ 83675 h 320481"/>
                <a:gd name="connsiteX5" fmla="*/ 36088 w 267248"/>
                <a:gd name="connsiteY5" fmla="*/ 62217 h 320481"/>
                <a:gd name="connsiteX6" fmla="*/ 33650 w 267248"/>
                <a:gd name="connsiteY6" fmla="*/ 29543 h 320481"/>
                <a:gd name="connsiteX7" fmla="*/ 55108 w 267248"/>
                <a:gd name="connsiteY7" fmla="*/ 4671 h 320481"/>
                <a:gd name="connsiteX8" fmla="*/ 87782 w 267248"/>
                <a:gd name="connsiteY8" fmla="*/ 2233 h 320481"/>
                <a:gd name="connsiteX9" fmla="*/ 87782 w 267248"/>
                <a:gd name="connsiteY9" fmla="*/ 2233 h 320481"/>
                <a:gd name="connsiteX10" fmla="*/ 231648 w 267248"/>
                <a:gd name="connsiteY10" fmla="*/ 236807 h 320481"/>
                <a:gd name="connsiteX11" fmla="*/ 256520 w 267248"/>
                <a:gd name="connsiteY11" fmla="*/ 258265 h 320481"/>
                <a:gd name="connsiteX12" fmla="*/ 258958 w 267248"/>
                <a:gd name="connsiteY12" fmla="*/ 290939 h 320481"/>
                <a:gd name="connsiteX13" fmla="*/ 237500 w 267248"/>
                <a:gd name="connsiteY13" fmla="*/ 315811 h 320481"/>
                <a:gd name="connsiteX14" fmla="*/ 204826 w 267248"/>
                <a:gd name="connsiteY14" fmla="*/ 318249 h 320481"/>
                <a:gd name="connsiteX15" fmla="*/ 179954 w 267248"/>
                <a:gd name="connsiteY15" fmla="*/ 296791 h 320481"/>
                <a:gd name="connsiteX16" fmla="*/ 177516 w 267248"/>
                <a:gd name="connsiteY16" fmla="*/ 264117 h 320481"/>
                <a:gd name="connsiteX17" fmla="*/ 198974 w 267248"/>
                <a:gd name="connsiteY17" fmla="*/ 239245 h 320481"/>
                <a:gd name="connsiteX18" fmla="*/ 231648 w 267248"/>
                <a:gd name="connsiteY18" fmla="*/ 236807 h 320481"/>
                <a:gd name="connsiteX19" fmla="*/ 231648 w 267248"/>
                <a:gd name="connsiteY19" fmla="*/ 236807 h 320481"/>
                <a:gd name="connsiteX20" fmla="*/ 243352 w 267248"/>
                <a:gd name="connsiteY20" fmla="*/ 264605 h 320481"/>
                <a:gd name="connsiteX21" fmla="*/ 227259 w 267248"/>
                <a:gd name="connsiteY21" fmla="*/ 250462 h 320481"/>
                <a:gd name="connsiteX22" fmla="*/ 205801 w 267248"/>
                <a:gd name="connsiteY22" fmla="*/ 251925 h 320481"/>
                <a:gd name="connsiteX23" fmla="*/ 191658 w 267248"/>
                <a:gd name="connsiteY23" fmla="*/ 268018 h 320481"/>
                <a:gd name="connsiteX24" fmla="*/ 193121 w 267248"/>
                <a:gd name="connsiteY24" fmla="*/ 289476 h 320481"/>
                <a:gd name="connsiteX25" fmla="*/ 209215 w 267248"/>
                <a:gd name="connsiteY25" fmla="*/ 303619 h 320481"/>
                <a:gd name="connsiteX26" fmla="*/ 230673 w 267248"/>
                <a:gd name="connsiteY26" fmla="*/ 302156 h 320481"/>
                <a:gd name="connsiteX27" fmla="*/ 244815 w 267248"/>
                <a:gd name="connsiteY27" fmla="*/ 286062 h 320481"/>
                <a:gd name="connsiteX28" fmla="*/ 243352 w 267248"/>
                <a:gd name="connsiteY28" fmla="*/ 264605 h 320481"/>
                <a:gd name="connsiteX29" fmla="*/ 243352 w 267248"/>
                <a:gd name="connsiteY29" fmla="*/ 264605 h 320481"/>
                <a:gd name="connsiteX30" fmla="*/ 267249 w 267248"/>
                <a:gd name="connsiteY30" fmla="*/ 49537 h 320481"/>
                <a:gd name="connsiteX31" fmla="*/ 257495 w 267248"/>
                <a:gd name="connsiteY31" fmla="*/ 38321 h 320481"/>
                <a:gd name="connsiteX32" fmla="*/ 0 w 267248"/>
                <a:gd name="connsiteY32" fmla="*/ 266555 h 320481"/>
                <a:gd name="connsiteX33" fmla="*/ 9754 w 267248"/>
                <a:gd name="connsiteY33" fmla="*/ 277772 h 320481"/>
                <a:gd name="connsiteX34" fmla="*/ 267249 w 267248"/>
                <a:gd name="connsiteY34" fmla="*/ 49537 h 320481"/>
                <a:gd name="connsiteX35" fmla="*/ 267249 w 267248"/>
                <a:gd name="connsiteY35" fmla="*/ 49537 h 320481"/>
                <a:gd name="connsiteX36" fmla="*/ 99487 w 267248"/>
                <a:gd name="connsiteY36" fmla="*/ 30518 h 320481"/>
                <a:gd name="connsiteX37" fmla="*/ 83393 w 267248"/>
                <a:gd name="connsiteY37" fmla="*/ 16375 h 320481"/>
                <a:gd name="connsiteX38" fmla="*/ 61935 w 267248"/>
                <a:gd name="connsiteY38" fmla="*/ 17838 h 320481"/>
                <a:gd name="connsiteX39" fmla="*/ 47793 w 267248"/>
                <a:gd name="connsiteY39" fmla="*/ 33932 h 320481"/>
                <a:gd name="connsiteX40" fmla="*/ 49256 w 267248"/>
                <a:gd name="connsiteY40" fmla="*/ 55390 h 320481"/>
                <a:gd name="connsiteX41" fmla="*/ 65349 w 267248"/>
                <a:gd name="connsiteY41" fmla="*/ 69533 h 320481"/>
                <a:gd name="connsiteX42" fmla="*/ 86807 w 267248"/>
                <a:gd name="connsiteY42" fmla="*/ 68070 h 320481"/>
                <a:gd name="connsiteX43" fmla="*/ 100950 w 267248"/>
                <a:gd name="connsiteY43" fmla="*/ 51976 h 320481"/>
                <a:gd name="connsiteX44" fmla="*/ 99487 w 267248"/>
                <a:gd name="connsiteY44" fmla="*/ 30518 h 32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67248" h="320481">
                  <a:moveTo>
                    <a:pt x="87782" y="2233"/>
                  </a:moveTo>
                  <a:cubicBezTo>
                    <a:pt x="98999" y="6134"/>
                    <a:pt x="107777" y="13937"/>
                    <a:pt x="112654" y="23690"/>
                  </a:cubicBezTo>
                  <a:cubicBezTo>
                    <a:pt x="117531" y="33444"/>
                    <a:pt x="118994" y="45149"/>
                    <a:pt x="115092" y="56365"/>
                  </a:cubicBezTo>
                  <a:cubicBezTo>
                    <a:pt x="111191" y="67582"/>
                    <a:pt x="103388" y="76360"/>
                    <a:pt x="93634" y="81237"/>
                  </a:cubicBezTo>
                  <a:cubicBezTo>
                    <a:pt x="83881" y="86113"/>
                    <a:pt x="72177" y="87577"/>
                    <a:pt x="60960" y="83675"/>
                  </a:cubicBezTo>
                  <a:cubicBezTo>
                    <a:pt x="49743" y="79774"/>
                    <a:pt x="40965" y="71971"/>
                    <a:pt x="36088" y="62217"/>
                  </a:cubicBezTo>
                  <a:cubicBezTo>
                    <a:pt x="31212" y="52464"/>
                    <a:pt x="29748" y="40759"/>
                    <a:pt x="33650" y="29543"/>
                  </a:cubicBezTo>
                  <a:cubicBezTo>
                    <a:pt x="37551" y="18326"/>
                    <a:pt x="45354" y="9548"/>
                    <a:pt x="55108" y="4671"/>
                  </a:cubicBezTo>
                  <a:cubicBezTo>
                    <a:pt x="64862" y="-206"/>
                    <a:pt x="76566" y="-1669"/>
                    <a:pt x="87782" y="2233"/>
                  </a:cubicBezTo>
                  <a:lnTo>
                    <a:pt x="87782" y="2233"/>
                  </a:lnTo>
                  <a:close/>
                  <a:moveTo>
                    <a:pt x="231648" y="236807"/>
                  </a:moveTo>
                  <a:cubicBezTo>
                    <a:pt x="242865" y="240708"/>
                    <a:pt x="251643" y="248511"/>
                    <a:pt x="256520" y="258265"/>
                  </a:cubicBezTo>
                  <a:cubicBezTo>
                    <a:pt x="261396" y="268018"/>
                    <a:pt x="262860" y="279722"/>
                    <a:pt x="258958" y="290939"/>
                  </a:cubicBezTo>
                  <a:cubicBezTo>
                    <a:pt x="255057" y="302156"/>
                    <a:pt x="247254" y="310934"/>
                    <a:pt x="237500" y="315811"/>
                  </a:cubicBezTo>
                  <a:cubicBezTo>
                    <a:pt x="227746" y="320688"/>
                    <a:pt x="216042" y="322151"/>
                    <a:pt x="204826" y="318249"/>
                  </a:cubicBezTo>
                  <a:cubicBezTo>
                    <a:pt x="193609" y="314348"/>
                    <a:pt x="184831" y="306545"/>
                    <a:pt x="179954" y="296791"/>
                  </a:cubicBezTo>
                  <a:cubicBezTo>
                    <a:pt x="175077" y="287038"/>
                    <a:pt x="173614" y="275334"/>
                    <a:pt x="177516" y="264117"/>
                  </a:cubicBezTo>
                  <a:cubicBezTo>
                    <a:pt x="181417" y="252900"/>
                    <a:pt x="189220" y="244122"/>
                    <a:pt x="198974" y="239245"/>
                  </a:cubicBezTo>
                  <a:cubicBezTo>
                    <a:pt x="208727" y="234368"/>
                    <a:pt x="220431" y="232905"/>
                    <a:pt x="231648" y="236807"/>
                  </a:cubicBezTo>
                  <a:lnTo>
                    <a:pt x="231648" y="236807"/>
                  </a:lnTo>
                  <a:close/>
                  <a:moveTo>
                    <a:pt x="243352" y="264605"/>
                  </a:moveTo>
                  <a:cubicBezTo>
                    <a:pt x="239938" y="258265"/>
                    <a:pt x="234574" y="252900"/>
                    <a:pt x="227259" y="250462"/>
                  </a:cubicBezTo>
                  <a:cubicBezTo>
                    <a:pt x="219944" y="248023"/>
                    <a:pt x="212141" y="248999"/>
                    <a:pt x="205801" y="251925"/>
                  </a:cubicBezTo>
                  <a:cubicBezTo>
                    <a:pt x="199461" y="255338"/>
                    <a:pt x="194097" y="260703"/>
                    <a:pt x="191658" y="268018"/>
                  </a:cubicBezTo>
                  <a:cubicBezTo>
                    <a:pt x="189220" y="275334"/>
                    <a:pt x="190195" y="283136"/>
                    <a:pt x="193121" y="289476"/>
                  </a:cubicBezTo>
                  <a:cubicBezTo>
                    <a:pt x="196535" y="295816"/>
                    <a:pt x="201900" y="301181"/>
                    <a:pt x="209215" y="303619"/>
                  </a:cubicBezTo>
                  <a:cubicBezTo>
                    <a:pt x="216530" y="306057"/>
                    <a:pt x="224333" y="305082"/>
                    <a:pt x="230673" y="302156"/>
                  </a:cubicBezTo>
                  <a:cubicBezTo>
                    <a:pt x="237012" y="298742"/>
                    <a:pt x="242377" y="293377"/>
                    <a:pt x="244815" y="286062"/>
                  </a:cubicBezTo>
                  <a:cubicBezTo>
                    <a:pt x="247254" y="278747"/>
                    <a:pt x="246766" y="270944"/>
                    <a:pt x="243352" y="264605"/>
                  </a:cubicBezTo>
                  <a:lnTo>
                    <a:pt x="243352" y="264605"/>
                  </a:lnTo>
                  <a:close/>
                  <a:moveTo>
                    <a:pt x="267249" y="49537"/>
                  </a:moveTo>
                  <a:lnTo>
                    <a:pt x="257495" y="38321"/>
                  </a:lnTo>
                  <a:lnTo>
                    <a:pt x="0" y="266555"/>
                  </a:lnTo>
                  <a:lnTo>
                    <a:pt x="9754" y="277772"/>
                  </a:lnTo>
                  <a:lnTo>
                    <a:pt x="267249" y="49537"/>
                  </a:lnTo>
                  <a:lnTo>
                    <a:pt x="267249" y="49537"/>
                  </a:lnTo>
                  <a:close/>
                  <a:moveTo>
                    <a:pt x="99487" y="30518"/>
                  </a:moveTo>
                  <a:cubicBezTo>
                    <a:pt x="96073" y="24178"/>
                    <a:pt x="90708" y="18814"/>
                    <a:pt x="83393" y="16375"/>
                  </a:cubicBezTo>
                  <a:cubicBezTo>
                    <a:pt x="76078" y="13937"/>
                    <a:pt x="68275" y="14912"/>
                    <a:pt x="61935" y="17838"/>
                  </a:cubicBezTo>
                  <a:cubicBezTo>
                    <a:pt x="55596" y="21252"/>
                    <a:pt x="50231" y="26617"/>
                    <a:pt x="47793" y="33932"/>
                  </a:cubicBezTo>
                  <a:cubicBezTo>
                    <a:pt x="45354" y="41247"/>
                    <a:pt x="46330" y="49050"/>
                    <a:pt x="49256" y="55390"/>
                  </a:cubicBezTo>
                  <a:cubicBezTo>
                    <a:pt x="52670" y="61729"/>
                    <a:pt x="58034" y="67094"/>
                    <a:pt x="65349" y="69533"/>
                  </a:cubicBezTo>
                  <a:cubicBezTo>
                    <a:pt x="72664" y="71971"/>
                    <a:pt x="80467" y="70995"/>
                    <a:pt x="86807" y="68070"/>
                  </a:cubicBezTo>
                  <a:cubicBezTo>
                    <a:pt x="93147" y="64656"/>
                    <a:pt x="98511" y="59291"/>
                    <a:pt x="100950" y="51976"/>
                  </a:cubicBezTo>
                  <a:cubicBezTo>
                    <a:pt x="103388" y="44173"/>
                    <a:pt x="102900" y="36858"/>
                    <a:pt x="99487" y="30518"/>
                  </a:cubicBezTo>
                  <a:close/>
                </a:path>
              </a:pathLst>
            </a:custGeom>
            <a:solidFill>
              <a:srgbClr val="000000"/>
            </a:solidFill>
            <a:ln w="4877" cap="flat">
              <a:noFill/>
              <a:prstDash val="solid"/>
              <a:miter/>
            </a:ln>
          </p:spPr>
          <p:txBody>
            <a:bodyPr rtlCol="0" anchor="ctr"/>
            <a:lstStyle/>
            <a:p>
              <a:endParaRPr lang="zh-CN" altLang="en-US"/>
            </a:p>
          </p:txBody>
        </p:sp>
        <p:sp>
          <p:nvSpPr>
            <p:cNvPr id="63" name="任意多边形: 形状 62"/>
            <p:cNvSpPr/>
            <p:nvPr/>
          </p:nvSpPr>
          <p:spPr>
            <a:xfrm>
              <a:off x="10661263" y="3575251"/>
              <a:ext cx="68891" cy="15086"/>
            </a:xfrm>
            <a:custGeom>
              <a:avLst/>
              <a:gdLst>
                <a:gd name="connsiteX0" fmla="*/ 5427 w 87418"/>
                <a:gd name="connsiteY0" fmla="*/ 12254 h 19143"/>
                <a:gd name="connsiteX1" fmla="*/ 62 w 87418"/>
                <a:gd name="connsiteY1" fmla="*/ 5427 h 19143"/>
                <a:gd name="connsiteX2" fmla="*/ 6889 w 87418"/>
                <a:gd name="connsiteY2" fmla="*/ 62 h 19143"/>
                <a:gd name="connsiteX3" fmla="*/ 81992 w 87418"/>
                <a:gd name="connsiteY3" fmla="*/ 6890 h 19143"/>
                <a:gd name="connsiteX4" fmla="*/ 87356 w 87418"/>
                <a:gd name="connsiteY4" fmla="*/ 13717 h 19143"/>
                <a:gd name="connsiteX5" fmla="*/ 80529 w 87418"/>
                <a:gd name="connsiteY5" fmla="*/ 19082 h 19143"/>
                <a:gd name="connsiteX6" fmla="*/ 5427 w 87418"/>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8" h="19143">
                  <a:moveTo>
                    <a:pt x="5427" y="12254"/>
                  </a:moveTo>
                  <a:cubicBezTo>
                    <a:pt x="2012" y="11767"/>
                    <a:pt x="-426" y="8841"/>
                    <a:pt x="62" y="5427"/>
                  </a:cubicBezTo>
                  <a:cubicBezTo>
                    <a:pt x="550" y="2013"/>
                    <a:pt x="3476" y="-425"/>
                    <a:pt x="6889" y="62"/>
                  </a:cubicBezTo>
                  <a:lnTo>
                    <a:pt x="81992" y="6890"/>
                  </a:lnTo>
                  <a:cubicBezTo>
                    <a:pt x="85406" y="7377"/>
                    <a:pt x="87845" y="10304"/>
                    <a:pt x="87356" y="13717"/>
                  </a:cubicBezTo>
                  <a:cubicBezTo>
                    <a:pt x="86869" y="17131"/>
                    <a:pt x="83943" y="19569"/>
                    <a:pt x="80529" y="19082"/>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4" name="任意多边形: 形状 63"/>
            <p:cNvSpPr/>
            <p:nvPr/>
          </p:nvSpPr>
          <p:spPr>
            <a:xfrm>
              <a:off x="10749657" y="3583321"/>
              <a:ext cx="138069" cy="21235"/>
            </a:xfrm>
            <a:custGeom>
              <a:avLst/>
              <a:gdLst>
                <a:gd name="connsiteX0" fmla="*/ 5427 w 175201"/>
                <a:gd name="connsiteY0" fmla="*/ 12254 h 26946"/>
                <a:gd name="connsiteX1" fmla="*/ 62 w 175201"/>
                <a:gd name="connsiteY1" fmla="*/ 5427 h 26946"/>
                <a:gd name="connsiteX2" fmla="*/ 6889 w 175201"/>
                <a:gd name="connsiteY2" fmla="*/ 62 h 26946"/>
                <a:gd name="connsiteX3" fmla="*/ 169775 w 175201"/>
                <a:gd name="connsiteY3" fmla="*/ 14693 h 26946"/>
                <a:gd name="connsiteX4" fmla="*/ 175139 w 175201"/>
                <a:gd name="connsiteY4" fmla="*/ 21520 h 26946"/>
                <a:gd name="connsiteX5" fmla="*/ 168312 w 175201"/>
                <a:gd name="connsiteY5" fmla="*/ 26885 h 26946"/>
                <a:gd name="connsiteX6" fmla="*/ 5427 w 175201"/>
                <a:gd name="connsiteY6" fmla="*/ 12254 h 2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201" h="26946">
                  <a:moveTo>
                    <a:pt x="5427" y="12254"/>
                  </a:moveTo>
                  <a:cubicBezTo>
                    <a:pt x="2012" y="11766"/>
                    <a:pt x="-426" y="8840"/>
                    <a:pt x="62" y="5427"/>
                  </a:cubicBezTo>
                  <a:cubicBezTo>
                    <a:pt x="550" y="2013"/>
                    <a:pt x="3476" y="-426"/>
                    <a:pt x="6889" y="62"/>
                  </a:cubicBezTo>
                  <a:lnTo>
                    <a:pt x="169775" y="14693"/>
                  </a:lnTo>
                  <a:cubicBezTo>
                    <a:pt x="173189" y="15180"/>
                    <a:pt x="175627" y="18106"/>
                    <a:pt x="175139" y="21520"/>
                  </a:cubicBezTo>
                  <a:cubicBezTo>
                    <a:pt x="174651" y="24934"/>
                    <a:pt x="171725" y="27372"/>
                    <a:pt x="168312" y="26885"/>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5" name="任意多边形: 形状 64"/>
            <p:cNvSpPr/>
            <p:nvPr/>
          </p:nvSpPr>
          <p:spPr>
            <a:xfrm>
              <a:off x="10658189" y="3611377"/>
              <a:ext cx="68891" cy="15086"/>
            </a:xfrm>
            <a:custGeom>
              <a:avLst/>
              <a:gdLst>
                <a:gd name="connsiteX0" fmla="*/ 5426 w 87419"/>
                <a:gd name="connsiteY0" fmla="*/ 12254 h 19143"/>
                <a:gd name="connsiteX1" fmla="*/ 62 w 87419"/>
                <a:gd name="connsiteY1" fmla="*/ 5426 h 19143"/>
                <a:gd name="connsiteX2" fmla="*/ 6890 w 87419"/>
                <a:gd name="connsiteY2" fmla="*/ 62 h 19143"/>
                <a:gd name="connsiteX3" fmla="*/ 81993 w 87419"/>
                <a:gd name="connsiteY3" fmla="*/ 6890 h 19143"/>
                <a:gd name="connsiteX4" fmla="*/ 87357 w 87419"/>
                <a:gd name="connsiteY4" fmla="*/ 13717 h 19143"/>
                <a:gd name="connsiteX5" fmla="*/ 80529 w 87419"/>
                <a:gd name="connsiteY5" fmla="*/ 19082 h 19143"/>
                <a:gd name="connsiteX6" fmla="*/ 5426 w 87419"/>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9" h="19143">
                  <a:moveTo>
                    <a:pt x="5426" y="12254"/>
                  </a:moveTo>
                  <a:cubicBezTo>
                    <a:pt x="2013" y="11767"/>
                    <a:pt x="-425" y="8840"/>
                    <a:pt x="62" y="5426"/>
                  </a:cubicBezTo>
                  <a:cubicBezTo>
                    <a:pt x="550" y="2013"/>
                    <a:pt x="3476" y="-425"/>
                    <a:pt x="6890" y="62"/>
                  </a:cubicBezTo>
                  <a:lnTo>
                    <a:pt x="81993" y="6890"/>
                  </a:lnTo>
                  <a:cubicBezTo>
                    <a:pt x="85406" y="7377"/>
                    <a:pt x="87845" y="10303"/>
                    <a:pt x="87357" y="13717"/>
                  </a:cubicBezTo>
                  <a:cubicBezTo>
                    <a:pt x="86869" y="17131"/>
                    <a:pt x="83943" y="19569"/>
                    <a:pt x="80529" y="19082"/>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6" name="任意多边形: 形状 65"/>
            <p:cNvSpPr/>
            <p:nvPr/>
          </p:nvSpPr>
          <p:spPr>
            <a:xfrm>
              <a:off x="10741971" y="3619063"/>
              <a:ext cx="68891" cy="15086"/>
            </a:xfrm>
            <a:custGeom>
              <a:avLst/>
              <a:gdLst>
                <a:gd name="connsiteX0" fmla="*/ 5427 w 87418"/>
                <a:gd name="connsiteY0" fmla="*/ 12254 h 19143"/>
                <a:gd name="connsiteX1" fmla="*/ 62 w 87418"/>
                <a:gd name="connsiteY1" fmla="*/ 5426 h 19143"/>
                <a:gd name="connsiteX2" fmla="*/ 6889 w 87418"/>
                <a:gd name="connsiteY2" fmla="*/ 62 h 19143"/>
                <a:gd name="connsiteX3" fmla="*/ 81992 w 87418"/>
                <a:gd name="connsiteY3" fmla="*/ 6890 h 19143"/>
                <a:gd name="connsiteX4" fmla="*/ 87356 w 87418"/>
                <a:gd name="connsiteY4" fmla="*/ 13717 h 19143"/>
                <a:gd name="connsiteX5" fmla="*/ 80529 w 87418"/>
                <a:gd name="connsiteY5" fmla="*/ 19082 h 19143"/>
                <a:gd name="connsiteX6" fmla="*/ 5427 w 87418"/>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8" h="19143">
                  <a:moveTo>
                    <a:pt x="5427" y="12254"/>
                  </a:moveTo>
                  <a:cubicBezTo>
                    <a:pt x="2012" y="11767"/>
                    <a:pt x="-426" y="8840"/>
                    <a:pt x="62" y="5426"/>
                  </a:cubicBezTo>
                  <a:cubicBezTo>
                    <a:pt x="550" y="2013"/>
                    <a:pt x="3476" y="-425"/>
                    <a:pt x="6889" y="62"/>
                  </a:cubicBezTo>
                  <a:lnTo>
                    <a:pt x="81992" y="6890"/>
                  </a:lnTo>
                  <a:cubicBezTo>
                    <a:pt x="85406" y="7377"/>
                    <a:pt x="87845" y="10303"/>
                    <a:pt x="87356" y="13717"/>
                  </a:cubicBezTo>
                  <a:cubicBezTo>
                    <a:pt x="86869" y="17131"/>
                    <a:pt x="83943" y="19569"/>
                    <a:pt x="80529" y="19082"/>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7" name="任意多边形: 形状 66"/>
            <p:cNvSpPr/>
            <p:nvPr/>
          </p:nvSpPr>
          <p:spPr>
            <a:xfrm>
              <a:off x="10650887" y="3690162"/>
              <a:ext cx="226079" cy="29306"/>
            </a:xfrm>
            <a:custGeom>
              <a:avLst/>
              <a:gdLst>
                <a:gd name="connsiteX0" fmla="*/ 5426 w 286880"/>
                <a:gd name="connsiteY0" fmla="*/ 12254 h 37187"/>
                <a:gd name="connsiteX1" fmla="*/ 62 w 286880"/>
                <a:gd name="connsiteY1" fmla="*/ 5426 h 37187"/>
                <a:gd name="connsiteX2" fmla="*/ 6890 w 286880"/>
                <a:gd name="connsiteY2" fmla="*/ 62 h 37187"/>
                <a:gd name="connsiteX3" fmla="*/ 281454 w 286880"/>
                <a:gd name="connsiteY3" fmla="*/ 24934 h 37187"/>
                <a:gd name="connsiteX4" fmla="*/ 286818 w 286880"/>
                <a:gd name="connsiteY4" fmla="*/ 31761 h 37187"/>
                <a:gd name="connsiteX5" fmla="*/ 279991 w 286880"/>
                <a:gd name="connsiteY5" fmla="*/ 37126 h 37187"/>
                <a:gd name="connsiteX6" fmla="*/ 5426 w 286880"/>
                <a:gd name="connsiteY6" fmla="*/ 12254 h 37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80" h="37187">
                  <a:moveTo>
                    <a:pt x="5426" y="12254"/>
                  </a:moveTo>
                  <a:cubicBezTo>
                    <a:pt x="2013" y="11767"/>
                    <a:pt x="-425" y="8840"/>
                    <a:pt x="62" y="5426"/>
                  </a:cubicBezTo>
                  <a:cubicBezTo>
                    <a:pt x="550" y="2013"/>
                    <a:pt x="3476" y="-425"/>
                    <a:pt x="6890" y="62"/>
                  </a:cubicBezTo>
                  <a:lnTo>
                    <a:pt x="281454" y="24934"/>
                  </a:lnTo>
                  <a:cubicBezTo>
                    <a:pt x="284867" y="25422"/>
                    <a:pt x="287306" y="28347"/>
                    <a:pt x="286818" y="31761"/>
                  </a:cubicBezTo>
                  <a:cubicBezTo>
                    <a:pt x="286331" y="35175"/>
                    <a:pt x="283404" y="37614"/>
                    <a:pt x="279991" y="37126"/>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8" name="任意多边形: 形状 67"/>
            <p:cNvSpPr/>
            <p:nvPr/>
          </p:nvSpPr>
          <p:spPr>
            <a:xfrm>
              <a:off x="10647043" y="3732822"/>
              <a:ext cx="226079" cy="29306"/>
            </a:xfrm>
            <a:custGeom>
              <a:avLst/>
              <a:gdLst>
                <a:gd name="connsiteX0" fmla="*/ 5426 w 286880"/>
                <a:gd name="connsiteY0" fmla="*/ 12254 h 37188"/>
                <a:gd name="connsiteX1" fmla="*/ 62 w 286880"/>
                <a:gd name="connsiteY1" fmla="*/ 5427 h 37188"/>
                <a:gd name="connsiteX2" fmla="*/ 6890 w 286880"/>
                <a:gd name="connsiteY2" fmla="*/ 62 h 37188"/>
                <a:gd name="connsiteX3" fmla="*/ 281454 w 286880"/>
                <a:gd name="connsiteY3" fmla="*/ 24934 h 37188"/>
                <a:gd name="connsiteX4" fmla="*/ 286818 w 286880"/>
                <a:gd name="connsiteY4" fmla="*/ 31761 h 37188"/>
                <a:gd name="connsiteX5" fmla="*/ 279991 w 286880"/>
                <a:gd name="connsiteY5" fmla="*/ 37126 h 37188"/>
                <a:gd name="connsiteX6" fmla="*/ 5426 w 286880"/>
                <a:gd name="connsiteY6" fmla="*/ 12254 h 3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80" h="37188">
                  <a:moveTo>
                    <a:pt x="5426" y="12254"/>
                  </a:moveTo>
                  <a:cubicBezTo>
                    <a:pt x="2013" y="11767"/>
                    <a:pt x="-425" y="8841"/>
                    <a:pt x="62" y="5427"/>
                  </a:cubicBezTo>
                  <a:cubicBezTo>
                    <a:pt x="550" y="2013"/>
                    <a:pt x="3476" y="-425"/>
                    <a:pt x="6890" y="62"/>
                  </a:cubicBezTo>
                  <a:lnTo>
                    <a:pt x="281454" y="24934"/>
                  </a:lnTo>
                  <a:cubicBezTo>
                    <a:pt x="284867" y="25422"/>
                    <a:pt x="287306" y="28348"/>
                    <a:pt x="286818" y="31761"/>
                  </a:cubicBezTo>
                  <a:cubicBezTo>
                    <a:pt x="286331" y="35175"/>
                    <a:pt x="283404" y="37614"/>
                    <a:pt x="279991" y="37126"/>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9" name="任意多边形: 形状 68"/>
            <p:cNvSpPr/>
            <p:nvPr/>
          </p:nvSpPr>
          <p:spPr>
            <a:xfrm>
              <a:off x="10643200" y="3775097"/>
              <a:ext cx="48522" cy="13165"/>
            </a:xfrm>
            <a:custGeom>
              <a:avLst/>
              <a:gdLst>
                <a:gd name="connsiteX0" fmla="*/ 5426 w 61571"/>
                <a:gd name="connsiteY0" fmla="*/ 12254 h 16705"/>
                <a:gd name="connsiteX1" fmla="*/ 62 w 61571"/>
                <a:gd name="connsiteY1" fmla="*/ 5427 h 16705"/>
                <a:gd name="connsiteX2" fmla="*/ 6890 w 61571"/>
                <a:gd name="connsiteY2" fmla="*/ 62 h 16705"/>
                <a:gd name="connsiteX3" fmla="*/ 56145 w 61571"/>
                <a:gd name="connsiteY3" fmla="*/ 4451 h 16705"/>
                <a:gd name="connsiteX4" fmla="*/ 61510 w 61571"/>
                <a:gd name="connsiteY4" fmla="*/ 11279 h 16705"/>
                <a:gd name="connsiteX5" fmla="*/ 54683 w 61571"/>
                <a:gd name="connsiteY5" fmla="*/ 16643 h 16705"/>
                <a:gd name="connsiteX6" fmla="*/ 5426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6" y="12254"/>
                  </a:moveTo>
                  <a:cubicBezTo>
                    <a:pt x="2013" y="11767"/>
                    <a:pt x="-425" y="8841"/>
                    <a:pt x="62" y="5427"/>
                  </a:cubicBezTo>
                  <a:cubicBezTo>
                    <a:pt x="550" y="2013"/>
                    <a:pt x="3476" y="-425"/>
                    <a:pt x="6890" y="62"/>
                  </a:cubicBezTo>
                  <a:lnTo>
                    <a:pt x="56145" y="4451"/>
                  </a:lnTo>
                  <a:cubicBezTo>
                    <a:pt x="59559" y="4939"/>
                    <a:pt x="61998" y="7865"/>
                    <a:pt x="61510" y="11279"/>
                  </a:cubicBezTo>
                  <a:cubicBezTo>
                    <a:pt x="61022" y="14693"/>
                    <a:pt x="58096" y="17131"/>
                    <a:pt x="54683"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70" name="任意多边形: 形状 69"/>
            <p:cNvSpPr/>
            <p:nvPr/>
          </p:nvSpPr>
          <p:spPr>
            <a:xfrm>
              <a:off x="10708919" y="3781246"/>
              <a:ext cx="48522" cy="13165"/>
            </a:xfrm>
            <a:custGeom>
              <a:avLst/>
              <a:gdLst>
                <a:gd name="connsiteX0" fmla="*/ 5427 w 61572"/>
                <a:gd name="connsiteY0" fmla="*/ 12254 h 16705"/>
                <a:gd name="connsiteX1" fmla="*/ 62 w 61572"/>
                <a:gd name="connsiteY1" fmla="*/ 5427 h 16705"/>
                <a:gd name="connsiteX2" fmla="*/ 6890 w 61572"/>
                <a:gd name="connsiteY2" fmla="*/ 62 h 16705"/>
                <a:gd name="connsiteX3" fmla="*/ 56145 w 61572"/>
                <a:gd name="connsiteY3" fmla="*/ 4451 h 16705"/>
                <a:gd name="connsiteX4" fmla="*/ 61510 w 61572"/>
                <a:gd name="connsiteY4" fmla="*/ 11279 h 16705"/>
                <a:gd name="connsiteX5" fmla="*/ 54683 w 61572"/>
                <a:gd name="connsiteY5" fmla="*/ 16643 h 16705"/>
                <a:gd name="connsiteX6" fmla="*/ 5427 w 61572"/>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2" h="16705">
                  <a:moveTo>
                    <a:pt x="5427" y="12254"/>
                  </a:moveTo>
                  <a:cubicBezTo>
                    <a:pt x="2013" y="11766"/>
                    <a:pt x="-425" y="8840"/>
                    <a:pt x="62" y="5427"/>
                  </a:cubicBezTo>
                  <a:cubicBezTo>
                    <a:pt x="550" y="2013"/>
                    <a:pt x="3476" y="-426"/>
                    <a:pt x="6890" y="62"/>
                  </a:cubicBezTo>
                  <a:lnTo>
                    <a:pt x="56145" y="4451"/>
                  </a:lnTo>
                  <a:cubicBezTo>
                    <a:pt x="59559" y="4939"/>
                    <a:pt x="61998" y="7865"/>
                    <a:pt x="61510" y="11279"/>
                  </a:cubicBezTo>
                  <a:cubicBezTo>
                    <a:pt x="61022" y="14693"/>
                    <a:pt x="58096" y="17131"/>
                    <a:pt x="54683" y="16643"/>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1" name="任意多边形: 形状 70"/>
            <p:cNvSpPr/>
            <p:nvPr/>
          </p:nvSpPr>
          <p:spPr>
            <a:xfrm>
              <a:off x="10898005" y="3712453"/>
              <a:ext cx="49675" cy="13165"/>
            </a:xfrm>
            <a:custGeom>
              <a:avLst/>
              <a:gdLst>
                <a:gd name="connsiteX0" fmla="*/ 5426 w 63035"/>
                <a:gd name="connsiteY0" fmla="*/ 12254 h 16705"/>
                <a:gd name="connsiteX1" fmla="*/ 62 w 63035"/>
                <a:gd name="connsiteY1" fmla="*/ 5427 h 16705"/>
                <a:gd name="connsiteX2" fmla="*/ 6890 w 63035"/>
                <a:gd name="connsiteY2" fmla="*/ 62 h 16705"/>
                <a:gd name="connsiteX3" fmla="*/ 57608 w 63035"/>
                <a:gd name="connsiteY3" fmla="*/ 4451 h 16705"/>
                <a:gd name="connsiteX4" fmla="*/ 62973 w 63035"/>
                <a:gd name="connsiteY4" fmla="*/ 11279 h 16705"/>
                <a:gd name="connsiteX5" fmla="*/ 56145 w 63035"/>
                <a:gd name="connsiteY5" fmla="*/ 16643 h 16705"/>
                <a:gd name="connsiteX6" fmla="*/ 5426 w 63035"/>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35" h="16705">
                  <a:moveTo>
                    <a:pt x="5426" y="12254"/>
                  </a:moveTo>
                  <a:cubicBezTo>
                    <a:pt x="2013" y="11767"/>
                    <a:pt x="-425" y="8840"/>
                    <a:pt x="62" y="5427"/>
                  </a:cubicBezTo>
                  <a:cubicBezTo>
                    <a:pt x="550" y="2013"/>
                    <a:pt x="3476" y="-425"/>
                    <a:pt x="6890" y="62"/>
                  </a:cubicBezTo>
                  <a:lnTo>
                    <a:pt x="57608" y="4451"/>
                  </a:lnTo>
                  <a:cubicBezTo>
                    <a:pt x="61022" y="4939"/>
                    <a:pt x="63461" y="7865"/>
                    <a:pt x="62973" y="11279"/>
                  </a:cubicBezTo>
                  <a:cubicBezTo>
                    <a:pt x="62485" y="14693"/>
                    <a:pt x="59559" y="17131"/>
                    <a:pt x="56145"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72" name="任意多边形: 形状 71"/>
            <p:cNvSpPr/>
            <p:nvPr/>
          </p:nvSpPr>
          <p:spPr>
            <a:xfrm>
              <a:off x="10292315" y="2717446"/>
              <a:ext cx="226078" cy="29306"/>
            </a:xfrm>
            <a:custGeom>
              <a:avLst/>
              <a:gdLst>
                <a:gd name="connsiteX0" fmla="*/ 5427 w 286879"/>
                <a:gd name="connsiteY0" fmla="*/ 12254 h 37188"/>
                <a:gd name="connsiteX1" fmla="*/ 62 w 286879"/>
                <a:gd name="connsiteY1" fmla="*/ 5427 h 37188"/>
                <a:gd name="connsiteX2" fmla="*/ 6889 w 286879"/>
                <a:gd name="connsiteY2" fmla="*/ 62 h 37188"/>
                <a:gd name="connsiteX3" fmla="*/ 281453 w 286879"/>
                <a:gd name="connsiteY3" fmla="*/ 24934 h 37188"/>
                <a:gd name="connsiteX4" fmla="*/ 286818 w 286879"/>
                <a:gd name="connsiteY4" fmla="*/ 31761 h 37188"/>
                <a:gd name="connsiteX5" fmla="*/ 279990 w 286879"/>
                <a:gd name="connsiteY5" fmla="*/ 37126 h 37188"/>
                <a:gd name="connsiteX6" fmla="*/ 5427 w 286879"/>
                <a:gd name="connsiteY6" fmla="*/ 12254 h 3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79" h="37188">
                  <a:moveTo>
                    <a:pt x="5427" y="12254"/>
                  </a:moveTo>
                  <a:cubicBezTo>
                    <a:pt x="2012" y="11766"/>
                    <a:pt x="-426" y="8840"/>
                    <a:pt x="62" y="5427"/>
                  </a:cubicBezTo>
                  <a:cubicBezTo>
                    <a:pt x="550" y="2013"/>
                    <a:pt x="3476" y="-426"/>
                    <a:pt x="6889" y="62"/>
                  </a:cubicBezTo>
                  <a:lnTo>
                    <a:pt x="281453" y="24934"/>
                  </a:lnTo>
                  <a:cubicBezTo>
                    <a:pt x="284867" y="25422"/>
                    <a:pt x="287305" y="28348"/>
                    <a:pt x="286818" y="31761"/>
                  </a:cubicBezTo>
                  <a:cubicBezTo>
                    <a:pt x="286330" y="35175"/>
                    <a:pt x="283404" y="37614"/>
                    <a:pt x="279990" y="37126"/>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3" name="任意多边形: 形状 72"/>
            <p:cNvSpPr/>
            <p:nvPr/>
          </p:nvSpPr>
          <p:spPr>
            <a:xfrm>
              <a:off x="10288472" y="2759721"/>
              <a:ext cx="48522" cy="13165"/>
            </a:xfrm>
            <a:custGeom>
              <a:avLst/>
              <a:gdLst>
                <a:gd name="connsiteX0" fmla="*/ 5427 w 61571"/>
                <a:gd name="connsiteY0" fmla="*/ 12254 h 16705"/>
                <a:gd name="connsiteX1" fmla="*/ 62 w 61571"/>
                <a:gd name="connsiteY1" fmla="*/ 5427 h 16705"/>
                <a:gd name="connsiteX2" fmla="*/ 6889 w 61571"/>
                <a:gd name="connsiteY2" fmla="*/ 62 h 16705"/>
                <a:gd name="connsiteX3" fmla="*/ 56145 w 61571"/>
                <a:gd name="connsiteY3" fmla="*/ 4451 h 16705"/>
                <a:gd name="connsiteX4" fmla="*/ 61510 w 61571"/>
                <a:gd name="connsiteY4" fmla="*/ 11279 h 16705"/>
                <a:gd name="connsiteX5" fmla="*/ 54682 w 61571"/>
                <a:gd name="connsiteY5" fmla="*/ 16643 h 16705"/>
                <a:gd name="connsiteX6" fmla="*/ 5427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7" y="12254"/>
                  </a:moveTo>
                  <a:cubicBezTo>
                    <a:pt x="2012" y="11766"/>
                    <a:pt x="-426" y="8840"/>
                    <a:pt x="62" y="5427"/>
                  </a:cubicBezTo>
                  <a:cubicBezTo>
                    <a:pt x="550" y="2013"/>
                    <a:pt x="3476" y="-426"/>
                    <a:pt x="6889" y="62"/>
                  </a:cubicBezTo>
                  <a:lnTo>
                    <a:pt x="56145" y="4451"/>
                  </a:lnTo>
                  <a:cubicBezTo>
                    <a:pt x="59559" y="4939"/>
                    <a:pt x="61997" y="7865"/>
                    <a:pt x="61510" y="11279"/>
                  </a:cubicBezTo>
                  <a:cubicBezTo>
                    <a:pt x="61022" y="14693"/>
                    <a:pt x="58096" y="17131"/>
                    <a:pt x="54682" y="16643"/>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4" name="任意多边形: 形状 73"/>
            <p:cNvSpPr/>
            <p:nvPr/>
          </p:nvSpPr>
          <p:spPr>
            <a:xfrm>
              <a:off x="10354191" y="2765870"/>
              <a:ext cx="48522" cy="13165"/>
            </a:xfrm>
            <a:custGeom>
              <a:avLst/>
              <a:gdLst>
                <a:gd name="connsiteX0" fmla="*/ 5426 w 61571"/>
                <a:gd name="connsiteY0" fmla="*/ 12254 h 16705"/>
                <a:gd name="connsiteX1" fmla="*/ 62 w 61571"/>
                <a:gd name="connsiteY1" fmla="*/ 5426 h 16705"/>
                <a:gd name="connsiteX2" fmla="*/ 6890 w 61571"/>
                <a:gd name="connsiteY2" fmla="*/ 62 h 16705"/>
                <a:gd name="connsiteX3" fmla="*/ 56145 w 61571"/>
                <a:gd name="connsiteY3" fmla="*/ 4451 h 16705"/>
                <a:gd name="connsiteX4" fmla="*/ 61510 w 61571"/>
                <a:gd name="connsiteY4" fmla="*/ 11279 h 16705"/>
                <a:gd name="connsiteX5" fmla="*/ 54682 w 61571"/>
                <a:gd name="connsiteY5" fmla="*/ 16643 h 16705"/>
                <a:gd name="connsiteX6" fmla="*/ 5426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6" y="12254"/>
                  </a:moveTo>
                  <a:cubicBezTo>
                    <a:pt x="2013" y="11767"/>
                    <a:pt x="-425" y="8840"/>
                    <a:pt x="62" y="5426"/>
                  </a:cubicBezTo>
                  <a:cubicBezTo>
                    <a:pt x="550" y="2013"/>
                    <a:pt x="3476" y="-425"/>
                    <a:pt x="6890" y="62"/>
                  </a:cubicBezTo>
                  <a:lnTo>
                    <a:pt x="56145" y="4451"/>
                  </a:lnTo>
                  <a:cubicBezTo>
                    <a:pt x="59559" y="4939"/>
                    <a:pt x="61997" y="7865"/>
                    <a:pt x="61510" y="11279"/>
                  </a:cubicBezTo>
                  <a:cubicBezTo>
                    <a:pt x="61022" y="14693"/>
                    <a:pt x="58096" y="17131"/>
                    <a:pt x="54682"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97" name="任意多边形: 形状 96"/>
            <p:cNvSpPr/>
            <p:nvPr/>
          </p:nvSpPr>
          <p:spPr>
            <a:xfrm>
              <a:off x="11257608" y="2175940"/>
              <a:ext cx="727736" cy="1027766"/>
            </a:xfrm>
            <a:custGeom>
              <a:avLst/>
              <a:gdLst>
                <a:gd name="connsiteX0" fmla="*/ 37768 w 923452"/>
                <a:gd name="connsiteY0" fmla="*/ 151726 h 1304172"/>
                <a:gd name="connsiteX1" fmla="*/ 553246 w 923452"/>
                <a:gd name="connsiteY1" fmla="*/ 2009 h 1304172"/>
                <a:gd name="connsiteX2" fmla="*/ 591773 w 923452"/>
                <a:gd name="connsiteY2" fmla="*/ 6398 h 1304172"/>
                <a:gd name="connsiteX3" fmla="*/ 616157 w 923452"/>
                <a:gd name="connsiteY3" fmla="*/ 36634 h 1304172"/>
                <a:gd name="connsiteX4" fmla="*/ 921444 w 923452"/>
                <a:gd name="connsiteY4" fmla="*/ 1089535 h 1304172"/>
                <a:gd name="connsiteX5" fmla="*/ 917055 w 923452"/>
                <a:gd name="connsiteY5" fmla="*/ 1128062 h 1304172"/>
                <a:gd name="connsiteX6" fmla="*/ 886819 w 923452"/>
                <a:gd name="connsiteY6" fmla="*/ 1152446 h 1304172"/>
                <a:gd name="connsiteX7" fmla="*/ 370366 w 923452"/>
                <a:gd name="connsiteY7" fmla="*/ 1302164 h 1304172"/>
                <a:gd name="connsiteX8" fmla="*/ 331839 w 923452"/>
                <a:gd name="connsiteY8" fmla="*/ 1297774 h 1304172"/>
                <a:gd name="connsiteX9" fmla="*/ 307455 w 923452"/>
                <a:gd name="connsiteY9" fmla="*/ 1267538 h 1304172"/>
                <a:gd name="connsiteX10" fmla="*/ 1680 w 923452"/>
                <a:gd name="connsiteY10" fmla="*/ 213662 h 1304172"/>
                <a:gd name="connsiteX11" fmla="*/ 6069 w 923452"/>
                <a:gd name="connsiteY11" fmla="*/ 175623 h 1304172"/>
                <a:gd name="connsiteX12" fmla="*/ 36305 w 923452"/>
                <a:gd name="connsiteY12" fmla="*/ 151239 h 1304172"/>
                <a:gd name="connsiteX13" fmla="*/ 37768 w 923452"/>
                <a:gd name="connsiteY13" fmla="*/ 151726 h 1304172"/>
                <a:gd name="connsiteX14" fmla="*/ 37768 w 923452"/>
                <a:gd name="connsiteY14" fmla="*/ 151726 h 1304172"/>
                <a:gd name="connsiteX15" fmla="*/ 403528 w 923452"/>
                <a:gd name="connsiteY15" fmla="*/ 1047107 h 1304172"/>
                <a:gd name="connsiteX16" fmla="*/ 360612 w 923452"/>
                <a:gd name="connsiteY16" fmla="*/ 1081732 h 1304172"/>
                <a:gd name="connsiteX17" fmla="*/ 354760 w 923452"/>
                <a:gd name="connsiteY17" fmla="*/ 1136352 h 1304172"/>
                <a:gd name="connsiteX18" fmla="*/ 389386 w 923452"/>
                <a:gd name="connsiteY18" fmla="*/ 1179268 h 1304172"/>
                <a:gd name="connsiteX19" fmla="*/ 444006 w 923452"/>
                <a:gd name="connsiteY19" fmla="*/ 1185120 h 1304172"/>
                <a:gd name="connsiteX20" fmla="*/ 603477 w 923452"/>
                <a:gd name="connsiteY20" fmla="*/ 1138791 h 1304172"/>
                <a:gd name="connsiteX21" fmla="*/ 646393 w 923452"/>
                <a:gd name="connsiteY21" fmla="*/ 1104166 h 1304172"/>
                <a:gd name="connsiteX22" fmla="*/ 652245 w 923452"/>
                <a:gd name="connsiteY22" fmla="*/ 1049545 h 1304172"/>
                <a:gd name="connsiteX23" fmla="*/ 617620 w 923452"/>
                <a:gd name="connsiteY23" fmla="*/ 1006630 h 1304172"/>
                <a:gd name="connsiteX24" fmla="*/ 563000 w 923452"/>
                <a:gd name="connsiteY24" fmla="*/ 1000777 h 1304172"/>
                <a:gd name="connsiteX25" fmla="*/ 403528 w 923452"/>
                <a:gd name="connsiteY25" fmla="*/ 1047107 h 1304172"/>
                <a:gd name="connsiteX26" fmla="*/ 403528 w 923452"/>
                <a:gd name="connsiteY26" fmla="*/ 1047107 h 1304172"/>
                <a:gd name="connsiteX27" fmla="*/ 407917 w 923452"/>
                <a:gd name="connsiteY27" fmla="*/ 1058811 h 1304172"/>
                <a:gd name="connsiteX28" fmla="*/ 406942 w 923452"/>
                <a:gd name="connsiteY28" fmla="*/ 1058811 h 1304172"/>
                <a:gd name="connsiteX29" fmla="*/ 371341 w 923452"/>
                <a:gd name="connsiteY29" fmla="*/ 1087097 h 1304172"/>
                <a:gd name="connsiteX30" fmla="*/ 366464 w 923452"/>
                <a:gd name="connsiteY30" fmla="*/ 1132451 h 1304172"/>
                <a:gd name="connsiteX31" fmla="*/ 394750 w 923452"/>
                <a:gd name="connsiteY31" fmla="*/ 1168052 h 1304172"/>
                <a:gd name="connsiteX32" fmla="*/ 440104 w 923452"/>
                <a:gd name="connsiteY32" fmla="*/ 1172928 h 1304172"/>
                <a:gd name="connsiteX33" fmla="*/ 599576 w 923452"/>
                <a:gd name="connsiteY33" fmla="*/ 1126599 h 1304172"/>
                <a:gd name="connsiteX34" fmla="*/ 635176 w 923452"/>
                <a:gd name="connsiteY34" fmla="*/ 1098313 h 1304172"/>
                <a:gd name="connsiteX35" fmla="*/ 640053 w 923452"/>
                <a:gd name="connsiteY35" fmla="*/ 1052959 h 1304172"/>
                <a:gd name="connsiteX36" fmla="*/ 611768 w 923452"/>
                <a:gd name="connsiteY36" fmla="*/ 1017358 h 1304172"/>
                <a:gd name="connsiteX37" fmla="*/ 566413 w 923452"/>
                <a:gd name="connsiteY37" fmla="*/ 1012481 h 1304172"/>
                <a:gd name="connsiteX38" fmla="*/ 407917 w 923452"/>
                <a:gd name="connsiteY38" fmla="*/ 1058811 h 1304172"/>
                <a:gd name="connsiteX39" fmla="*/ 407917 w 923452"/>
                <a:gd name="connsiteY39" fmla="*/ 1058811 h 1304172"/>
                <a:gd name="connsiteX40" fmla="*/ 110432 w 923452"/>
                <a:gd name="connsiteY40" fmla="*/ 225854 h 1304172"/>
                <a:gd name="connsiteX41" fmla="*/ 98728 w 923452"/>
                <a:gd name="connsiteY41" fmla="*/ 229267 h 1304172"/>
                <a:gd name="connsiteX42" fmla="*/ 130915 w 923452"/>
                <a:gd name="connsiteY42" fmla="*/ 339483 h 1304172"/>
                <a:gd name="connsiteX43" fmla="*/ 142619 w 923452"/>
                <a:gd name="connsiteY43" fmla="*/ 336069 h 1304172"/>
                <a:gd name="connsiteX44" fmla="*/ 110432 w 923452"/>
                <a:gd name="connsiteY44" fmla="*/ 225854 h 1304172"/>
                <a:gd name="connsiteX45" fmla="*/ 110432 w 923452"/>
                <a:gd name="connsiteY45" fmla="*/ 225854 h 1304172"/>
                <a:gd name="connsiteX46" fmla="*/ 676141 w 923452"/>
                <a:gd name="connsiteY46" fmla="*/ 792538 h 1304172"/>
                <a:gd name="connsiteX47" fmla="*/ 675166 w 923452"/>
                <a:gd name="connsiteY47" fmla="*/ 793025 h 1304172"/>
                <a:gd name="connsiteX48" fmla="*/ 632250 w 923452"/>
                <a:gd name="connsiteY48" fmla="*/ 827651 h 1304172"/>
                <a:gd name="connsiteX49" fmla="*/ 625910 w 923452"/>
                <a:gd name="connsiteY49" fmla="*/ 881296 h 1304172"/>
                <a:gd name="connsiteX50" fmla="*/ 626398 w 923452"/>
                <a:gd name="connsiteY50" fmla="*/ 882271 h 1304172"/>
                <a:gd name="connsiteX51" fmla="*/ 661023 w 923452"/>
                <a:gd name="connsiteY51" fmla="*/ 925187 h 1304172"/>
                <a:gd name="connsiteX52" fmla="*/ 715643 w 923452"/>
                <a:gd name="connsiteY52" fmla="*/ 931039 h 1304172"/>
                <a:gd name="connsiteX53" fmla="*/ 758559 w 923452"/>
                <a:gd name="connsiteY53" fmla="*/ 896414 h 1304172"/>
                <a:gd name="connsiteX54" fmla="*/ 764411 w 923452"/>
                <a:gd name="connsiteY54" fmla="*/ 841793 h 1304172"/>
                <a:gd name="connsiteX55" fmla="*/ 729786 w 923452"/>
                <a:gd name="connsiteY55" fmla="*/ 798878 h 1304172"/>
                <a:gd name="connsiteX56" fmla="*/ 676141 w 923452"/>
                <a:gd name="connsiteY56" fmla="*/ 792538 h 1304172"/>
                <a:gd name="connsiteX57" fmla="*/ 676141 w 923452"/>
                <a:gd name="connsiteY57" fmla="*/ 792538 h 1304172"/>
                <a:gd name="connsiteX58" fmla="*/ 723934 w 923452"/>
                <a:gd name="connsiteY58" fmla="*/ 809607 h 1304172"/>
                <a:gd name="connsiteX59" fmla="*/ 678580 w 923452"/>
                <a:gd name="connsiteY59" fmla="*/ 804730 h 1304172"/>
                <a:gd name="connsiteX60" fmla="*/ 678092 w 923452"/>
                <a:gd name="connsiteY60" fmla="*/ 804730 h 1304172"/>
                <a:gd name="connsiteX61" fmla="*/ 642979 w 923452"/>
                <a:gd name="connsiteY61" fmla="*/ 833015 h 1304172"/>
                <a:gd name="connsiteX62" fmla="*/ 638102 w 923452"/>
                <a:gd name="connsiteY62" fmla="*/ 878369 h 1304172"/>
                <a:gd name="connsiteX63" fmla="*/ 638102 w 923452"/>
                <a:gd name="connsiteY63" fmla="*/ 878857 h 1304172"/>
                <a:gd name="connsiteX64" fmla="*/ 666388 w 923452"/>
                <a:gd name="connsiteY64" fmla="*/ 913970 h 1304172"/>
                <a:gd name="connsiteX65" fmla="*/ 711742 w 923452"/>
                <a:gd name="connsiteY65" fmla="*/ 918847 h 1304172"/>
                <a:gd name="connsiteX66" fmla="*/ 747342 w 923452"/>
                <a:gd name="connsiteY66" fmla="*/ 890561 h 1304172"/>
                <a:gd name="connsiteX67" fmla="*/ 752219 w 923452"/>
                <a:gd name="connsiteY67" fmla="*/ 845207 h 1304172"/>
                <a:gd name="connsiteX68" fmla="*/ 723934 w 923452"/>
                <a:gd name="connsiteY68" fmla="*/ 809607 h 1304172"/>
                <a:gd name="connsiteX69" fmla="*/ 723934 w 923452"/>
                <a:gd name="connsiteY69" fmla="*/ 809607 h 1304172"/>
                <a:gd name="connsiteX70" fmla="*/ 516182 w 923452"/>
                <a:gd name="connsiteY70" fmla="*/ 838867 h 1304172"/>
                <a:gd name="connsiteX71" fmla="*/ 473266 w 923452"/>
                <a:gd name="connsiteY71" fmla="*/ 873493 h 1304172"/>
                <a:gd name="connsiteX72" fmla="*/ 467414 w 923452"/>
                <a:gd name="connsiteY72" fmla="*/ 928113 h 1304172"/>
                <a:gd name="connsiteX73" fmla="*/ 502040 w 923452"/>
                <a:gd name="connsiteY73" fmla="*/ 971029 h 1304172"/>
                <a:gd name="connsiteX74" fmla="*/ 556660 w 923452"/>
                <a:gd name="connsiteY74" fmla="*/ 976881 h 1304172"/>
                <a:gd name="connsiteX75" fmla="*/ 599576 w 923452"/>
                <a:gd name="connsiteY75" fmla="*/ 942256 h 1304172"/>
                <a:gd name="connsiteX76" fmla="*/ 605428 w 923452"/>
                <a:gd name="connsiteY76" fmla="*/ 887635 h 1304172"/>
                <a:gd name="connsiteX77" fmla="*/ 570802 w 923452"/>
                <a:gd name="connsiteY77" fmla="*/ 844720 h 1304172"/>
                <a:gd name="connsiteX78" fmla="*/ 516182 w 923452"/>
                <a:gd name="connsiteY78" fmla="*/ 838867 h 1304172"/>
                <a:gd name="connsiteX79" fmla="*/ 516182 w 923452"/>
                <a:gd name="connsiteY79" fmla="*/ 838867 h 1304172"/>
                <a:gd name="connsiteX80" fmla="*/ 564950 w 923452"/>
                <a:gd name="connsiteY80" fmla="*/ 855936 h 1304172"/>
                <a:gd name="connsiteX81" fmla="*/ 519596 w 923452"/>
                <a:gd name="connsiteY81" fmla="*/ 851059 h 1304172"/>
                <a:gd name="connsiteX82" fmla="*/ 483995 w 923452"/>
                <a:gd name="connsiteY82" fmla="*/ 879345 h 1304172"/>
                <a:gd name="connsiteX83" fmla="*/ 479118 w 923452"/>
                <a:gd name="connsiteY83" fmla="*/ 924699 h 1304172"/>
                <a:gd name="connsiteX84" fmla="*/ 507404 w 923452"/>
                <a:gd name="connsiteY84" fmla="*/ 960300 h 1304172"/>
                <a:gd name="connsiteX85" fmla="*/ 552758 w 923452"/>
                <a:gd name="connsiteY85" fmla="*/ 965177 h 1304172"/>
                <a:gd name="connsiteX86" fmla="*/ 588359 w 923452"/>
                <a:gd name="connsiteY86" fmla="*/ 936891 h 1304172"/>
                <a:gd name="connsiteX87" fmla="*/ 593236 w 923452"/>
                <a:gd name="connsiteY87" fmla="*/ 891537 h 1304172"/>
                <a:gd name="connsiteX88" fmla="*/ 564950 w 923452"/>
                <a:gd name="connsiteY88" fmla="*/ 855936 h 1304172"/>
                <a:gd name="connsiteX89" fmla="*/ 564950 w 923452"/>
                <a:gd name="connsiteY89" fmla="*/ 855936 h 1304172"/>
                <a:gd name="connsiteX90" fmla="*/ 356711 w 923452"/>
                <a:gd name="connsiteY90" fmla="*/ 885197 h 1304172"/>
                <a:gd name="connsiteX91" fmla="*/ 313795 w 923452"/>
                <a:gd name="connsiteY91" fmla="*/ 919822 h 1304172"/>
                <a:gd name="connsiteX92" fmla="*/ 307943 w 923452"/>
                <a:gd name="connsiteY92" fmla="*/ 974442 h 1304172"/>
                <a:gd name="connsiteX93" fmla="*/ 342568 w 923452"/>
                <a:gd name="connsiteY93" fmla="*/ 1017358 h 1304172"/>
                <a:gd name="connsiteX94" fmla="*/ 396213 w 923452"/>
                <a:gd name="connsiteY94" fmla="*/ 1023698 h 1304172"/>
                <a:gd name="connsiteX95" fmla="*/ 397188 w 923452"/>
                <a:gd name="connsiteY95" fmla="*/ 1023210 h 1304172"/>
                <a:gd name="connsiteX96" fmla="*/ 440104 w 923452"/>
                <a:gd name="connsiteY96" fmla="*/ 988585 h 1304172"/>
                <a:gd name="connsiteX97" fmla="*/ 446444 w 923452"/>
                <a:gd name="connsiteY97" fmla="*/ 934941 h 1304172"/>
                <a:gd name="connsiteX98" fmla="*/ 445956 w 923452"/>
                <a:gd name="connsiteY98" fmla="*/ 933965 h 1304172"/>
                <a:gd name="connsiteX99" fmla="*/ 411331 w 923452"/>
                <a:gd name="connsiteY99" fmla="*/ 891049 h 1304172"/>
                <a:gd name="connsiteX100" fmla="*/ 356711 w 923452"/>
                <a:gd name="connsiteY100" fmla="*/ 885197 h 1304172"/>
                <a:gd name="connsiteX101" fmla="*/ 356711 w 923452"/>
                <a:gd name="connsiteY101" fmla="*/ 885197 h 1304172"/>
                <a:gd name="connsiteX102" fmla="*/ 405479 w 923452"/>
                <a:gd name="connsiteY102" fmla="*/ 902266 h 1304172"/>
                <a:gd name="connsiteX103" fmla="*/ 360125 w 923452"/>
                <a:gd name="connsiteY103" fmla="*/ 897389 h 1304172"/>
                <a:gd name="connsiteX104" fmla="*/ 324524 w 923452"/>
                <a:gd name="connsiteY104" fmla="*/ 925674 h 1304172"/>
                <a:gd name="connsiteX105" fmla="*/ 319647 w 923452"/>
                <a:gd name="connsiteY105" fmla="*/ 971029 h 1304172"/>
                <a:gd name="connsiteX106" fmla="*/ 347933 w 923452"/>
                <a:gd name="connsiteY106" fmla="*/ 1006630 h 1304172"/>
                <a:gd name="connsiteX107" fmla="*/ 393287 w 923452"/>
                <a:gd name="connsiteY107" fmla="*/ 1011506 h 1304172"/>
                <a:gd name="connsiteX108" fmla="*/ 393287 w 923452"/>
                <a:gd name="connsiteY108" fmla="*/ 1011506 h 1304172"/>
                <a:gd name="connsiteX109" fmla="*/ 428400 w 923452"/>
                <a:gd name="connsiteY109" fmla="*/ 983221 h 1304172"/>
                <a:gd name="connsiteX110" fmla="*/ 433277 w 923452"/>
                <a:gd name="connsiteY110" fmla="*/ 937866 h 1304172"/>
                <a:gd name="connsiteX111" fmla="*/ 433277 w 923452"/>
                <a:gd name="connsiteY111" fmla="*/ 937379 h 1304172"/>
                <a:gd name="connsiteX112" fmla="*/ 405479 w 923452"/>
                <a:gd name="connsiteY112" fmla="*/ 902266 h 1304172"/>
                <a:gd name="connsiteX113" fmla="*/ 405479 w 923452"/>
                <a:gd name="connsiteY113" fmla="*/ 902266 h 1304172"/>
                <a:gd name="connsiteX114" fmla="*/ 626886 w 923452"/>
                <a:gd name="connsiteY114" fmla="*/ 625751 h 1304172"/>
                <a:gd name="connsiteX115" fmla="*/ 583969 w 923452"/>
                <a:gd name="connsiteY115" fmla="*/ 660377 h 1304172"/>
                <a:gd name="connsiteX116" fmla="*/ 578118 w 923452"/>
                <a:gd name="connsiteY116" fmla="*/ 714997 h 1304172"/>
                <a:gd name="connsiteX117" fmla="*/ 612743 w 923452"/>
                <a:gd name="connsiteY117" fmla="*/ 757913 h 1304172"/>
                <a:gd name="connsiteX118" fmla="*/ 666388 w 923452"/>
                <a:gd name="connsiteY118" fmla="*/ 764253 h 1304172"/>
                <a:gd name="connsiteX119" fmla="*/ 667363 w 923452"/>
                <a:gd name="connsiteY119" fmla="*/ 763765 h 1304172"/>
                <a:gd name="connsiteX120" fmla="*/ 710279 w 923452"/>
                <a:gd name="connsiteY120" fmla="*/ 729139 h 1304172"/>
                <a:gd name="connsiteX121" fmla="*/ 716619 w 923452"/>
                <a:gd name="connsiteY121" fmla="*/ 675495 h 1304172"/>
                <a:gd name="connsiteX122" fmla="*/ 716131 w 923452"/>
                <a:gd name="connsiteY122" fmla="*/ 674519 h 1304172"/>
                <a:gd name="connsiteX123" fmla="*/ 681505 w 923452"/>
                <a:gd name="connsiteY123" fmla="*/ 631603 h 1304172"/>
                <a:gd name="connsiteX124" fmla="*/ 626886 w 923452"/>
                <a:gd name="connsiteY124" fmla="*/ 625751 h 1304172"/>
                <a:gd name="connsiteX125" fmla="*/ 626886 w 923452"/>
                <a:gd name="connsiteY125" fmla="*/ 625751 h 1304172"/>
                <a:gd name="connsiteX126" fmla="*/ 675654 w 923452"/>
                <a:gd name="connsiteY126" fmla="*/ 642333 h 1304172"/>
                <a:gd name="connsiteX127" fmla="*/ 630299 w 923452"/>
                <a:gd name="connsiteY127" fmla="*/ 637456 h 1304172"/>
                <a:gd name="connsiteX128" fmla="*/ 594699 w 923452"/>
                <a:gd name="connsiteY128" fmla="*/ 665741 h 1304172"/>
                <a:gd name="connsiteX129" fmla="*/ 589822 w 923452"/>
                <a:gd name="connsiteY129" fmla="*/ 711095 h 1304172"/>
                <a:gd name="connsiteX130" fmla="*/ 618107 w 923452"/>
                <a:gd name="connsiteY130" fmla="*/ 746696 h 1304172"/>
                <a:gd name="connsiteX131" fmla="*/ 663462 w 923452"/>
                <a:gd name="connsiteY131" fmla="*/ 751573 h 1304172"/>
                <a:gd name="connsiteX132" fmla="*/ 663949 w 923452"/>
                <a:gd name="connsiteY132" fmla="*/ 751573 h 1304172"/>
                <a:gd name="connsiteX133" fmla="*/ 699062 w 923452"/>
                <a:gd name="connsiteY133" fmla="*/ 723287 h 1304172"/>
                <a:gd name="connsiteX134" fmla="*/ 703939 w 923452"/>
                <a:gd name="connsiteY134" fmla="*/ 677933 h 1304172"/>
                <a:gd name="connsiteX135" fmla="*/ 703939 w 923452"/>
                <a:gd name="connsiteY135" fmla="*/ 677445 h 1304172"/>
                <a:gd name="connsiteX136" fmla="*/ 675654 w 923452"/>
                <a:gd name="connsiteY136" fmla="*/ 642333 h 1304172"/>
                <a:gd name="connsiteX137" fmla="*/ 675654 w 923452"/>
                <a:gd name="connsiteY137" fmla="*/ 642333 h 1304172"/>
                <a:gd name="connsiteX138" fmla="*/ 467414 w 923452"/>
                <a:gd name="connsiteY138" fmla="*/ 671593 h 1304172"/>
                <a:gd name="connsiteX139" fmla="*/ 424498 w 923452"/>
                <a:gd name="connsiteY139" fmla="*/ 706218 h 1304172"/>
                <a:gd name="connsiteX140" fmla="*/ 418646 w 923452"/>
                <a:gd name="connsiteY140" fmla="*/ 760839 h 1304172"/>
                <a:gd name="connsiteX141" fmla="*/ 453272 w 923452"/>
                <a:gd name="connsiteY141" fmla="*/ 803754 h 1304172"/>
                <a:gd name="connsiteX142" fmla="*/ 506916 w 923452"/>
                <a:gd name="connsiteY142" fmla="*/ 810094 h 1304172"/>
                <a:gd name="connsiteX143" fmla="*/ 507892 w 923452"/>
                <a:gd name="connsiteY143" fmla="*/ 809607 h 1304172"/>
                <a:gd name="connsiteX144" fmla="*/ 550808 w 923452"/>
                <a:gd name="connsiteY144" fmla="*/ 774982 h 1304172"/>
                <a:gd name="connsiteX145" fmla="*/ 557147 w 923452"/>
                <a:gd name="connsiteY145" fmla="*/ 721337 h 1304172"/>
                <a:gd name="connsiteX146" fmla="*/ 556660 w 923452"/>
                <a:gd name="connsiteY146" fmla="*/ 720361 h 1304172"/>
                <a:gd name="connsiteX147" fmla="*/ 522034 w 923452"/>
                <a:gd name="connsiteY147" fmla="*/ 677445 h 1304172"/>
                <a:gd name="connsiteX148" fmla="*/ 467414 w 923452"/>
                <a:gd name="connsiteY148" fmla="*/ 671593 h 1304172"/>
                <a:gd name="connsiteX149" fmla="*/ 467414 w 923452"/>
                <a:gd name="connsiteY149" fmla="*/ 671593 h 1304172"/>
                <a:gd name="connsiteX150" fmla="*/ 516182 w 923452"/>
                <a:gd name="connsiteY150" fmla="*/ 688662 h 1304172"/>
                <a:gd name="connsiteX151" fmla="*/ 470828 w 923452"/>
                <a:gd name="connsiteY151" fmla="*/ 683785 h 1304172"/>
                <a:gd name="connsiteX152" fmla="*/ 435227 w 923452"/>
                <a:gd name="connsiteY152" fmla="*/ 712071 h 1304172"/>
                <a:gd name="connsiteX153" fmla="*/ 430350 w 923452"/>
                <a:gd name="connsiteY153" fmla="*/ 757425 h 1304172"/>
                <a:gd name="connsiteX154" fmla="*/ 458636 w 923452"/>
                <a:gd name="connsiteY154" fmla="*/ 793025 h 1304172"/>
                <a:gd name="connsiteX155" fmla="*/ 503990 w 923452"/>
                <a:gd name="connsiteY155" fmla="*/ 797902 h 1304172"/>
                <a:gd name="connsiteX156" fmla="*/ 503990 w 923452"/>
                <a:gd name="connsiteY156" fmla="*/ 797902 h 1304172"/>
                <a:gd name="connsiteX157" fmla="*/ 539103 w 923452"/>
                <a:gd name="connsiteY157" fmla="*/ 769617 h 1304172"/>
                <a:gd name="connsiteX158" fmla="*/ 543980 w 923452"/>
                <a:gd name="connsiteY158" fmla="*/ 724263 h 1304172"/>
                <a:gd name="connsiteX159" fmla="*/ 543980 w 923452"/>
                <a:gd name="connsiteY159" fmla="*/ 723775 h 1304172"/>
                <a:gd name="connsiteX160" fmla="*/ 516182 w 923452"/>
                <a:gd name="connsiteY160" fmla="*/ 688662 h 1304172"/>
                <a:gd name="connsiteX161" fmla="*/ 516182 w 923452"/>
                <a:gd name="connsiteY161" fmla="*/ 688662 h 1304172"/>
                <a:gd name="connsiteX162" fmla="*/ 308430 w 923452"/>
                <a:gd name="connsiteY162" fmla="*/ 717923 h 1304172"/>
                <a:gd name="connsiteX163" fmla="*/ 265515 w 923452"/>
                <a:gd name="connsiteY163" fmla="*/ 752548 h 1304172"/>
                <a:gd name="connsiteX164" fmla="*/ 259662 w 923452"/>
                <a:gd name="connsiteY164" fmla="*/ 807168 h 1304172"/>
                <a:gd name="connsiteX165" fmla="*/ 294288 w 923452"/>
                <a:gd name="connsiteY165" fmla="*/ 850084 h 1304172"/>
                <a:gd name="connsiteX166" fmla="*/ 348908 w 923452"/>
                <a:gd name="connsiteY166" fmla="*/ 855936 h 1304172"/>
                <a:gd name="connsiteX167" fmla="*/ 391824 w 923452"/>
                <a:gd name="connsiteY167" fmla="*/ 821311 h 1304172"/>
                <a:gd name="connsiteX168" fmla="*/ 397676 w 923452"/>
                <a:gd name="connsiteY168" fmla="*/ 766691 h 1304172"/>
                <a:gd name="connsiteX169" fmla="*/ 363051 w 923452"/>
                <a:gd name="connsiteY169" fmla="*/ 723775 h 1304172"/>
                <a:gd name="connsiteX170" fmla="*/ 308430 w 923452"/>
                <a:gd name="connsiteY170" fmla="*/ 717923 h 1304172"/>
                <a:gd name="connsiteX171" fmla="*/ 308430 w 923452"/>
                <a:gd name="connsiteY171" fmla="*/ 717923 h 1304172"/>
                <a:gd name="connsiteX172" fmla="*/ 356711 w 923452"/>
                <a:gd name="connsiteY172" fmla="*/ 734992 h 1304172"/>
                <a:gd name="connsiteX173" fmla="*/ 311357 w 923452"/>
                <a:gd name="connsiteY173" fmla="*/ 730115 h 1304172"/>
                <a:gd name="connsiteX174" fmla="*/ 275756 w 923452"/>
                <a:gd name="connsiteY174" fmla="*/ 758400 h 1304172"/>
                <a:gd name="connsiteX175" fmla="*/ 270879 w 923452"/>
                <a:gd name="connsiteY175" fmla="*/ 803754 h 1304172"/>
                <a:gd name="connsiteX176" fmla="*/ 299165 w 923452"/>
                <a:gd name="connsiteY176" fmla="*/ 839355 h 1304172"/>
                <a:gd name="connsiteX177" fmla="*/ 344519 w 923452"/>
                <a:gd name="connsiteY177" fmla="*/ 844232 h 1304172"/>
                <a:gd name="connsiteX178" fmla="*/ 380120 w 923452"/>
                <a:gd name="connsiteY178" fmla="*/ 815946 h 1304172"/>
                <a:gd name="connsiteX179" fmla="*/ 384996 w 923452"/>
                <a:gd name="connsiteY179" fmla="*/ 770592 h 1304172"/>
                <a:gd name="connsiteX180" fmla="*/ 356711 w 923452"/>
                <a:gd name="connsiteY180" fmla="*/ 734992 h 1304172"/>
                <a:gd name="connsiteX181" fmla="*/ 356711 w 923452"/>
                <a:gd name="connsiteY181" fmla="*/ 734992 h 1304172"/>
                <a:gd name="connsiteX182" fmla="*/ 578118 w 923452"/>
                <a:gd name="connsiteY182" fmla="*/ 458477 h 1304172"/>
                <a:gd name="connsiteX183" fmla="*/ 535201 w 923452"/>
                <a:gd name="connsiteY183" fmla="*/ 493102 h 1304172"/>
                <a:gd name="connsiteX184" fmla="*/ 529350 w 923452"/>
                <a:gd name="connsiteY184" fmla="*/ 547722 h 1304172"/>
                <a:gd name="connsiteX185" fmla="*/ 563975 w 923452"/>
                <a:gd name="connsiteY185" fmla="*/ 590638 h 1304172"/>
                <a:gd name="connsiteX186" fmla="*/ 618595 w 923452"/>
                <a:gd name="connsiteY186" fmla="*/ 596490 h 1304172"/>
                <a:gd name="connsiteX187" fmla="*/ 661511 w 923452"/>
                <a:gd name="connsiteY187" fmla="*/ 561865 h 1304172"/>
                <a:gd name="connsiteX188" fmla="*/ 667363 w 923452"/>
                <a:gd name="connsiteY188" fmla="*/ 507245 h 1304172"/>
                <a:gd name="connsiteX189" fmla="*/ 632737 w 923452"/>
                <a:gd name="connsiteY189" fmla="*/ 464329 h 1304172"/>
                <a:gd name="connsiteX190" fmla="*/ 578118 w 923452"/>
                <a:gd name="connsiteY190" fmla="*/ 458477 h 1304172"/>
                <a:gd name="connsiteX191" fmla="*/ 578118 w 923452"/>
                <a:gd name="connsiteY191" fmla="*/ 458477 h 1304172"/>
                <a:gd name="connsiteX192" fmla="*/ 626886 w 923452"/>
                <a:gd name="connsiteY192" fmla="*/ 475058 h 1304172"/>
                <a:gd name="connsiteX193" fmla="*/ 581531 w 923452"/>
                <a:gd name="connsiteY193" fmla="*/ 470181 h 1304172"/>
                <a:gd name="connsiteX194" fmla="*/ 545931 w 923452"/>
                <a:gd name="connsiteY194" fmla="*/ 498467 h 1304172"/>
                <a:gd name="connsiteX195" fmla="*/ 541054 w 923452"/>
                <a:gd name="connsiteY195" fmla="*/ 543821 h 1304172"/>
                <a:gd name="connsiteX196" fmla="*/ 569339 w 923452"/>
                <a:gd name="connsiteY196" fmla="*/ 579422 h 1304172"/>
                <a:gd name="connsiteX197" fmla="*/ 614694 w 923452"/>
                <a:gd name="connsiteY197" fmla="*/ 584298 h 1304172"/>
                <a:gd name="connsiteX198" fmla="*/ 650294 w 923452"/>
                <a:gd name="connsiteY198" fmla="*/ 556013 h 1304172"/>
                <a:gd name="connsiteX199" fmla="*/ 655171 w 923452"/>
                <a:gd name="connsiteY199" fmla="*/ 510659 h 1304172"/>
                <a:gd name="connsiteX200" fmla="*/ 626886 w 923452"/>
                <a:gd name="connsiteY200" fmla="*/ 475058 h 1304172"/>
                <a:gd name="connsiteX201" fmla="*/ 626886 w 923452"/>
                <a:gd name="connsiteY201" fmla="*/ 475058 h 1304172"/>
                <a:gd name="connsiteX202" fmla="*/ 419134 w 923452"/>
                <a:gd name="connsiteY202" fmla="*/ 504807 h 1304172"/>
                <a:gd name="connsiteX203" fmla="*/ 376218 w 923452"/>
                <a:gd name="connsiteY203" fmla="*/ 539432 h 1304172"/>
                <a:gd name="connsiteX204" fmla="*/ 370366 w 923452"/>
                <a:gd name="connsiteY204" fmla="*/ 594052 h 1304172"/>
                <a:gd name="connsiteX205" fmla="*/ 404991 w 923452"/>
                <a:gd name="connsiteY205" fmla="*/ 636968 h 1304172"/>
                <a:gd name="connsiteX206" fmla="*/ 459611 w 923452"/>
                <a:gd name="connsiteY206" fmla="*/ 642820 h 1304172"/>
                <a:gd name="connsiteX207" fmla="*/ 502527 w 923452"/>
                <a:gd name="connsiteY207" fmla="*/ 608195 h 1304172"/>
                <a:gd name="connsiteX208" fmla="*/ 508379 w 923452"/>
                <a:gd name="connsiteY208" fmla="*/ 553575 h 1304172"/>
                <a:gd name="connsiteX209" fmla="*/ 473754 w 923452"/>
                <a:gd name="connsiteY209" fmla="*/ 510659 h 1304172"/>
                <a:gd name="connsiteX210" fmla="*/ 419134 w 923452"/>
                <a:gd name="connsiteY210" fmla="*/ 504807 h 1304172"/>
                <a:gd name="connsiteX211" fmla="*/ 419134 w 923452"/>
                <a:gd name="connsiteY211" fmla="*/ 504807 h 1304172"/>
                <a:gd name="connsiteX212" fmla="*/ 467902 w 923452"/>
                <a:gd name="connsiteY212" fmla="*/ 521388 h 1304172"/>
                <a:gd name="connsiteX213" fmla="*/ 422548 w 923452"/>
                <a:gd name="connsiteY213" fmla="*/ 516511 h 1304172"/>
                <a:gd name="connsiteX214" fmla="*/ 386947 w 923452"/>
                <a:gd name="connsiteY214" fmla="*/ 544797 h 1304172"/>
                <a:gd name="connsiteX215" fmla="*/ 382070 w 923452"/>
                <a:gd name="connsiteY215" fmla="*/ 590151 h 1304172"/>
                <a:gd name="connsiteX216" fmla="*/ 410356 w 923452"/>
                <a:gd name="connsiteY216" fmla="*/ 625751 h 1304172"/>
                <a:gd name="connsiteX217" fmla="*/ 455710 w 923452"/>
                <a:gd name="connsiteY217" fmla="*/ 630628 h 1304172"/>
                <a:gd name="connsiteX218" fmla="*/ 491310 w 923452"/>
                <a:gd name="connsiteY218" fmla="*/ 602343 h 1304172"/>
                <a:gd name="connsiteX219" fmla="*/ 496187 w 923452"/>
                <a:gd name="connsiteY219" fmla="*/ 556989 h 1304172"/>
                <a:gd name="connsiteX220" fmla="*/ 467902 w 923452"/>
                <a:gd name="connsiteY220" fmla="*/ 521388 h 1304172"/>
                <a:gd name="connsiteX221" fmla="*/ 467902 w 923452"/>
                <a:gd name="connsiteY221" fmla="*/ 521388 h 1304172"/>
                <a:gd name="connsiteX222" fmla="*/ 259662 w 923452"/>
                <a:gd name="connsiteY222" fmla="*/ 550649 h 1304172"/>
                <a:gd name="connsiteX223" fmla="*/ 216747 w 923452"/>
                <a:gd name="connsiteY223" fmla="*/ 585274 h 1304172"/>
                <a:gd name="connsiteX224" fmla="*/ 210894 w 923452"/>
                <a:gd name="connsiteY224" fmla="*/ 639894 h 1304172"/>
                <a:gd name="connsiteX225" fmla="*/ 245520 w 923452"/>
                <a:gd name="connsiteY225" fmla="*/ 682810 h 1304172"/>
                <a:gd name="connsiteX226" fmla="*/ 300140 w 923452"/>
                <a:gd name="connsiteY226" fmla="*/ 688662 h 1304172"/>
                <a:gd name="connsiteX227" fmla="*/ 343056 w 923452"/>
                <a:gd name="connsiteY227" fmla="*/ 654037 h 1304172"/>
                <a:gd name="connsiteX228" fmla="*/ 348908 w 923452"/>
                <a:gd name="connsiteY228" fmla="*/ 599417 h 1304172"/>
                <a:gd name="connsiteX229" fmla="*/ 314283 w 923452"/>
                <a:gd name="connsiteY229" fmla="*/ 556501 h 1304172"/>
                <a:gd name="connsiteX230" fmla="*/ 259662 w 923452"/>
                <a:gd name="connsiteY230" fmla="*/ 550649 h 1304172"/>
                <a:gd name="connsiteX231" fmla="*/ 259662 w 923452"/>
                <a:gd name="connsiteY231" fmla="*/ 550649 h 1304172"/>
                <a:gd name="connsiteX232" fmla="*/ 308430 w 923452"/>
                <a:gd name="connsiteY232" fmla="*/ 567717 h 1304172"/>
                <a:gd name="connsiteX233" fmla="*/ 263076 w 923452"/>
                <a:gd name="connsiteY233" fmla="*/ 562841 h 1304172"/>
                <a:gd name="connsiteX234" fmla="*/ 227476 w 923452"/>
                <a:gd name="connsiteY234" fmla="*/ 591126 h 1304172"/>
                <a:gd name="connsiteX235" fmla="*/ 222599 w 923452"/>
                <a:gd name="connsiteY235" fmla="*/ 636480 h 1304172"/>
                <a:gd name="connsiteX236" fmla="*/ 250884 w 923452"/>
                <a:gd name="connsiteY236" fmla="*/ 672081 h 1304172"/>
                <a:gd name="connsiteX237" fmla="*/ 296238 w 923452"/>
                <a:gd name="connsiteY237" fmla="*/ 676958 h 1304172"/>
                <a:gd name="connsiteX238" fmla="*/ 331839 w 923452"/>
                <a:gd name="connsiteY238" fmla="*/ 648672 h 1304172"/>
                <a:gd name="connsiteX239" fmla="*/ 336716 w 923452"/>
                <a:gd name="connsiteY239" fmla="*/ 603318 h 1304172"/>
                <a:gd name="connsiteX240" fmla="*/ 308430 w 923452"/>
                <a:gd name="connsiteY240" fmla="*/ 567717 h 1304172"/>
                <a:gd name="connsiteX241" fmla="*/ 308430 w 923452"/>
                <a:gd name="connsiteY241" fmla="*/ 567717 h 1304172"/>
                <a:gd name="connsiteX242" fmla="*/ 556660 w 923452"/>
                <a:gd name="connsiteY242" fmla="*/ 14201 h 1304172"/>
                <a:gd name="connsiteX243" fmla="*/ 39231 w 923452"/>
                <a:gd name="connsiteY243" fmla="*/ 163918 h 1304172"/>
                <a:gd name="connsiteX244" fmla="*/ 17286 w 923452"/>
                <a:gd name="connsiteY244" fmla="*/ 181962 h 1304172"/>
                <a:gd name="connsiteX245" fmla="*/ 13872 w 923452"/>
                <a:gd name="connsiteY245" fmla="*/ 211223 h 1304172"/>
                <a:gd name="connsiteX246" fmla="*/ 319160 w 923452"/>
                <a:gd name="connsiteY246" fmla="*/ 1264125 h 1304172"/>
                <a:gd name="connsiteX247" fmla="*/ 337691 w 923452"/>
                <a:gd name="connsiteY247" fmla="*/ 1287046 h 1304172"/>
                <a:gd name="connsiteX248" fmla="*/ 366952 w 923452"/>
                <a:gd name="connsiteY248" fmla="*/ 1290459 h 1304172"/>
                <a:gd name="connsiteX249" fmla="*/ 883406 w 923452"/>
                <a:gd name="connsiteY249" fmla="*/ 1140742 h 1304172"/>
                <a:gd name="connsiteX250" fmla="*/ 906326 w 923452"/>
                <a:gd name="connsiteY250" fmla="*/ 1122209 h 1304172"/>
                <a:gd name="connsiteX251" fmla="*/ 909740 w 923452"/>
                <a:gd name="connsiteY251" fmla="*/ 1092949 h 1304172"/>
                <a:gd name="connsiteX252" fmla="*/ 604452 w 923452"/>
                <a:gd name="connsiteY252" fmla="*/ 40048 h 1304172"/>
                <a:gd name="connsiteX253" fmla="*/ 585920 w 923452"/>
                <a:gd name="connsiteY253" fmla="*/ 17127 h 1304172"/>
                <a:gd name="connsiteX254" fmla="*/ 556660 w 923452"/>
                <a:gd name="connsiteY254" fmla="*/ 14201 h 13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923452" h="1304172">
                  <a:moveTo>
                    <a:pt x="37768" y="151726"/>
                  </a:moveTo>
                  <a:lnTo>
                    <a:pt x="553246" y="2009"/>
                  </a:lnTo>
                  <a:cubicBezTo>
                    <a:pt x="566901" y="-1893"/>
                    <a:pt x="580556" y="58"/>
                    <a:pt x="591773" y="6398"/>
                  </a:cubicBezTo>
                  <a:cubicBezTo>
                    <a:pt x="602989" y="12738"/>
                    <a:pt x="612255" y="23466"/>
                    <a:pt x="616157" y="36634"/>
                  </a:cubicBezTo>
                  <a:lnTo>
                    <a:pt x="921444" y="1089535"/>
                  </a:lnTo>
                  <a:cubicBezTo>
                    <a:pt x="925345" y="1103190"/>
                    <a:pt x="923395" y="1116845"/>
                    <a:pt x="917055" y="1128062"/>
                  </a:cubicBezTo>
                  <a:cubicBezTo>
                    <a:pt x="910715" y="1139278"/>
                    <a:pt x="899986" y="1148544"/>
                    <a:pt x="886819" y="1152446"/>
                  </a:cubicBezTo>
                  <a:lnTo>
                    <a:pt x="370366" y="1302164"/>
                  </a:lnTo>
                  <a:cubicBezTo>
                    <a:pt x="356711" y="1306065"/>
                    <a:pt x="343056" y="1304114"/>
                    <a:pt x="331839" y="1297774"/>
                  </a:cubicBezTo>
                  <a:cubicBezTo>
                    <a:pt x="320622" y="1291434"/>
                    <a:pt x="311357" y="1280705"/>
                    <a:pt x="307455" y="1267538"/>
                  </a:cubicBezTo>
                  <a:lnTo>
                    <a:pt x="1680" y="213662"/>
                  </a:lnTo>
                  <a:cubicBezTo>
                    <a:pt x="-1734" y="200494"/>
                    <a:pt x="217" y="186839"/>
                    <a:pt x="6069" y="175623"/>
                  </a:cubicBezTo>
                  <a:cubicBezTo>
                    <a:pt x="12409" y="164406"/>
                    <a:pt x="23137" y="155140"/>
                    <a:pt x="36305" y="151239"/>
                  </a:cubicBezTo>
                  <a:lnTo>
                    <a:pt x="37768" y="151726"/>
                  </a:lnTo>
                  <a:lnTo>
                    <a:pt x="37768" y="151726"/>
                  </a:lnTo>
                  <a:close/>
                  <a:moveTo>
                    <a:pt x="403528" y="1047107"/>
                  </a:moveTo>
                  <a:cubicBezTo>
                    <a:pt x="384509" y="1052471"/>
                    <a:pt x="369390" y="1065639"/>
                    <a:pt x="360612" y="1081732"/>
                  </a:cubicBezTo>
                  <a:cubicBezTo>
                    <a:pt x="351834" y="1097825"/>
                    <a:pt x="348908" y="1117333"/>
                    <a:pt x="354760" y="1136352"/>
                  </a:cubicBezTo>
                  <a:cubicBezTo>
                    <a:pt x="360125" y="1155372"/>
                    <a:pt x="372804" y="1170490"/>
                    <a:pt x="389386" y="1179268"/>
                  </a:cubicBezTo>
                  <a:cubicBezTo>
                    <a:pt x="405479" y="1188046"/>
                    <a:pt x="424986" y="1190973"/>
                    <a:pt x="444006" y="1185120"/>
                  </a:cubicBezTo>
                  <a:lnTo>
                    <a:pt x="603477" y="1138791"/>
                  </a:lnTo>
                  <a:cubicBezTo>
                    <a:pt x="622496" y="1133426"/>
                    <a:pt x="637614" y="1120746"/>
                    <a:pt x="646393" y="1104166"/>
                  </a:cubicBezTo>
                  <a:cubicBezTo>
                    <a:pt x="655171" y="1088072"/>
                    <a:pt x="658097" y="1068565"/>
                    <a:pt x="652245" y="1049545"/>
                  </a:cubicBezTo>
                  <a:cubicBezTo>
                    <a:pt x="646880" y="1030526"/>
                    <a:pt x="634201" y="1015408"/>
                    <a:pt x="617620" y="1006630"/>
                  </a:cubicBezTo>
                  <a:cubicBezTo>
                    <a:pt x="601526" y="997851"/>
                    <a:pt x="582019" y="994925"/>
                    <a:pt x="563000" y="1000777"/>
                  </a:cubicBezTo>
                  <a:cubicBezTo>
                    <a:pt x="511793" y="1016383"/>
                    <a:pt x="455222" y="1033452"/>
                    <a:pt x="403528" y="1047107"/>
                  </a:cubicBezTo>
                  <a:lnTo>
                    <a:pt x="403528" y="1047107"/>
                  </a:lnTo>
                  <a:close/>
                  <a:moveTo>
                    <a:pt x="407917" y="1058811"/>
                  </a:moveTo>
                  <a:lnTo>
                    <a:pt x="406942" y="1058811"/>
                  </a:lnTo>
                  <a:cubicBezTo>
                    <a:pt x="391336" y="1063200"/>
                    <a:pt x="378656" y="1073929"/>
                    <a:pt x="371341" y="1087097"/>
                  </a:cubicBezTo>
                  <a:cubicBezTo>
                    <a:pt x="364026" y="1100264"/>
                    <a:pt x="361588" y="1116845"/>
                    <a:pt x="366464" y="1132451"/>
                  </a:cubicBezTo>
                  <a:cubicBezTo>
                    <a:pt x="370854" y="1148057"/>
                    <a:pt x="381582" y="1160736"/>
                    <a:pt x="394750" y="1168052"/>
                  </a:cubicBezTo>
                  <a:cubicBezTo>
                    <a:pt x="407917" y="1175367"/>
                    <a:pt x="424498" y="1177805"/>
                    <a:pt x="440104" y="1172928"/>
                  </a:cubicBezTo>
                  <a:lnTo>
                    <a:pt x="599576" y="1126599"/>
                  </a:lnTo>
                  <a:cubicBezTo>
                    <a:pt x="615181" y="1122209"/>
                    <a:pt x="627861" y="1111481"/>
                    <a:pt x="635176" y="1098313"/>
                  </a:cubicBezTo>
                  <a:cubicBezTo>
                    <a:pt x="642491" y="1085146"/>
                    <a:pt x="644929" y="1068565"/>
                    <a:pt x="640053" y="1052959"/>
                  </a:cubicBezTo>
                  <a:cubicBezTo>
                    <a:pt x="635664" y="1037353"/>
                    <a:pt x="624935" y="1024673"/>
                    <a:pt x="611768" y="1017358"/>
                  </a:cubicBezTo>
                  <a:cubicBezTo>
                    <a:pt x="598600" y="1010043"/>
                    <a:pt x="582507" y="1007605"/>
                    <a:pt x="566413" y="1012481"/>
                  </a:cubicBezTo>
                  <a:lnTo>
                    <a:pt x="407917" y="1058811"/>
                  </a:lnTo>
                  <a:lnTo>
                    <a:pt x="407917" y="1058811"/>
                  </a:lnTo>
                  <a:close/>
                  <a:moveTo>
                    <a:pt x="110432" y="225854"/>
                  </a:moveTo>
                  <a:lnTo>
                    <a:pt x="98728" y="229267"/>
                  </a:lnTo>
                  <a:lnTo>
                    <a:pt x="130915" y="339483"/>
                  </a:lnTo>
                  <a:lnTo>
                    <a:pt x="142619" y="336069"/>
                  </a:lnTo>
                  <a:lnTo>
                    <a:pt x="110432" y="225854"/>
                  </a:lnTo>
                  <a:lnTo>
                    <a:pt x="110432" y="225854"/>
                  </a:lnTo>
                  <a:close/>
                  <a:moveTo>
                    <a:pt x="676141" y="792538"/>
                  </a:moveTo>
                  <a:lnTo>
                    <a:pt x="675166" y="793025"/>
                  </a:lnTo>
                  <a:cubicBezTo>
                    <a:pt x="656146" y="798390"/>
                    <a:pt x="641028" y="811070"/>
                    <a:pt x="632250" y="827651"/>
                  </a:cubicBezTo>
                  <a:cubicBezTo>
                    <a:pt x="623472" y="843257"/>
                    <a:pt x="620545" y="862764"/>
                    <a:pt x="625910" y="881296"/>
                  </a:cubicBezTo>
                  <a:lnTo>
                    <a:pt x="626398" y="882271"/>
                  </a:lnTo>
                  <a:cubicBezTo>
                    <a:pt x="631762" y="901290"/>
                    <a:pt x="644442" y="916409"/>
                    <a:pt x="661023" y="925187"/>
                  </a:cubicBezTo>
                  <a:cubicBezTo>
                    <a:pt x="677117" y="933965"/>
                    <a:pt x="696624" y="936891"/>
                    <a:pt x="715643" y="931039"/>
                  </a:cubicBezTo>
                  <a:cubicBezTo>
                    <a:pt x="734663" y="925674"/>
                    <a:pt x="749781" y="912995"/>
                    <a:pt x="758559" y="896414"/>
                  </a:cubicBezTo>
                  <a:cubicBezTo>
                    <a:pt x="767338" y="880320"/>
                    <a:pt x="770264" y="860813"/>
                    <a:pt x="764411" y="841793"/>
                  </a:cubicBezTo>
                  <a:cubicBezTo>
                    <a:pt x="759047" y="822774"/>
                    <a:pt x="746367" y="807656"/>
                    <a:pt x="729786" y="798878"/>
                  </a:cubicBezTo>
                  <a:cubicBezTo>
                    <a:pt x="714180" y="790099"/>
                    <a:pt x="695161" y="787174"/>
                    <a:pt x="676141" y="792538"/>
                  </a:cubicBezTo>
                  <a:lnTo>
                    <a:pt x="676141" y="792538"/>
                  </a:lnTo>
                  <a:close/>
                  <a:moveTo>
                    <a:pt x="723934" y="809607"/>
                  </a:moveTo>
                  <a:cubicBezTo>
                    <a:pt x="710766" y="802291"/>
                    <a:pt x="694186" y="799853"/>
                    <a:pt x="678580" y="804730"/>
                  </a:cubicBezTo>
                  <a:lnTo>
                    <a:pt x="678092" y="804730"/>
                  </a:lnTo>
                  <a:cubicBezTo>
                    <a:pt x="662486" y="809607"/>
                    <a:pt x="650294" y="819848"/>
                    <a:pt x="642979" y="833015"/>
                  </a:cubicBezTo>
                  <a:cubicBezTo>
                    <a:pt x="635664" y="846183"/>
                    <a:pt x="633226" y="862276"/>
                    <a:pt x="638102" y="878369"/>
                  </a:cubicBezTo>
                  <a:lnTo>
                    <a:pt x="638102" y="878857"/>
                  </a:lnTo>
                  <a:cubicBezTo>
                    <a:pt x="642979" y="894463"/>
                    <a:pt x="653220" y="906655"/>
                    <a:pt x="666388" y="913970"/>
                  </a:cubicBezTo>
                  <a:cubicBezTo>
                    <a:pt x="679555" y="921286"/>
                    <a:pt x="696136" y="923724"/>
                    <a:pt x="711742" y="918847"/>
                  </a:cubicBezTo>
                  <a:cubicBezTo>
                    <a:pt x="727348" y="914458"/>
                    <a:pt x="740027" y="903729"/>
                    <a:pt x="747342" y="890561"/>
                  </a:cubicBezTo>
                  <a:cubicBezTo>
                    <a:pt x="754657" y="877394"/>
                    <a:pt x="757096" y="860813"/>
                    <a:pt x="752219" y="845207"/>
                  </a:cubicBezTo>
                  <a:cubicBezTo>
                    <a:pt x="747830" y="829601"/>
                    <a:pt x="737589" y="816922"/>
                    <a:pt x="723934" y="809607"/>
                  </a:cubicBezTo>
                  <a:lnTo>
                    <a:pt x="723934" y="809607"/>
                  </a:lnTo>
                  <a:close/>
                  <a:moveTo>
                    <a:pt x="516182" y="838867"/>
                  </a:moveTo>
                  <a:cubicBezTo>
                    <a:pt x="497163" y="844232"/>
                    <a:pt x="482045" y="856912"/>
                    <a:pt x="473266" y="873493"/>
                  </a:cubicBezTo>
                  <a:cubicBezTo>
                    <a:pt x="464488" y="889586"/>
                    <a:pt x="461562" y="909094"/>
                    <a:pt x="467414" y="928113"/>
                  </a:cubicBezTo>
                  <a:cubicBezTo>
                    <a:pt x="472779" y="947133"/>
                    <a:pt x="485946" y="962250"/>
                    <a:pt x="502040" y="971029"/>
                  </a:cubicBezTo>
                  <a:cubicBezTo>
                    <a:pt x="518133" y="979807"/>
                    <a:pt x="537640" y="982733"/>
                    <a:pt x="556660" y="976881"/>
                  </a:cubicBezTo>
                  <a:cubicBezTo>
                    <a:pt x="575679" y="971517"/>
                    <a:pt x="590797" y="958837"/>
                    <a:pt x="599576" y="942256"/>
                  </a:cubicBezTo>
                  <a:cubicBezTo>
                    <a:pt x="608353" y="926162"/>
                    <a:pt x="611280" y="906655"/>
                    <a:pt x="605428" y="887635"/>
                  </a:cubicBezTo>
                  <a:cubicBezTo>
                    <a:pt x="600063" y="868616"/>
                    <a:pt x="587384" y="853498"/>
                    <a:pt x="570802" y="844720"/>
                  </a:cubicBezTo>
                  <a:cubicBezTo>
                    <a:pt x="554709" y="835942"/>
                    <a:pt x="535201" y="833503"/>
                    <a:pt x="516182" y="838867"/>
                  </a:cubicBezTo>
                  <a:lnTo>
                    <a:pt x="516182" y="838867"/>
                  </a:lnTo>
                  <a:close/>
                  <a:moveTo>
                    <a:pt x="564950" y="855936"/>
                  </a:moveTo>
                  <a:cubicBezTo>
                    <a:pt x="551783" y="848621"/>
                    <a:pt x="535201" y="846183"/>
                    <a:pt x="519596" y="851059"/>
                  </a:cubicBezTo>
                  <a:cubicBezTo>
                    <a:pt x="503990" y="855449"/>
                    <a:pt x="491310" y="866177"/>
                    <a:pt x="483995" y="879345"/>
                  </a:cubicBezTo>
                  <a:cubicBezTo>
                    <a:pt x="476680" y="892512"/>
                    <a:pt x="474241" y="909094"/>
                    <a:pt x="479118" y="924699"/>
                  </a:cubicBezTo>
                  <a:cubicBezTo>
                    <a:pt x="483508" y="940305"/>
                    <a:pt x="494237" y="952985"/>
                    <a:pt x="507404" y="960300"/>
                  </a:cubicBezTo>
                  <a:cubicBezTo>
                    <a:pt x="520571" y="967615"/>
                    <a:pt x="537152" y="970054"/>
                    <a:pt x="552758" y="965177"/>
                  </a:cubicBezTo>
                  <a:cubicBezTo>
                    <a:pt x="568364" y="960787"/>
                    <a:pt x="581044" y="950058"/>
                    <a:pt x="588359" y="936891"/>
                  </a:cubicBezTo>
                  <a:cubicBezTo>
                    <a:pt x="595674" y="923724"/>
                    <a:pt x="598112" y="907143"/>
                    <a:pt x="593236" y="891537"/>
                  </a:cubicBezTo>
                  <a:cubicBezTo>
                    <a:pt x="588359" y="875443"/>
                    <a:pt x="578118" y="863251"/>
                    <a:pt x="564950" y="855936"/>
                  </a:cubicBezTo>
                  <a:lnTo>
                    <a:pt x="564950" y="855936"/>
                  </a:lnTo>
                  <a:close/>
                  <a:moveTo>
                    <a:pt x="356711" y="885197"/>
                  </a:moveTo>
                  <a:cubicBezTo>
                    <a:pt x="337691" y="890561"/>
                    <a:pt x="322573" y="903241"/>
                    <a:pt x="313795" y="919822"/>
                  </a:cubicBezTo>
                  <a:cubicBezTo>
                    <a:pt x="305017" y="935916"/>
                    <a:pt x="302091" y="955423"/>
                    <a:pt x="307943" y="974442"/>
                  </a:cubicBezTo>
                  <a:cubicBezTo>
                    <a:pt x="313307" y="993462"/>
                    <a:pt x="326475" y="1008580"/>
                    <a:pt x="342568" y="1017358"/>
                  </a:cubicBezTo>
                  <a:cubicBezTo>
                    <a:pt x="358174" y="1026137"/>
                    <a:pt x="377681" y="1029063"/>
                    <a:pt x="396213" y="1023698"/>
                  </a:cubicBezTo>
                  <a:lnTo>
                    <a:pt x="397188" y="1023210"/>
                  </a:lnTo>
                  <a:cubicBezTo>
                    <a:pt x="416208" y="1017846"/>
                    <a:pt x="431326" y="1005166"/>
                    <a:pt x="440104" y="988585"/>
                  </a:cubicBezTo>
                  <a:cubicBezTo>
                    <a:pt x="448882" y="972979"/>
                    <a:pt x="451808" y="953472"/>
                    <a:pt x="446444" y="934941"/>
                  </a:cubicBezTo>
                  <a:lnTo>
                    <a:pt x="445956" y="933965"/>
                  </a:lnTo>
                  <a:cubicBezTo>
                    <a:pt x="440592" y="914945"/>
                    <a:pt x="427912" y="899827"/>
                    <a:pt x="411331" y="891049"/>
                  </a:cubicBezTo>
                  <a:cubicBezTo>
                    <a:pt x="395238" y="882271"/>
                    <a:pt x="375730" y="879833"/>
                    <a:pt x="356711" y="885197"/>
                  </a:cubicBezTo>
                  <a:lnTo>
                    <a:pt x="356711" y="885197"/>
                  </a:lnTo>
                  <a:close/>
                  <a:moveTo>
                    <a:pt x="405479" y="902266"/>
                  </a:moveTo>
                  <a:cubicBezTo>
                    <a:pt x="392312" y="894951"/>
                    <a:pt x="376218" y="892512"/>
                    <a:pt x="360125" y="897389"/>
                  </a:cubicBezTo>
                  <a:cubicBezTo>
                    <a:pt x="344519" y="901778"/>
                    <a:pt x="331839" y="912507"/>
                    <a:pt x="324524" y="925674"/>
                  </a:cubicBezTo>
                  <a:cubicBezTo>
                    <a:pt x="317209" y="938842"/>
                    <a:pt x="314770" y="955423"/>
                    <a:pt x="319647" y="971029"/>
                  </a:cubicBezTo>
                  <a:cubicBezTo>
                    <a:pt x="324036" y="986634"/>
                    <a:pt x="334765" y="999314"/>
                    <a:pt x="347933" y="1006630"/>
                  </a:cubicBezTo>
                  <a:cubicBezTo>
                    <a:pt x="361100" y="1013945"/>
                    <a:pt x="377681" y="1016383"/>
                    <a:pt x="393287" y="1011506"/>
                  </a:cubicBezTo>
                  <a:lnTo>
                    <a:pt x="393287" y="1011506"/>
                  </a:lnTo>
                  <a:cubicBezTo>
                    <a:pt x="408893" y="1007117"/>
                    <a:pt x="421085" y="996388"/>
                    <a:pt x="428400" y="983221"/>
                  </a:cubicBezTo>
                  <a:cubicBezTo>
                    <a:pt x="435715" y="970054"/>
                    <a:pt x="438154" y="953960"/>
                    <a:pt x="433277" y="937866"/>
                  </a:cubicBezTo>
                  <a:lnTo>
                    <a:pt x="433277" y="937379"/>
                  </a:lnTo>
                  <a:cubicBezTo>
                    <a:pt x="429375" y="921773"/>
                    <a:pt x="418646" y="909581"/>
                    <a:pt x="405479" y="902266"/>
                  </a:cubicBezTo>
                  <a:lnTo>
                    <a:pt x="405479" y="902266"/>
                  </a:lnTo>
                  <a:close/>
                  <a:moveTo>
                    <a:pt x="626886" y="625751"/>
                  </a:moveTo>
                  <a:cubicBezTo>
                    <a:pt x="607866" y="631116"/>
                    <a:pt x="592748" y="643795"/>
                    <a:pt x="583969" y="660377"/>
                  </a:cubicBezTo>
                  <a:cubicBezTo>
                    <a:pt x="575192" y="676470"/>
                    <a:pt x="572266" y="695977"/>
                    <a:pt x="578118" y="714997"/>
                  </a:cubicBezTo>
                  <a:cubicBezTo>
                    <a:pt x="583482" y="734016"/>
                    <a:pt x="596650" y="749134"/>
                    <a:pt x="612743" y="757913"/>
                  </a:cubicBezTo>
                  <a:cubicBezTo>
                    <a:pt x="628349" y="766691"/>
                    <a:pt x="647856" y="769617"/>
                    <a:pt x="666388" y="764253"/>
                  </a:cubicBezTo>
                  <a:lnTo>
                    <a:pt x="667363" y="763765"/>
                  </a:lnTo>
                  <a:cubicBezTo>
                    <a:pt x="686382" y="758400"/>
                    <a:pt x="701501" y="745721"/>
                    <a:pt x="710279" y="729139"/>
                  </a:cubicBezTo>
                  <a:cubicBezTo>
                    <a:pt x="719057" y="713534"/>
                    <a:pt x="721983" y="694026"/>
                    <a:pt x="716619" y="675495"/>
                  </a:cubicBezTo>
                  <a:lnTo>
                    <a:pt x="716131" y="674519"/>
                  </a:lnTo>
                  <a:cubicBezTo>
                    <a:pt x="710766" y="655500"/>
                    <a:pt x="698087" y="640382"/>
                    <a:pt x="681505" y="631603"/>
                  </a:cubicBezTo>
                  <a:cubicBezTo>
                    <a:pt x="665412" y="622825"/>
                    <a:pt x="645905" y="619899"/>
                    <a:pt x="626886" y="625751"/>
                  </a:cubicBezTo>
                  <a:lnTo>
                    <a:pt x="626886" y="625751"/>
                  </a:lnTo>
                  <a:close/>
                  <a:moveTo>
                    <a:pt x="675654" y="642333"/>
                  </a:moveTo>
                  <a:cubicBezTo>
                    <a:pt x="662486" y="635017"/>
                    <a:pt x="646393" y="632579"/>
                    <a:pt x="630299" y="637456"/>
                  </a:cubicBezTo>
                  <a:cubicBezTo>
                    <a:pt x="614694" y="641845"/>
                    <a:pt x="602014" y="652574"/>
                    <a:pt x="594699" y="665741"/>
                  </a:cubicBezTo>
                  <a:cubicBezTo>
                    <a:pt x="587384" y="678909"/>
                    <a:pt x="584945" y="695490"/>
                    <a:pt x="589822" y="711095"/>
                  </a:cubicBezTo>
                  <a:cubicBezTo>
                    <a:pt x="594211" y="726701"/>
                    <a:pt x="604940" y="739381"/>
                    <a:pt x="618107" y="746696"/>
                  </a:cubicBezTo>
                  <a:cubicBezTo>
                    <a:pt x="631275" y="754011"/>
                    <a:pt x="647856" y="756449"/>
                    <a:pt x="663462" y="751573"/>
                  </a:cubicBezTo>
                  <a:lnTo>
                    <a:pt x="663949" y="751573"/>
                  </a:lnTo>
                  <a:cubicBezTo>
                    <a:pt x="679555" y="747184"/>
                    <a:pt x="691747" y="736455"/>
                    <a:pt x="699062" y="723287"/>
                  </a:cubicBezTo>
                  <a:cubicBezTo>
                    <a:pt x="706378" y="710120"/>
                    <a:pt x="708816" y="694026"/>
                    <a:pt x="703939" y="677933"/>
                  </a:cubicBezTo>
                  <a:lnTo>
                    <a:pt x="703939" y="677445"/>
                  </a:lnTo>
                  <a:cubicBezTo>
                    <a:pt x="699062" y="662327"/>
                    <a:pt x="688821" y="649648"/>
                    <a:pt x="675654" y="642333"/>
                  </a:cubicBezTo>
                  <a:lnTo>
                    <a:pt x="675654" y="642333"/>
                  </a:lnTo>
                  <a:close/>
                  <a:moveTo>
                    <a:pt x="467414" y="671593"/>
                  </a:moveTo>
                  <a:cubicBezTo>
                    <a:pt x="448395" y="676958"/>
                    <a:pt x="433277" y="689637"/>
                    <a:pt x="424498" y="706218"/>
                  </a:cubicBezTo>
                  <a:cubicBezTo>
                    <a:pt x="415720" y="722312"/>
                    <a:pt x="412794" y="741819"/>
                    <a:pt x="418646" y="760839"/>
                  </a:cubicBezTo>
                  <a:cubicBezTo>
                    <a:pt x="424011" y="779858"/>
                    <a:pt x="436690" y="794976"/>
                    <a:pt x="453272" y="803754"/>
                  </a:cubicBezTo>
                  <a:cubicBezTo>
                    <a:pt x="468877" y="812533"/>
                    <a:pt x="488384" y="815459"/>
                    <a:pt x="506916" y="810094"/>
                  </a:cubicBezTo>
                  <a:lnTo>
                    <a:pt x="507892" y="809607"/>
                  </a:lnTo>
                  <a:cubicBezTo>
                    <a:pt x="526911" y="804242"/>
                    <a:pt x="542029" y="791562"/>
                    <a:pt x="550808" y="774982"/>
                  </a:cubicBezTo>
                  <a:cubicBezTo>
                    <a:pt x="559585" y="759376"/>
                    <a:pt x="562512" y="739869"/>
                    <a:pt x="557147" y="721337"/>
                  </a:cubicBezTo>
                  <a:lnTo>
                    <a:pt x="556660" y="720361"/>
                  </a:lnTo>
                  <a:cubicBezTo>
                    <a:pt x="551295" y="701342"/>
                    <a:pt x="538616" y="686224"/>
                    <a:pt x="522034" y="677445"/>
                  </a:cubicBezTo>
                  <a:cubicBezTo>
                    <a:pt x="505941" y="669155"/>
                    <a:pt x="486433" y="666229"/>
                    <a:pt x="467414" y="671593"/>
                  </a:cubicBezTo>
                  <a:lnTo>
                    <a:pt x="467414" y="671593"/>
                  </a:lnTo>
                  <a:close/>
                  <a:moveTo>
                    <a:pt x="516182" y="688662"/>
                  </a:moveTo>
                  <a:cubicBezTo>
                    <a:pt x="503015" y="681347"/>
                    <a:pt x="486922" y="678909"/>
                    <a:pt x="470828" y="683785"/>
                  </a:cubicBezTo>
                  <a:cubicBezTo>
                    <a:pt x="455222" y="688174"/>
                    <a:pt x="442542" y="698903"/>
                    <a:pt x="435227" y="712071"/>
                  </a:cubicBezTo>
                  <a:cubicBezTo>
                    <a:pt x="427912" y="725238"/>
                    <a:pt x="425473" y="741819"/>
                    <a:pt x="430350" y="757425"/>
                  </a:cubicBezTo>
                  <a:cubicBezTo>
                    <a:pt x="434740" y="773031"/>
                    <a:pt x="445469" y="785710"/>
                    <a:pt x="458636" y="793025"/>
                  </a:cubicBezTo>
                  <a:cubicBezTo>
                    <a:pt x="471803" y="800341"/>
                    <a:pt x="488384" y="802779"/>
                    <a:pt x="503990" y="797902"/>
                  </a:cubicBezTo>
                  <a:lnTo>
                    <a:pt x="503990" y="797902"/>
                  </a:lnTo>
                  <a:cubicBezTo>
                    <a:pt x="519596" y="793513"/>
                    <a:pt x="531788" y="782784"/>
                    <a:pt x="539103" y="769617"/>
                  </a:cubicBezTo>
                  <a:cubicBezTo>
                    <a:pt x="546418" y="756449"/>
                    <a:pt x="548857" y="740356"/>
                    <a:pt x="543980" y="724263"/>
                  </a:cubicBezTo>
                  <a:lnTo>
                    <a:pt x="543980" y="723775"/>
                  </a:lnTo>
                  <a:cubicBezTo>
                    <a:pt x="540078" y="708169"/>
                    <a:pt x="529350" y="695977"/>
                    <a:pt x="516182" y="688662"/>
                  </a:cubicBezTo>
                  <a:lnTo>
                    <a:pt x="516182" y="688662"/>
                  </a:lnTo>
                  <a:close/>
                  <a:moveTo>
                    <a:pt x="308430" y="717923"/>
                  </a:moveTo>
                  <a:cubicBezTo>
                    <a:pt x="289411" y="723287"/>
                    <a:pt x="274293" y="735967"/>
                    <a:pt x="265515" y="752548"/>
                  </a:cubicBezTo>
                  <a:cubicBezTo>
                    <a:pt x="256736" y="768641"/>
                    <a:pt x="253810" y="788149"/>
                    <a:pt x="259662" y="807168"/>
                  </a:cubicBezTo>
                  <a:cubicBezTo>
                    <a:pt x="265027" y="826188"/>
                    <a:pt x="277707" y="841306"/>
                    <a:pt x="294288" y="850084"/>
                  </a:cubicBezTo>
                  <a:cubicBezTo>
                    <a:pt x="310381" y="858862"/>
                    <a:pt x="329888" y="861789"/>
                    <a:pt x="348908" y="855936"/>
                  </a:cubicBezTo>
                  <a:cubicBezTo>
                    <a:pt x="367928" y="850572"/>
                    <a:pt x="383046" y="837892"/>
                    <a:pt x="391824" y="821311"/>
                  </a:cubicBezTo>
                  <a:cubicBezTo>
                    <a:pt x="400602" y="805217"/>
                    <a:pt x="403528" y="785710"/>
                    <a:pt x="397676" y="766691"/>
                  </a:cubicBezTo>
                  <a:cubicBezTo>
                    <a:pt x="392312" y="747671"/>
                    <a:pt x="379632" y="732553"/>
                    <a:pt x="363051" y="723775"/>
                  </a:cubicBezTo>
                  <a:cubicBezTo>
                    <a:pt x="346957" y="714997"/>
                    <a:pt x="327450" y="712558"/>
                    <a:pt x="308430" y="717923"/>
                  </a:cubicBezTo>
                  <a:lnTo>
                    <a:pt x="308430" y="717923"/>
                  </a:lnTo>
                  <a:close/>
                  <a:moveTo>
                    <a:pt x="356711" y="734992"/>
                  </a:moveTo>
                  <a:cubicBezTo>
                    <a:pt x="343544" y="727677"/>
                    <a:pt x="327450" y="725238"/>
                    <a:pt x="311357" y="730115"/>
                  </a:cubicBezTo>
                  <a:cubicBezTo>
                    <a:pt x="295751" y="734504"/>
                    <a:pt x="283071" y="745233"/>
                    <a:pt x="275756" y="758400"/>
                  </a:cubicBezTo>
                  <a:cubicBezTo>
                    <a:pt x="268441" y="771568"/>
                    <a:pt x="266002" y="788149"/>
                    <a:pt x="270879" y="803754"/>
                  </a:cubicBezTo>
                  <a:cubicBezTo>
                    <a:pt x="275268" y="819360"/>
                    <a:pt x="285997" y="832040"/>
                    <a:pt x="299165" y="839355"/>
                  </a:cubicBezTo>
                  <a:cubicBezTo>
                    <a:pt x="312332" y="846670"/>
                    <a:pt x="328913" y="849109"/>
                    <a:pt x="344519" y="844232"/>
                  </a:cubicBezTo>
                  <a:cubicBezTo>
                    <a:pt x="360125" y="839843"/>
                    <a:pt x="372804" y="829114"/>
                    <a:pt x="380120" y="815946"/>
                  </a:cubicBezTo>
                  <a:cubicBezTo>
                    <a:pt x="387435" y="802779"/>
                    <a:pt x="389873" y="786198"/>
                    <a:pt x="384996" y="770592"/>
                  </a:cubicBezTo>
                  <a:cubicBezTo>
                    <a:pt x="380607" y="754499"/>
                    <a:pt x="370366" y="742307"/>
                    <a:pt x="356711" y="734992"/>
                  </a:cubicBezTo>
                  <a:lnTo>
                    <a:pt x="356711" y="734992"/>
                  </a:lnTo>
                  <a:close/>
                  <a:moveTo>
                    <a:pt x="578118" y="458477"/>
                  </a:moveTo>
                  <a:cubicBezTo>
                    <a:pt x="559098" y="463842"/>
                    <a:pt x="543980" y="476521"/>
                    <a:pt x="535201" y="493102"/>
                  </a:cubicBezTo>
                  <a:cubicBezTo>
                    <a:pt x="526424" y="509196"/>
                    <a:pt x="523498" y="528703"/>
                    <a:pt x="529350" y="547722"/>
                  </a:cubicBezTo>
                  <a:cubicBezTo>
                    <a:pt x="534714" y="566742"/>
                    <a:pt x="547393" y="581860"/>
                    <a:pt x="563975" y="590638"/>
                  </a:cubicBezTo>
                  <a:cubicBezTo>
                    <a:pt x="580068" y="599417"/>
                    <a:pt x="599576" y="602343"/>
                    <a:pt x="618595" y="596490"/>
                  </a:cubicBezTo>
                  <a:cubicBezTo>
                    <a:pt x="637614" y="591126"/>
                    <a:pt x="652733" y="578446"/>
                    <a:pt x="661511" y="561865"/>
                  </a:cubicBezTo>
                  <a:cubicBezTo>
                    <a:pt x="670289" y="545772"/>
                    <a:pt x="673215" y="526265"/>
                    <a:pt x="667363" y="507245"/>
                  </a:cubicBezTo>
                  <a:cubicBezTo>
                    <a:pt x="661998" y="488226"/>
                    <a:pt x="649319" y="473107"/>
                    <a:pt x="632737" y="464329"/>
                  </a:cubicBezTo>
                  <a:cubicBezTo>
                    <a:pt x="617132" y="455551"/>
                    <a:pt x="597625" y="452625"/>
                    <a:pt x="578118" y="458477"/>
                  </a:cubicBezTo>
                  <a:lnTo>
                    <a:pt x="578118" y="458477"/>
                  </a:lnTo>
                  <a:close/>
                  <a:moveTo>
                    <a:pt x="626886" y="475058"/>
                  </a:moveTo>
                  <a:cubicBezTo>
                    <a:pt x="613718" y="467743"/>
                    <a:pt x="597137" y="465305"/>
                    <a:pt x="581531" y="470181"/>
                  </a:cubicBezTo>
                  <a:cubicBezTo>
                    <a:pt x="565926" y="474570"/>
                    <a:pt x="553246" y="485299"/>
                    <a:pt x="545931" y="498467"/>
                  </a:cubicBezTo>
                  <a:cubicBezTo>
                    <a:pt x="538616" y="511634"/>
                    <a:pt x="536177" y="528215"/>
                    <a:pt x="541054" y="543821"/>
                  </a:cubicBezTo>
                  <a:cubicBezTo>
                    <a:pt x="545443" y="559427"/>
                    <a:pt x="556172" y="572106"/>
                    <a:pt x="569339" y="579422"/>
                  </a:cubicBezTo>
                  <a:cubicBezTo>
                    <a:pt x="582507" y="586737"/>
                    <a:pt x="599088" y="589175"/>
                    <a:pt x="614694" y="584298"/>
                  </a:cubicBezTo>
                  <a:cubicBezTo>
                    <a:pt x="630299" y="579909"/>
                    <a:pt x="642979" y="569181"/>
                    <a:pt x="650294" y="556013"/>
                  </a:cubicBezTo>
                  <a:cubicBezTo>
                    <a:pt x="657610" y="542846"/>
                    <a:pt x="660048" y="526265"/>
                    <a:pt x="655171" y="510659"/>
                  </a:cubicBezTo>
                  <a:cubicBezTo>
                    <a:pt x="650782" y="495053"/>
                    <a:pt x="640541" y="482373"/>
                    <a:pt x="626886" y="475058"/>
                  </a:cubicBezTo>
                  <a:lnTo>
                    <a:pt x="626886" y="475058"/>
                  </a:lnTo>
                  <a:close/>
                  <a:moveTo>
                    <a:pt x="419134" y="504807"/>
                  </a:moveTo>
                  <a:cubicBezTo>
                    <a:pt x="400114" y="510171"/>
                    <a:pt x="384996" y="522851"/>
                    <a:pt x="376218" y="539432"/>
                  </a:cubicBezTo>
                  <a:cubicBezTo>
                    <a:pt x="367440" y="555525"/>
                    <a:pt x="364513" y="575033"/>
                    <a:pt x="370366" y="594052"/>
                  </a:cubicBezTo>
                  <a:cubicBezTo>
                    <a:pt x="375730" y="613072"/>
                    <a:pt x="388410" y="628190"/>
                    <a:pt x="404991" y="636968"/>
                  </a:cubicBezTo>
                  <a:cubicBezTo>
                    <a:pt x="421085" y="645746"/>
                    <a:pt x="440592" y="648672"/>
                    <a:pt x="459611" y="642820"/>
                  </a:cubicBezTo>
                  <a:cubicBezTo>
                    <a:pt x="478631" y="637456"/>
                    <a:pt x="493749" y="624776"/>
                    <a:pt x="502527" y="608195"/>
                  </a:cubicBezTo>
                  <a:cubicBezTo>
                    <a:pt x="511306" y="592101"/>
                    <a:pt x="514232" y="572594"/>
                    <a:pt x="508379" y="553575"/>
                  </a:cubicBezTo>
                  <a:cubicBezTo>
                    <a:pt x="503015" y="534555"/>
                    <a:pt x="490335" y="519437"/>
                    <a:pt x="473754" y="510659"/>
                  </a:cubicBezTo>
                  <a:cubicBezTo>
                    <a:pt x="457661" y="501881"/>
                    <a:pt x="438154" y="498954"/>
                    <a:pt x="419134" y="504807"/>
                  </a:cubicBezTo>
                  <a:lnTo>
                    <a:pt x="419134" y="504807"/>
                  </a:lnTo>
                  <a:close/>
                  <a:moveTo>
                    <a:pt x="467902" y="521388"/>
                  </a:moveTo>
                  <a:cubicBezTo>
                    <a:pt x="454734" y="514073"/>
                    <a:pt x="438154" y="511634"/>
                    <a:pt x="422548" y="516511"/>
                  </a:cubicBezTo>
                  <a:cubicBezTo>
                    <a:pt x="406942" y="520900"/>
                    <a:pt x="394262" y="531629"/>
                    <a:pt x="386947" y="544797"/>
                  </a:cubicBezTo>
                  <a:cubicBezTo>
                    <a:pt x="379632" y="557964"/>
                    <a:pt x="377194" y="574545"/>
                    <a:pt x="382070" y="590151"/>
                  </a:cubicBezTo>
                  <a:cubicBezTo>
                    <a:pt x="386459" y="605757"/>
                    <a:pt x="397188" y="618436"/>
                    <a:pt x="410356" y="625751"/>
                  </a:cubicBezTo>
                  <a:cubicBezTo>
                    <a:pt x="423523" y="633066"/>
                    <a:pt x="440104" y="635505"/>
                    <a:pt x="455710" y="630628"/>
                  </a:cubicBezTo>
                  <a:cubicBezTo>
                    <a:pt x="471316" y="626239"/>
                    <a:pt x="483995" y="615510"/>
                    <a:pt x="491310" y="602343"/>
                  </a:cubicBezTo>
                  <a:cubicBezTo>
                    <a:pt x="498625" y="589175"/>
                    <a:pt x="501064" y="572594"/>
                    <a:pt x="496187" y="556989"/>
                  </a:cubicBezTo>
                  <a:cubicBezTo>
                    <a:pt x="491798" y="541383"/>
                    <a:pt x="481069" y="528703"/>
                    <a:pt x="467902" y="521388"/>
                  </a:cubicBezTo>
                  <a:lnTo>
                    <a:pt x="467902" y="521388"/>
                  </a:lnTo>
                  <a:close/>
                  <a:moveTo>
                    <a:pt x="259662" y="550649"/>
                  </a:moveTo>
                  <a:cubicBezTo>
                    <a:pt x="240643" y="556013"/>
                    <a:pt x="225525" y="568693"/>
                    <a:pt x="216747" y="585274"/>
                  </a:cubicBezTo>
                  <a:cubicBezTo>
                    <a:pt x="207968" y="601367"/>
                    <a:pt x="205042" y="620874"/>
                    <a:pt x="210894" y="639894"/>
                  </a:cubicBezTo>
                  <a:cubicBezTo>
                    <a:pt x="216259" y="658914"/>
                    <a:pt x="228939" y="674032"/>
                    <a:pt x="245520" y="682810"/>
                  </a:cubicBezTo>
                  <a:cubicBezTo>
                    <a:pt x="261613" y="691588"/>
                    <a:pt x="281120" y="694514"/>
                    <a:pt x="300140" y="688662"/>
                  </a:cubicBezTo>
                  <a:cubicBezTo>
                    <a:pt x="319160" y="683298"/>
                    <a:pt x="334278" y="670618"/>
                    <a:pt x="343056" y="654037"/>
                  </a:cubicBezTo>
                  <a:cubicBezTo>
                    <a:pt x="351834" y="637943"/>
                    <a:pt x="354760" y="618436"/>
                    <a:pt x="348908" y="599417"/>
                  </a:cubicBezTo>
                  <a:cubicBezTo>
                    <a:pt x="343544" y="580397"/>
                    <a:pt x="330864" y="565279"/>
                    <a:pt x="314283" y="556501"/>
                  </a:cubicBezTo>
                  <a:cubicBezTo>
                    <a:pt x="298189" y="548210"/>
                    <a:pt x="278682" y="545284"/>
                    <a:pt x="259662" y="550649"/>
                  </a:cubicBezTo>
                  <a:lnTo>
                    <a:pt x="259662" y="550649"/>
                  </a:lnTo>
                  <a:close/>
                  <a:moveTo>
                    <a:pt x="308430" y="567717"/>
                  </a:moveTo>
                  <a:cubicBezTo>
                    <a:pt x="295263" y="560402"/>
                    <a:pt x="278682" y="557964"/>
                    <a:pt x="263076" y="562841"/>
                  </a:cubicBezTo>
                  <a:cubicBezTo>
                    <a:pt x="247470" y="567230"/>
                    <a:pt x="234791" y="577959"/>
                    <a:pt x="227476" y="591126"/>
                  </a:cubicBezTo>
                  <a:cubicBezTo>
                    <a:pt x="220160" y="604293"/>
                    <a:pt x="217722" y="620874"/>
                    <a:pt x="222599" y="636480"/>
                  </a:cubicBezTo>
                  <a:cubicBezTo>
                    <a:pt x="226988" y="652086"/>
                    <a:pt x="237717" y="664766"/>
                    <a:pt x="250884" y="672081"/>
                  </a:cubicBezTo>
                  <a:cubicBezTo>
                    <a:pt x="264052" y="679396"/>
                    <a:pt x="280633" y="681834"/>
                    <a:pt x="296238" y="676958"/>
                  </a:cubicBezTo>
                  <a:cubicBezTo>
                    <a:pt x="311844" y="672081"/>
                    <a:pt x="324524" y="661840"/>
                    <a:pt x="331839" y="648672"/>
                  </a:cubicBezTo>
                  <a:cubicBezTo>
                    <a:pt x="339154" y="635505"/>
                    <a:pt x="341593" y="618924"/>
                    <a:pt x="336716" y="603318"/>
                  </a:cubicBezTo>
                  <a:cubicBezTo>
                    <a:pt x="332327" y="587712"/>
                    <a:pt x="321598" y="575033"/>
                    <a:pt x="308430" y="567717"/>
                  </a:cubicBezTo>
                  <a:lnTo>
                    <a:pt x="308430" y="567717"/>
                  </a:lnTo>
                  <a:close/>
                  <a:moveTo>
                    <a:pt x="556660" y="14201"/>
                  </a:moveTo>
                  <a:lnTo>
                    <a:pt x="39231" y="163918"/>
                  </a:lnTo>
                  <a:cubicBezTo>
                    <a:pt x="29478" y="166845"/>
                    <a:pt x="21675" y="173672"/>
                    <a:pt x="17286" y="181962"/>
                  </a:cubicBezTo>
                  <a:cubicBezTo>
                    <a:pt x="12409" y="190741"/>
                    <a:pt x="10945" y="200982"/>
                    <a:pt x="13872" y="211223"/>
                  </a:cubicBezTo>
                  <a:lnTo>
                    <a:pt x="319160" y="1264125"/>
                  </a:lnTo>
                  <a:cubicBezTo>
                    <a:pt x="322086" y="1274366"/>
                    <a:pt x="328913" y="1282169"/>
                    <a:pt x="337691" y="1287046"/>
                  </a:cubicBezTo>
                  <a:cubicBezTo>
                    <a:pt x="346470" y="1291922"/>
                    <a:pt x="356711" y="1293385"/>
                    <a:pt x="366952" y="1290459"/>
                  </a:cubicBezTo>
                  <a:lnTo>
                    <a:pt x="883406" y="1140742"/>
                  </a:lnTo>
                  <a:cubicBezTo>
                    <a:pt x="893646" y="1137815"/>
                    <a:pt x="901450" y="1130988"/>
                    <a:pt x="906326" y="1122209"/>
                  </a:cubicBezTo>
                  <a:cubicBezTo>
                    <a:pt x="911203" y="1113431"/>
                    <a:pt x="912667" y="1103190"/>
                    <a:pt x="909740" y="1092949"/>
                  </a:cubicBezTo>
                  <a:lnTo>
                    <a:pt x="604452" y="40048"/>
                  </a:lnTo>
                  <a:cubicBezTo>
                    <a:pt x="601526" y="29806"/>
                    <a:pt x="594699" y="22003"/>
                    <a:pt x="585920" y="17127"/>
                  </a:cubicBezTo>
                  <a:cubicBezTo>
                    <a:pt x="577142" y="12738"/>
                    <a:pt x="566901" y="11274"/>
                    <a:pt x="556660" y="14201"/>
                  </a:cubicBezTo>
                  <a:close/>
                </a:path>
              </a:pathLst>
            </a:custGeom>
            <a:solidFill>
              <a:srgbClr val="000000"/>
            </a:solidFill>
            <a:ln w="4877" cap="flat">
              <a:noFill/>
              <a:prstDash val="solid"/>
              <a:miter/>
            </a:ln>
          </p:spPr>
          <p:txBody>
            <a:bodyPr rtlCol="0" anchor="ctr"/>
            <a:lstStyle/>
            <a:p>
              <a:endParaRPr lang="zh-CN" altLang="en-US"/>
            </a:p>
          </p:txBody>
        </p:sp>
      </p:grpSp>
      <p:grpSp>
        <p:nvGrpSpPr>
          <p:cNvPr id="178" name="组合 177"/>
          <p:cNvGrpSpPr/>
          <p:nvPr/>
        </p:nvGrpSpPr>
        <p:grpSpPr>
          <a:xfrm>
            <a:off x="2538919" y="4906773"/>
            <a:ext cx="9859550" cy="1950251"/>
            <a:chOff x="2538919" y="4906773"/>
            <a:chExt cx="9859550" cy="1950251"/>
          </a:xfrm>
        </p:grpSpPr>
        <p:sp>
          <p:nvSpPr>
            <p:cNvPr id="15" name="文本框 14"/>
            <p:cNvSpPr txBox="1"/>
            <p:nvPr/>
          </p:nvSpPr>
          <p:spPr>
            <a:xfrm>
              <a:off x="10142247" y="6264286"/>
              <a:ext cx="2256222" cy="261610"/>
            </a:xfrm>
            <a:prstGeom prst="rect">
              <a:avLst/>
            </a:prstGeom>
            <a:noFill/>
          </p:spPr>
          <p:txBody>
            <a:bodyPr wrap="square">
              <a:spAutoFit/>
            </a:bodyPr>
            <a:lstStyle/>
            <a:p>
              <a:pPr fontAlgn="ctr"/>
              <a:r>
                <a:rPr lang="en-US" altLang="zh-CN" sz="1100" b="0" i="0" u="none" strike="noStrike" dirty="0">
                  <a:solidFill>
                    <a:srgbClr val="000000"/>
                  </a:solidFill>
                  <a:effectLst/>
                  <a:ea typeface="Gilroy" panose="00000400000000000000" charset="0"/>
                </a:rPr>
                <a:t>www.website.com</a:t>
              </a:r>
            </a:p>
          </p:txBody>
        </p:sp>
        <p:sp>
          <p:nvSpPr>
            <p:cNvPr id="3" name="任意多边形: 形状 2"/>
            <p:cNvSpPr/>
            <p:nvPr/>
          </p:nvSpPr>
          <p:spPr>
            <a:xfrm>
              <a:off x="11581436" y="5524173"/>
              <a:ext cx="74942" cy="74558"/>
            </a:xfrm>
            <a:custGeom>
              <a:avLst/>
              <a:gdLst>
                <a:gd name="connsiteX0" fmla="*/ 41940 w 95097"/>
                <a:gd name="connsiteY0" fmla="*/ 0 h 94610"/>
                <a:gd name="connsiteX1" fmla="*/ 41453 w 95097"/>
                <a:gd name="connsiteY1" fmla="*/ 40965 h 94610"/>
                <a:gd name="connsiteX2" fmla="*/ 0 w 95097"/>
                <a:gd name="connsiteY2" fmla="*/ 40477 h 94610"/>
                <a:gd name="connsiteX3" fmla="*/ 0 w 95097"/>
                <a:gd name="connsiteY3" fmla="*/ 52669 h 94610"/>
                <a:gd name="connsiteX4" fmla="*/ 41453 w 95097"/>
                <a:gd name="connsiteY4" fmla="*/ 53157 h 94610"/>
                <a:gd name="connsiteX5" fmla="*/ 40477 w 95097"/>
                <a:gd name="connsiteY5" fmla="*/ 94610 h 94610"/>
                <a:gd name="connsiteX6" fmla="*/ 53157 w 95097"/>
                <a:gd name="connsiteY6" fmla="*/ 94610 h 94610"/>
                <a:gd name="connsiteX7" fmla="*/ 53645 w 95097"/>
                <a:gd name="connsiteY7" fmla="*/ 53645 h 94610"/>
                <a:gd name="connsiteX8" fmla="*/ 94610 w 95097"/>
                <a:gd name="connsiteY8" fmla="*/ 54132 h 94610"/>
                <a:gd name="connsiteX9" fmla="*/ 95098 w 95097"/>
                <a:gd name="connsiteY9" fmla="*/ 41940 h 94610"/>
                <a:gd name="connsiteX10" fmla="*/ 53645 w 95097"/>
                <a:gd name="connsiteY10" fmla="*/ 40965 h 94610"/>
                <a:gd name="connsiteX11" fmla="*/ 54620 w 95097"/>
                <a:gd name="connsiteY11" fmla="*/ 0 h 9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097" h="94610">
                  <a:moveTo>
                    <a:pt x="41940" y="0"/>
                  </a:moveTo>
                  <a:lnTo>
                    <a:pt x="41453" y="40965"/>
                  </a:lnTo>
                  <a:lnTo>
                    <a:pt x="0" y="40477"/>
                  </a:lnTo>
                  <a:lnTo>
                    <a:pt x="0" y="52669"/>
                  </a:lnTo>
                  <a:lnTo>
                    <a:pt x="41453" y="53157"/>
                  </a:lnTo>
                  <a:lnTo>
                    <a:pt x="40477" y="94610"/>
                  </a:lnTo>
                  <a:lnTo>
                    <a:pt x="53157" y="94610"/>
                  </a:lnTo>
                  <a:lnTo>
                    <a:pt x="53645" y="53645"/>
                  </a:lnTo>
                  <a:lnTo>
                    <a:pt x="94610" y="54132"/>
                  </a:lnTo>
                  <a:lnTo>
                    <a:pt x="95098" y="41940"/>
                  </a:lnTo>
                  <a:lnTo>
                    <a:pt x="53645" y="40965"/>
                  </a:lnTo>
                  <a:lnTo>
                    <a:pt x="54620" y="0"/>
                  </a:lnTo>
                  <a:close/>
                </a:path>
              </a:pathLst>
            </a:custGeom>
            <a:solidFill>
              <a:srgbClr val="1A1A1A"/>
            </a:solidFill>
            <a:ln w="4877" cap="flat">
              <a:noFill/>
              <a:prstDash val="solid"/>
              <a:miter/>
            </a:ln>
          </p:spPr>
          <p:txBody>
            <a:bodyPr rtlCol="0" anchor="ctr"/>
            <a:lstStyle/>
            <a:p>
              <a:endParaRPr lang="zh-CN" altLang="en-US"/>
            </a:p>
          </p:txBody>
        </p:sp>
        <p:grpSp>
          <p:nvGrpSpPr>
            <p:cNvPr id="151" name="组合 150"/>
            <p:cNvGrpSpPr/>
            <p:nvPr/>
          </p:nvGrpSpPr>
          <p:grpSpPr>
            <a:xfrm>
              <a:off x="2538919" y="4906773"/>
              <a:ext cx="9654055" cy="1950251"/>
              <a:chOff x="-1463" y="4393581"/>
              <a:chExt cx="12194438" cy="2463443"/>
            </a:xfrm>
          </p:grpSpPr>
          <p:grpSp>
            <p:nvGrpSpPr>
              <p:cNvPr id="152" name="组合 151"/>
              <p:cNvGrpSpPr/>
              <p:nvPr/>
            </p:nvGrpSpPr>
            <p:grpSpPr>
              <a:xfrm>
                <a:off x="-1463" y="4393581"/>
                <a:ext cx="12194438" cy="2463443"/>
                <a:chOff x="-1463" y="4393581"/>
                <a:chExt cx="12194438" cy="2463443"/>
              </a:xfrm>
            </p:grpSpPr>
            <p:sp>
              <p:nvSpPr>
                <p:cNvPr id="155" name="任意多边形: 形状 154"/>
                <p:cNvSpPr/>
                <p:nvPr/>
              </p:nvSpPr>
              <p:spPr>
                <a:xfrm>
                  <a:off x="0" y="4393581"/>
                  <a:ext cx="12192975" cy="2371759"/>
                </a:xfrm>
                <a:custGeom>
                  <a:avLst/>
                  <a:gdLst>
                    <a:gd name="connsiteX0" fmla="*/ 7391278 w 12192975"/>
                    <a:gd name="connsiteY0" fmla="*/ 1222786 h 2371759"/>
                    <a:gd name="connsiteX1" fmla="*/ 7423465 w 12192975"/>
                    <a:gd name="connsiteY1" fmla="*/ 1222786 h 2371759"/>
                    <a:gd name="connsiteX2" fmla="*/ 7521001 w 12192975"/>
                    <a:gd name="connsiteY2" fmla="*/ 1211569 h 2371759"/>
                    <a:gd name="connsiteX3" fmla="*/ 7577084 w 12192975"/>
                    <a:gd name="connsiteY3" fmla="*/ 1215470 h 2371759"/>
                    <a:gd name="connsiteX4" fmla="*/ 7712659 w 12192975"/>
                    <a:gd name="connsiteY4" fmla="*/ 1091600 h 2371759"/>
                    <a:gd name="connsiteX5" fmla="*/ 7715585 w 12192975"/>
                    <a:gd name="connsiteY5" fmla="*/ 1075994 h 2371759"/>
                    <a:gd name="connsiteX6" fmla="*/ 7632192 w 12192975"/>
                    <a:gd name="connsiteY6" fmla="*/ 903843 h 2371759"/>
                    <a:gd name="connsiteX7" fmla="*/ 7782885 w 12192975"/>
                    <a:gd name="connsiteY7" fmla="*/ 807282 h 2371759"/>
                    <a:gd name="connsiteX8" fmla="*/ 7608296 w 12192975"/>
                    <a:gd name="connsiteY8" fmla="*/ 640983 h 2371759"/>
                    <a:gd name="connsiteX9" fmla="*/ 7719487 w 12192975"/>
                    <a:gd name="connsiteY9" fmla="*/ 119166 h 2371759"/>
                    <a:gd name="connsiteX10" fmla="*/ 8243743 w 12192975"/>
                    <a:gd name="connsiteY10" fmla="*/ 218165 h 2371759"/>
                    <a:gd name="connsiteX11" fmla="*/ 8244231 w 12192975"/>
                    <a:gd name="connsiteY11" fmla="*/ 218652 h 2371759"/>
                    <a:gd name="connsiteX12" fmla="*/ 8492947 w 12192975"/>
                    <a:gd name="connsiteY12" fmla="*/ 405922 h 2371759"/>
                    <a:gd name="connsiteX13" fmla="*/ 8512454 w 12192975"/>
                    <a:gd name="connsiteY13" fmla="*/ 594654 h 2371759"/>
                    <a:gd name="connsiteX14" fmla="*/ 8539764 w 12192975"/>
                    <a:gd name="connsiteY14" fmla="*/ 551738 h 2371759"/>
                    <a:gd name="connsiteX15" fmla="*/ 8542690 w 12192975"/>
                    <a:gd name="connsiteY15" fmla="*/ 531255 h 2371759"/>
                    <a:gd name="connsiteX16" fmla="*/ 8565612 w 12192975"/>
                    <a:gd name="connsiteY16" fmla="*/ 508334 h 2371759"/>
                    <a:gd name="connsiteX17" fmla="*/ 8594385 w 12192975"/>
                    <a:gd name="connsiteY17" fmla="*/ 523452 h 2371759"/>
                    <a:gd name="connsiteX18" fmla="*/ 8602675 w 12192975"/>
                    <a:gd name="connsiteY18" fmla="*/ 579048 h 2371759"/>
                    <a:gd name="connsiteX19" fmla="*/ 8537326 w 12192975"/>
                    <a:gd name="connsiteY19" fmla="*/ 654638 h 2371759"/>
                    <a:gd name="connsiteX20" fmla="*/ 8663148 w 12192975"/>
                    <a:gd name="connsiteY20" fmla="*/ 736081 h 2371759"/>
                    <a:gd name="connsiteX21" fmla="*/ 8692896 w 12192975"/>
                    <a:gd name="connsiteY21" fmla="*/ 734618 h 2371759"/>
                    <a:gd name="connsiteX22" fmla="*/ 8707526 w 12192975"/>
                    <a:gd name="connsiteY22" fmla="*/ 735106 h 2371759"/>
                    <a:gd name="connsiteX23" fmla="*/ 8738738 w 12192975"/>
                    <a:gd name="connsiteY23" fmla="*/ 685362 h 2371759"/>
                    <a:gd name="connsiteX24" fmla="*/ 8914303 w 12192975"/>
                    <a:gd name="connsiteY24" fmla="*/ 590752 h 2371759"/>
                    <a:gd name="connsiteX25" fmla="*/ 8982090 w 12192975"/>
                    <a:gd name="connsiteY25" fmla="*/ 252302 h 2371759"/>
                    <a:gd name="connsiteX26" fmla="*/ 8983553 w 12192975"/>
                    <a:gd name="connsiteY26" fmla="*/ 249864 h 2371759"/>
                    <a:gd name="connsiteX27" fmla="*/ 9133759 w 12192975"/>
                    <a:gd name="connsiteY27" fmla="*/ 208411 h 2371759"/>
                    <a:gd name="connsiteX28" fmla="*/ 9205935 w 12192975"/>
                    <a:gd name="connsiteY28" fmla="*/ 346912 h 2371759"/>
                    <a:gd name="connsiteX29" fmla="*/ 9203985 w 12192975"/>
                    <a:gd name="connsiteY29" fmla="*/ 452739 h 2371759"/>
                    <a:gd name="connsiteX30" fmla="*/ 9220566 w 12192975"/>
                    <a:gd name="connsiteY30" fmla="*/ 425429 h 2371759"/>
                    <a:gd name="connsiteX31" fmla="*/ 9221541 w 12192975"/>
                    <a:gd name="connsiteY31" fmla="*/ 423966 h 2371759"/>
                    <a:gd name="connsiteX32" fmla="*/ 9312250 w 12192975"/>
                    <a:gd name="connsiteY32" fmla="*/ 399094 h 2371759"/>
                    <a:gd name="connsiteX33" fmla="*/ 9355653 w 12192975"/>
                    <a:gd name="connsiteY33" fmla="*/ 482487 h 2371759"/>
                    <a:gd name="connsiteX34" fmla="*/ 9426854 w 12192975"/>
                    <a:gd name="connsiteY34" fmla="*/ 662441 h 2371759"/>
                    <a:gd name="connsiteX35" fmla="*/ 9473184 w 12192975"/>
                    <a:gd name="connsiteY35" fmla="*/ 695116 h 2371759"/>
                    <a:gd name="connsiteX36" fmla="*/ 9501470 w 12192975"/>
                    <a:gd name="connsiteY36" fmla="*/ 778997 h 2371759"/>
                    <a:gd name="connsiteX37" fmla="*/ 9572671 w 12192975"/>
                    <a:gd name="connsiteY37" fmla="*/ 864828 h 2371759"/>
                    <a:gd name="connsiteX38" fmla="*/ 9565356 w 12192975"/>
                    <a:gd name="connsiteY38" fmla="*/ 827277 h 2371759"/>
                    <a:gd name="connsiteX39" fmla="*/ 9619976 w 12192975"/>
                    <a:gd name="connsiteY39" fmla="*/ 685362 h 2371759"/>
                    <a:gd name="connsiteX40" fmla="*/ 9861865 w 12192975"/>
                    <a:gd name="connsiteY40" fmla="*/ 593191 h 2371759"/>
                    <a:gd name="connsiteX41" fmla="*/ 9813585 w 12192975"/>
                    <a:gd name="connsiteY41" fmla="*/ 524915 h 2371759"/>
                    <a:gd name="connsiteX42" fmla="*/ 9821875 w 12192975"/>
                    <a:gd name="connsiteY42" fmla="*/ 469320 h 2371759"/>
                    <a:gd name="connsiteX43" fmla="*/ 9850648 w 12192975"/>
                    <a:gd name="connsiteY43" fmla="*/ 454202 h 2371759"/>
                    <a:gd name="connsiteX44" fmla="*/ 9873569 w 12192975"/>
                    <a:gd name="connsiteY44" fmla="*/ 477123 h 2371759"/>
                    <a:gd name="connsiteX45" fmla="*/ 9876495 w 12192975"/>
                    <a:gd name="connsiteY45" fmla="*/ 497605 h 2371759"/>
                    <a:gd name="connsiteX46" fmla="*/ 9903806 w 12192975"/>
                    <a:gd name="connsiteY46" fmla="*/ 540521 h 2371759"/>
                    <a:gd name="connsiteX47" fmla="*/ 9923313 w 12192975"/>
                    <a:gd name="connsiteY47" fmla="*/ 351789 h 2371759"/>
                    <a:gd name="connsiteX48" fmla="*/ 10172030 w 12192975"/>
                    <a:gd name="connsiteY48" fmla="*/ 164520 h 2371759"/>
                    <a:gd name="connsiteX49" fmla="*/ 10172517 w 12192975"/>
                    <a:gd name="connsiteY49" fmla="*/ 164032 h 2371759"/>
                    <a:gd name="connsiteX50" fmla="*/ 10696773 w 12192975"/>
                    <a:gd name="connsiteY50" fmla="*/ 65033 h 2371759"/>
                    <a:gd name="connsiteX51" fmla="*/ 10857707 w 12192975"/>
                    <a:gd name="connsiteY51" fmla="*/ 292292 h 2371759"/>
                    <a:gd name="connsiteX52" fmla="*/ 10917692 w 12192975"/>
                    <a:gd name="connsiteY52" fmla="*/ 282051 h 2371759"/>
                    <a:gd name="connsiteX53" fmla="*/ 10918180 w 12192975"/>
                    <a:gd name="connsiteY53" fmla="*/ 281563 h 2371759"/>
                    <a:gd name="connsiteX54" fmla="*/ 11442436 w 12192975"/>
                    <a:gd name="connsiteY54" fmla="*/ 182564 h 2371759"/>
                    <a:gd name="connsiteX55" fmla="*/ 11487791 w 12192975"/>
                    <a:gd name="connsiteY55" fmla="*/ 217677 h 2371759"/>
                    <a:gd name="connsiteX56" fmla="*/ 11530218 w 12192975"/>
                    <a:gd name="connsiteY56" fmla="*/ 91856 h 2371759"/>
                    <a:gd name="connsiteX57" fmla="*/ 11691153 w 12192975"/>
                    <a:gd name="connsiteY57" fmla="*/ 88442 h 2371759"/>
                    <a:gd name="connsiteX58" fmla="*/ 11693591 w 12192975"/>
                    <a:gd name="connsiteY58" fmla="*/ 90393 h 2371759"/>
                    <a:gd name="connsiteX59" fmla="*/ 11792591 w 12192975"/>
                    <a:gd name="connsiteY59" fmla="*/ 199633 h 2371759"/>
                    <a:gd name="connsiteX60" fmla="*/ 11814048 w 12192975"/>
                    <a:gd name="connsiteY60" fmla="*/ 153303 h 2371759"/>
                    <a:gd name="connsiteX61" fmla="*/ 11897442 w 12192975"/>
                    <a:gd name="connsiteY61" fmla="*/ 148426 h 2371759"/>
                    <a:gd name="connsiteX62" fmla="*/ 11898904 w 12192975"/>
                    <a:gd name="connsiteY62" fmla="*/ 149402 h 2371759"/>
                    <a:gd name="connsiteX63" fmla="*/ 11983761 w 12192975"/>
                    <a:gd name="connsiteY63" fmla="*/ 399094 h 2371759"/>
                    <a:gd name="connsiteX64" fmla="*/ 12133478 w 12192975"/>
                    <a:gd name="connsiteY64" fmla="*/ 518088 h 2371759"/>
                    <a:gd name="connsiteX65" fmla="*/ 12190050 w 12192975"/>
                    <a:gd name="connsiteY65" fmla="*/ 555639 h 2371759"/>
                    <a:gd name="connsiteX66" fmla="*/ 12192975 w 12192975"/>
                    <a:gd name="connsiteY66" fmla="*/ 555152 h 2371759"/>
                    <a:gd name="connsiteX67" fmla="*/ 12192975 w 12192975"/>
                    <a:gd name="connsiteY67" fmla="*/ 1224248 h 2371759"/>
                    <a:gd name="connsiteX68" fmla="*/ 12192975 w 12192975"/>
                    <a:gd name="connsiteY68" fmla="*/ 1472478 h 2371759"/>
                    <a:gd name="connsiteX69" fmla="*/ 12192975 w 12192975"/>
                    <a:gd name="connsiteY69" fmla="*/ 2371760 h 2371759"/>
                    <a:gd name="connsiteX70" fmla="*/ 0 w 12192975"/>
                    <a:gd name="connsiteY70" fmla="*/ 2371760 h 2371759"/>
                    <a:gd name="connsiteX71" fmla="*/ 0 w 12192975"/>
                    <a:gd name="connsiteY71" fmla="*/ 1471015 h 2371759"/>
                    <a:gd name="connsiteX72" fmla="*/ 0 w 12192975"/>
                    <a:gd name="connsiteY72" fmla="*/ 1222786 h 2371759"/>
                    <a:gd name="connsiteX73" fmla="*/ 0 w 12192975"/>
                    <a:gd name="connsiteY73" fmla="*/ 1095501 h 2371759"/>
                    <a:gd name="connsiteX74" fmla="*/ 7315 w 12192975"/>
                    <a:gd name="connsiteY74" fmla="*/ 1091600 h 2371759"/>
                    <a:gd name="connsiteX75" fmla="*/ 10241 w 12192975"/>
                    <a:gd name="connsiteY75" fmla="*/ 1075994 h 2371759"/>
                    <a:gd name="connsiteX76" fmla="*/ 488 w 12192975"/>
                    <a:gd name="connsiteY76" fmla="*/ 1071605 h 2371759"/>
                    <a:gd name="connsiteX77" fmla="*/ 488 w 12192975"/>
                    <a:gd name="connsiteY77" fmla="*/ 819962 h 2371759"/>
                    <a:gd name="connsiteX78" fmla="*/ 78029 w 12192975"/>
                    <a:gd name="connsiteY78" fmla="*/ 807770 h 2371759"/>
                    <a:gd name="connsiteX79" fmla="*/ 488 w 12192975"/>
                    <a:gd name="connsiteY79" fmla="*/ 748760 h 2371759"/>
                    <a:gd name="connsiteX80" fmla="*/ 488 w 12192975"/>
                    <a:gd name="connsiteY80" fmla="*/ 129407 h 2371759"/>
                    <a:gd name="connsiteX81" fmla="*/ 14630 w 12192975"/>
                    <a:gd name="connsiteY81" fmla="*/ 119653 h 2371759"/>
                    <a:gd name="connsiteX82" fmla="*/ 538886 w 12192975"/>
                    <a:gd name="connsiteY82" fmla="*/ 218652 h 2371759"/>
                    <a:gd name="connsiteX83" fmla="*/ 539374 w 12192975"/>
                    <a:gd name="connsiteY83" fmla="*/ 219140 h 2371759"/>
                    <a:gd name="connsiteX84" fmla="*/ 788091 w 12192975"/>
                    <a:gd name="connsiteY84" fmla="*/ 406409 h 2371759"/>
                    <a:gd name="connsiteX85" fmla="*/ 807598 w 12192975"/>
                    <a:gd name="connsiteY85" fmla="*/ 595141 h 2371759"/>
                    <a:gd name="connsiteX86" fmla="*/ 834908 w 12192975"/>
                    <a:gd name="connsiteY86" fmla="*/ 552226 h 2371759"/>
                    <a:gd name="connsiteX87" fmla="*/ 837834 w 12192975"/>
                    <a:gd name="connsiteY87" fmla="*/ 531743 h 2371759"/>
                    <a:gd name="connsiteX88" fmla="*/ 860755 w 12192975"/>
                    <a:gd name="connsiteY88" fmla="*/ 508822 h 2371759"/>
                    <a:gd name="connsiteX89" fmla="*/ 889528 w 12192975"/>
                    <a:gd name="connsiteY89" fmla="*/ 523940 h 2371759"/>
                    <a:gd name="connsiteX90" fmla="*/ 897819 w 12192975"/>
                    <a:gd name="connsiteY90" fmla="*/ 579536 h 2371759"/>
                    <a:gd name="connsiteX91" fmla="*/ 832470 w 12192975"/>
                    <a:gd name="connsiteY91" fmla="*/ 655126 h 2371759"/>
                    <a:gd name="connsiteX92" fmla="*/ 958291 w 12192975"/>
                    <a:gd name="connsiteY92" fmla="*/ 736568 h 2371759"/>
                    <a:gd name="connsiteX93" fmla="*/ 988040 w 12192975"/>
                    <a:gd name="connsiteY93" fmla="*/ 735106 h 2371759"/>
                    <a:gd name="connsiteX94" fmla="*/ 1002670 w 12192975"/>
                    <a:gd name="connsiteY94" fmla="*/ 735593 h 2371759"/>
                    <a:gd name="connsiteX95" fmla="*/ 1033882 w 12192975"/>
                    <a:gd name="connsiteY95" fmla="*/ 685850 h 2371759"/>
                    <a:gd name="connsiteX96" fmla="*/ 1209446 w 12192975"/>
                    <a:gd name="connsiteY96" fmla="*/ 591240 h 2371759"/>
                    <a:gd name="connsiteX97" fmla="*/ 1277234 w 12192975"/>
                    <a:gd name="connsiteY97" fmla="*/ 252790 h 2371759"/>
                    <a:gd name="connsiteX98" fmla="*/ 1278697 w 12192975"/>
                    <a:gd name="connsiteY98" fmla="*/ 250352 h 2371759"/>
                    <a:gd name="connsiteX99" fmla="*/ 1428902 w 12192975"/>
                    <a:gd name="connsiteY99" fmla="*/ 208899 h 2371759"/>
                    <a:gd name="connsiteX100" fmla="*/ 1501079 w 12192975"/>
                    <a:gd name="connsiteY100" fmla="*/ 347400 h 2371759"/>
                    <a:gd name="connsiteX101" fmla="*/ 1499128 w 12192975"/>
                    <a:gd name="connsiteY101" fmla="*/ 453226 h 2371759"/>
                    <a:gd name="connsiteX102" fmla="*/ 1515709 w 12192975"/>
                    <a:gd name="connsiteY102" fmla="*/ 425916 h 2371759"/>
                    <a:gd name="connsiteX103" fmla="*/ 1516685 w 12192975"/>
                    <a:gd name="connsiteY103" fmla="*/ 424453 h 2371759"/>
                    <a:gd name="connsiteX104" fmla="*/ 1607393 w 12192975"/>
                    <a:gd name="connsiteY104" fmla="*/ 399582 h 2371759"/>
                    <a:gd name="connsiteX105" fmla="*/ 1650797 w 12192975"/>
                    <a:gd name="connsiteY105" fmla="*/ 482975 h 2371759"/>
                    <a:gd name="connsiteX106" fmla="*/ 1685910 w 12192975"/>
                    <a:gd name="connsiteY106" fmla="*/ 629279 h 2371759"/>
                    <a:gd name="connsiteX107" fmla="*/ 1760525 w 12192975"/>
                    <a:gd name="connsiteY107" fmla="*/ 600994 h 2371759"/>
                    <a:gd name="connsiteX108" fmla="*/ 1695176 w 12192975"/>
                    <a:gd name="connsiteY108" fmla="*/ 525403 h 2371759"/>
                    <a:gd name="connsiteX109" fmla="*/ 1703466 w 12192975"/>
                    <a:gd name="connsiteY109" fmla="*/ 469808 h 2371759"/>
                    <a:gd name="connsiteX110" fmla="*/ 1732239 w 12192975"/>
                    <a:gd name="connsiteY110" fmla="*/ 454690 h 2371759"/>
                    <a:gd name="connsiteX111" fmla="*/ 1755160 w 12192975"/>
                    <a:gd name="connsiteY111" fmla="*/ 477610 h 2371759"/>
                    <a:gd name="connsiteX112" fmla="*/ 1758086 w 12192975"/>
                    <a:gd name="connsiteY112" fmla="*/ 498093 h 2371759"/>
                    <a:gd name="connsiteX113" fmla="*/ 1785397 w 12192975"/>
                    <a:gd name="connsiteY113" fmla="*/ 541009 h 2371759"/>
                    <a:gd name="connsiteX114" fmla="*/ 1804904 w 12192975"/>
                    <a:gd name="connsiteY114" fmla="*/ 352277 h 2371759"/>
                    <a:gd name="connsiteX115" fmla="*/ 2053621 w 12192975"/>
                    <a:gd name="connsiteY115" fmla="*/ 165008 h 2371759"/>
                    <a:gd name="connsiteX116" fmla="*/ 2054108 w 12192975"/>
                    <a:gd name="connsiteY116" fmla="*/ 164520 h 2371759"/>
                    <a:gd name="connsiteX117" fmla="*/ 2578364 w 12192975"/>
                    <a:gd name="connsiteY117" fmla="*/ 65521 h 2371759"/>
                    <a:gd name="connsiteX118" fmla="*/ 2739299 w 12192975"/>
                    <a:gd name="connsiteY118" fmla="*/ 292780 h 2371759"/>
                    <a:gd name="connsiteX119" fmla="*/ 2799283 w 12192975"/>
                    <a:gd name="connsiteY119" fmla="*/ 282538 h 2371759"/>
                    <a:gd name="connsiteX120" fmla="*/ 2799771 w 12192975"/>
                    <a:gd name="connsiteY120" fmla="*/ 282051 h 2371759"/>
                    <a:gd name="connsiteX121" fmla="*/ 3324027 w 12192975"/>
                    <a:gd name="connsiteY121" fmla="*/ 183052 h 2371759"/>
                    <a:gd name="connsiteX122" fmla="*/ 3369381 w 12192975"/>
                    <a:gd name="connsiteY122" fmla="*/ 218165 h 2371759"/>
                    <a:gd name="connsiteX123" fmla="*/ 3411809 w 12192975"/>
                    <a:gd name="connsiteY123" fmla="*/ 92343 h 2371759"/>
                    <a:gd name="connsiteX124" fmla="*/ 3572744 w 12192975"/>
                    <a:gd name="connsiteY124" fmla="*/ 88930 h 2371759"/>
                    <a:gd name="connsiteX125" fmla="*/ 3575182 w 12192975"/>
                    <a:gd name="connsiteY125" fmla="*/ 90880 h 2371759"/>
                    <a:gd name="connsiteX126" fmla="*/ 3674181 w 12192975"/>
                    <a:gd name="connsiteY126" fmla="*/ 200121 h 2371759"/>
                    <a:gd name="connsiteX127" fmla="*/ 3695639 w 12192975"/>
                    <a:gd name="connsiteY127" fmla="*/ 153791 h 2371759"/>
                    <a:gd name="connsiteX128" fmla="*/ 3779033 w 12192975"/>
                    <a:gd name="connsiteY128" fmla="*/ 148914 h 2371759"/>
                    <a:gd name="connsiteX129" fmla="*/ 3780496 w 12192975"/>
                    <a:gd name="connsiteY129" fmla="*/ 149890 h 2371759"/>
                    <a:gd name="connsiteX130" fmla="*/ 3865352 w 12192975"/>
                    <a:gd name="connsiteY130" fmla="*/ 399582 h 2371759"/>
                    <a:gd name="connsiteX131" fmla="*/ 4015070 w 12192975"/>
                    <a:gd name="connsiteY131" fmla="*/ 518576 h 2371759"/>
                    <a:gd name="connsiteX132" fmla="*/ 4071641 w 12192975"/>
                    <a:gd name="connsiteY132" fmla="*/ 556127 h 2371759"/>
                    <a:gd name="connsiteX133" fmla="*/ 4123822 w 12192975"/>
                    <a:gd name="connsiteY133" fmla="*/ 570270 h 2371759"/>
                    <a:gd name="connsiteX134" fmla="*/ 4177955 w 12192975"/>
                    <a:gd name="connsiteY134" fmla="*/ 620013 h 2371759"/>
                    <a:gd name="connsiteX135" fmla="*/ 4229649 w 12192975"/>
                    <a:gd name="connsiteY135" fmla="*/ 626353 h 2371759"/>
                    <a:gd name="connsiteX136" fmla="*/ 4229649 w 12192975"/>
                    <a:gd name="connsiteY136" fmla="*/ 626353 h 2371759"/>
                    <a:gd name="connsiteX137" fmla="*/ 4232087 w 12192975"/>
                    <a:gd name="connsiteY137" fmla="*/ 689264 h 2371759"/>
                    <a:gd name="connsiteX138" fmla="*/ 4203802 w 12192975"/>
                    <a:gd name="connsiteY138" fmla="*/ 719988 h 2371759"/>
                    <a:gd name="connsiteX139" fmla="*/ 4209166 w 12192975"/>
                    <a:gd name="connsiteY139" fmla="*/ 1098427 h 2371759"/>
                    <a:gd name="connsiteX140" fmla="*/ 4317431 w 12192975"/>
                    <a:gd name="connsiteY140" fmla="*/ 1084284 h 2371759"/>
                    <a:gd name="connsiteX141" fmla="*/ 4530547 w 12192975"/>
                    <a:gd name="connsiteY141" fmla="*/ 1141831 h 2371759"/>
                    <a:gd name="connsiteX142" fmla="*/ 4601261 w 12192975"/>
                    <a:gd name="connsiteY142" fmla="*/ 1092575 h 2371759"/>
                    <a:gd name="connsiteX143" fmla="*/ 4604187 w 12192975"/>
                    <a:gd name="connsiteY143" fmla="*/ 1076969 h 2371759"/>
                    <a:gd name="connsiteX144" fmla="*/ 4520794 w 12192975"/>
                    <a:gd name="connsiteY144" fmla="*/ 904818 h 2371759"/>
                    <a:gd name="connsiteX145" fmla="*/ 4671487 w 12192975"/>
                    <a:gd name="connsiteY145" fmla="*/ 808258 h 2371759"/>
                    <a:gd name="connsiteX146" fmla="*/ 4496897 w 12192975"/>
                    <a:gd name="connsiteY146" fmla="*/ 641959 h 2371759"/>
                    <a:gd name="connsiteX147" fmla="*/ 4608089 w 12192975"/>
                    <a:gd name="connsiteY147" fmla="*/ 120141 h 2371759"/>
                    <a:gd name="connsiteX148" fmla="*/ 5132345 w 12192975"/>
                    <a:gd name="connsiteY148" fmla="*/ 219140 h 2371759"/>
                    <a:gd name="connsiteX149" fmla="*/ 5132832 w 12192975"/>
                    <a:gd name="connsiteY149" fmla="*/ 219628 h 2371759"/>
                    <a:gd name="connsiteX150" fmla="*/ 5381549 w 12192975"/>
                    <a:gd name="connsiteY150" fmla="*/ 406897 h 2371759"/>
                    <a:gd name="connsiteX151" fmla="*/ 5393741 w 12192975"/>
                    <a:gd name="connsiteY151" fmla="*/ 653663 h 2371759"/>
                    <a:gd name="connsiteX152" fmla="*/ 5530779 w 12192975"/>
                    <a:gd name="connsiteY152" fmla="*/ 710234 h 2371759"/>
                    <a:gd name="connsiteX153" fmla="*/ 5546385 w 12192975"/>
                    <a:gd name="connsiteY153" fmla="*/ 695604 h 2371759"/>
                    <a:gd name="connsiteX154" fmla="*/ 5592715 w 12192975"/>
                    <a:gd name="connsiteY154" fmla="*/ 662929 h 2371759"/>
                    <a:gd name="connsiteX155" fmla="*/ 5663916 w 12192975"/>
                    <a:gd name="connsiteY155" fmla="*/ 482975 h 2371759"/>
                    <a:gd name="connsiteX156" fmla="*/ 5707320 w 12192975"/>
                    <a:gd name="connsiteY156" fmla="*/ 399582 h 2371759"/>
                    <a:gd name="connsiteX157" fmla="*/ 5798028 w 12192975"/>
                    <a:gd name="connsiteY157" fmla="*/ 424453 h 2371759"/>
                    <a:gd name="connsiteX158" fmla="*/ 5799003 w 12192975"/>
                    <a:gd name="connsiteY158" fmla="*/ 425916 h 2371759"/>
                    <a:gd name="connsiteX159" fmla="*/ 5815584 w 12192975"/>
                    <a:gd name="connsiteY159" fmla="*/ 453226 h 2371759"/>
                    <a:gd name="connsiteX160" fmla="*/ 5813633 w 12192975"/>
                    <a:gd name="connsiteY160" fmla="*/ 347400 h 2371759"/>
                    <a:gd name="connsiteX161" fmla="*/ 5885810 w 12192975"/>
                    <a:gd name="connsiteY161" fmla="*/ 208899 h 2371759"/>
                    <a:gd name="connsiteX162" fmla="*/ 6036015 w 12192975"/>
                    <a:gd name="connsiteY162" fmla="*/ 250352 h 2371759"/>
                    <a:gd name="connsiteX163" fmla="*/ 6037479 w 12192975"/>
                    <a:gd name="connsiteY163" fmla="*/ 252790 h 2371759"/>
                    <a:gd name="connsiteX164" fmla="*/ 6105266 w 12192975"/>
                    <a:gd name="connsiteY164" fmla="*/ 591240 h 2371759"/>
                    <a:gd name="connsiteX165" fmla="*/ 6280831 w 12192975"/>
                    <a:gd name="connsiteY165" fmla="*/ 685850 h 2371759"/>
                    <a:gd name="connsiteX166" fmla="*/ 6335451 w 12192975"/>
                    <a:gd name="connsiteY166" fmla="*/ 827765 h 2371759"/>
                    <a:gd name="connsiteX167" fmla="*/ 6324722 w 12192975"/>
                    <a:gd name="connsiteY167" fmla="*/ 871168 h 2371759"/>
                    <a:gd name="connsiteX168" fmla="*/ 6347155 w 12192975"/>
                    <a:gd name="connsiteY168" fmla="*/ 873119 h 2371759"/>
                    <a:gd name="connsiteX169" fmla="*/ 6390072 w 12192975"/>
                    <a:gd name="connsiteY169" fmla="*/ 708283 h 2371759"/>
                    <a:gd name="connsiteX170" fmla="*/ 6361786 w 12192975"/>
                    <a:gd name="connsiteY170" fmla="*/ 677559 h 2371759"/>
                    <a:gd name="connsiteX171" fmla="*/ 6364224 w 12192975"/>
                    <a:gd name="connsiteY171" fmla="*/ 614648 h 2371759"/>
                    <a:gd name="connsiteX172" fmla="*/ 6364224 w 12192975"/>
                    <a:gd name="connsiteY172" fmla="*/ 614648 h 2371759"/>
                    <a:gd name="connsiteX173" fmla="*/ 6415918 w 12192975"/>
                    <a:gd name="connsiteY173" fmla="*/ 608309 h 2371759"/>
                    <a:gd name="connsiteX174" fmla="*/ 6470051 w 12192975"/>
                    <a:gd name="connsiteY174" fmla="*/ 558565 h 2371759"/>
                    <a:gd name="connsiteX175" fmla="*/ 6522233 w 12192975"/>
                    <a:gd name="connsiteY175" fmla="*/ 544423 h 2371759"/>
                    <a:gd name="connsiteX176" fmla="*/ 6578803 w 12192975"/>
                    <a:gd name="connsiteY176" fmla="*/ 506871 h 2371759"/>
                    <a:gd name="connsiteX177" fmla="*/ 6728521 w 12192975"/>
                    <a:gd name="connsiteY177" fmla="*/ 387877 h 2371759"/>
                    <a:gd name="connsiteX178" fmla="*/ 6813377 w 12192975"/>
                    <a:gd name="connsiteY178" fmla="*/ 138185 h 2371759"/>
                    <a:gd name="connsiteX179" fmla="*/ 6814841 w 12192975"/>
                    <a:gd name="connsiteY179" fmla="*/ 137210 h 2371759"/>
                    <a:gd name="connsiteX180" fmla="*/ 6898234 w 12192975"/>
                    <a:gd name="connsiteY180" fmla="*/ 142087 h 2371759"/>
                    <a:gd name="connsiteX181" fmla="*/ 6919692 w 12192975"/>
                    <a:gd name="connsiteY181" fmla="*/ 188416 h 2371759"/>
                    <a:gd name="connsiteX182" fmla="*/ 7018691 w 12192975"/>
                    <a:gd name="connsiteY182" fmla="*/ 79176 h 2371759"/>
                    <a:gd name="connsiteX183" fmla="*/ 7021129 w 12192975"/>
                    <a:gd name="connsiteY183" fmla="*/ 77225 h 2371759"/>
                    <a:gd name="connsiteX184" fmla="*/ 7182063 w 12192975"/>
                    <a:gd name="connsiteY184" fmla="*/ 80639 h 2371759"/>
                    <a:gd name="connsiteX185" fmla="*/ 7212300 w 12192975"/>
                    <a:gd name="connsiteY185" fmla="*/ 239135 h 2371759"/>
                    <a:gd name="connsiteX186" fmla="*/ 7240097 w 12192975"/>
                    <a:gd name="connsiteY186" fmla="*/ 569294 h 2371759"/>
                    <a:gd name="connsiteX187" fmla="*/ 7299595 w 12192975"/>
                    <a:gd name="connsiteY187" fmla="*/ 645372 h 2371759"/>
                    <a:gd name="connsiteX188" fmla="*/ 7304472 w 12192975"/>
                    <a:gd name="connsiteY188" fmla="*/ 797041 h 2371759"/>
                    <a:gd name="connsiteX189" fmla="*/ 7303983 w 12192975"/>
                    <a:gd name="connsiteY189" fmla="*/ 797528 h 2371759"/>
                    <a:gd name="connsiteX190" fmla="*/ 7341048 w 12192975"/>
                    <a:gd name="connsiteY190" fmla="*/ 1026250 h 2371759"/>
                    <a:gd name="connsiteX191" fmla="*/ 7286915 w 12192975"/>
                    <a:gd name="connsiteY191" fmla="*/ 1107693 h 2371759"/>
                    <a:gd name="connsiteX192" fmla="*/ 7333244 w 12192975"/>
                    <a:gd name="connsiteY192" fmla="*/ 1152560 h 2371759"/>
                    <a:gd name="connsiteX193" fmla="*/ 7391278 w 12192975"/>
                    <a:gd name="connsiteY193" fmla="*/ 1222786 h 2371759"/>
                    <a:gd name="connsiteX194" fmla="*/ 7391278 w 12192975"/>
                    <a:gd name="connsiteY194" fmla="*/ 1222786 h 2371759"/>
                    <a:gd name="connsiteX195" fmla="*/ 9574134 w 12192975"/>
                    <a:gd name="connsiteY195" fmla="*/ 868242 h 2371759"/>
                    <a:gd name="connsiteX196" fmla="*/ 9575109 w 12192975"/>
                    <a:gd name="connsiteY196" fmla="*/ 869705 h 2371759"/>
                    <a:gd name="connsiteX197" fmla="*/ 9575109 w 12192975"/>
                    <a:gd name="connsiteY197" fmla="*/ 869705 h 2371759"/>
                    <a:gd name="connsiteX198" fmla="*/ 9574134 w 12192975"/>
                    <a:gd name="connsiteY198" fmla="*/ 868242 h 2371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12192975" h="2371759">
                      <a:moveTo>
                        <a:pt x="7391278" y="1222786"/>
                      </a:moveTo>
                      <a:lnTo>
                        <a:pt x="7423465" y="1222786"/>
                      </a:lnTo>
                      <a:cubicBezTo>
                        <a:pt x="7454677" y="1215470"/>
                        <a:pt x="7487352" y="1211569"/>
                        <a:pt x="7521001" y="1211569"/>
                      </a:cubicBezTo>
                      <a:cubicBezTo>
                        <a:pt x="7540021" y="1211569"/>
                        <a:pt x="7559040" y="1213032"/>
                        <a:pt x="7577084" y="1215470"/>
                      </a:cubicBezTo>
                      <a:cubicBezTo>
                        <a:pt x="7608783" y="1164752"/>
                        <a:pt x="7655601" y="1122811"/>
                        <a:pt x="7712659" y="1091600"/>
                      </a:cubicBezTo>
                      <a:cubicBezTo>
                        <a:pt x="7713635" y="1086235"/>
                        <a:pt x="7714123" y="1081358"/>
                        <a:pt x="7715585" y="1075994"/>
                      </a:cubicBezTo>
                      <a:cubicBezTo>
                        <a:pt x="7647310" y="1050147"/>
                        <a:pt x="7610247" y="974556"/>
                        <a:pt x="7632192" y="903843"/>
                      </a:cubicBezTo>
                      <a:cubicBezTo>
                        <a:pt x="7652675" y="838494"/>
                        <a:pt x="7717049" y="798992"/>
                        <a:pt x="7782885" y="807282"/>
                      </a:cubicBezTo>
                      <a:cubicBezTo>
                        <a:pt x="7709733" y="758026"/>
                        <a:pt x="7646823" y="698530"/>
                        <a:pt x="7608296" y="640983"/>
                      </a:cubicBezTo>
                      <a:cubicBezTo>
                        <a:pt x="7494179" y="469808"/>
                        <a:pt x="7543922" y="236209"/>
                        <a:pt x="7719487" y="119166"/>
                      </a:cubicBezTo>
                      <a:cubicBezTo>
                        <a:pt x="7895052" y="2122"/>
                        <a:pt x="8129626" y="46501"/>
                        <a:pt x="8243743" y="218165"/>
                      </a:cubicBezTo>
                      <a:lnTo>
                        <a:pt x="8244231" y="218652"/>
                      </a:lnTo>
                      <a:cubicBezTo>
                        <a:pt x="8354934" y="225968"/>
                        <a:pt x="8455396" y="296681"/>
                        <a:pt x="8492947" y="405922"/>
                      </a:cubicBezTo>
                      <a:cubicBezTo>
                        <a:pt x="8510504" y="457128"/>
                        <a:pt x="8517331" y="525403"/>
                        <a:pt x="8512454" y="594654"/>
                      </a:cubicBezTo>
                      <a:cubicBezTo>
                        <a:pt x="8526597" y="584900"/>
                        <a:pt x="8536838" y="569782"/>
                        <a:pt x="8539764" y="551738"/>
                      </a:cubicBezTo>
                      <a:lnTo>
                        <a:pt x="8542690" y="531255"/>
                      </a:lnTo>
                      <a:cubicBezTo>
                        <a:pt x="8544641" y="519551"/>
                        <a:pt x="8553420" y="510285"/>
                        <a:pt x="8565612" y="508334"/>
                      </a:cubicBezTo>
                      <a:cubicBezTo>
                        <a:pt x="8577804" y="506384"/>
                        <a:pt x="8589020" y="512236"/>
                        <a:pt x="8594385" y="523452"/>
                      </a:cubicBezTo>
                      <a:cubicBezTo>
                        <a:pt x="8602675" y="540034"/>
                        <a:pt x="8606089" y="559053"/>
                        <a:pt x="8602675" y="579048"/>
                      </a:cubicBezTo>
                      <a:cubicBezTo>
                        <a:pt x="8596823" y="615624"/>
                        <a:pt x="8570488" y="644397"/>
                        <a:pt x="8537326" y="654638"/>
                      </a:cubicBezTo>
                      <a:cubicBezTo>
                        <a:pt x="8589996" y="661954"/>
                        <a:pt x="8635838" y="692677"/>
                        <a:pt x="8663148" y="736081"/>
                      </a:cubicBezTo>
                      <a:cubicBezTo>
                        <a:pt x="8672901" y="735106"/>
                        <a:pt x="8682655" y="734618"/>
                        <a:pt x="8692896" y="734618"/>
                      </a:cubicBezTo>
                      <a:cubicBezTo>
                        <a:pt x="8697773" y="734618"/>
                        <a:pt x="8702650" y="734618"/>
                        <a:pt x="8707526" y="735106"/>
                      </a:cubicBezTo>
                      <a:cubicBezTo>
                        <a:pt x="8715817" y="717549"/>
                        <a:pt x="8726058" y="700968"/>
                        <a:pt x="8738738" y="685362"/>
                      </a:cubicBezTo>
                      <a:cubicBezTo>
                        <a:pt x="8783604" y="628791"/>
                        <a:pt x="8847490" y="596604"/>
                        <a:pt x="8914303" y="590752"/>
                      </a:cubicBezTo>
                      <a:cubicBezTo>
                        <a:pt x="8888943" y="477610"/>
                        <a:pt x="8909914" y="354715"/>
                        <a:pt x="8982090" y="252302"/>
                      </a:cubicBezTo>
                      <a:cubicBezTo>
                        <a:pt x="8982578" y="251327"/>
                        <a:pt x="8983066" y="250839"/>
                        <a:pt x="8983553" y="249864"/>
                      </a:cubicBezTo>
                      <a:cubicBezTo>
                        <a:pt x="9018178" y="201584"/>
                        <a:pt x="9079626" y="184515"/>
                        <a:pt x="9133759" y="208411"/>
                      </a:cubicBezTo>
                      <a:cubicBezTo>
                        <a:pt x="9187891" y="231820"/>
                        <a:pt x="9217640" y="288878"/>
                        <a:pt x="9205935" y="346912"/>
                      </a:cubicBezTo>
                      <a:cubicBezTo>
                        <a:pt x="9198620" y="382025"/>
                        <a:pt x="9198132" y="418114"/>
                        <a:pt x="9203985" y="452739"/>
                      </a:cubicBezTo>
                      <a:cubicBezTo>
                        <a:pt x="9208862" y="443473"/>
                        <a:pt x="9214714" y="434207"/>
                        <a:pt x="9220566" y="425429"/>
                      </a:cubicBezTo>
                      <a:cubicBezTo>
                        <a:pt x="9221054" y="424941"/>
                        <a:pt x="9221054" y="424453"/>
                        <a:pt x="9221541" y="423966"/>
                      </a:cubicBezTo>
                      <a:cubicBezTo>
                        <a:pt x="9242511" y="394705"/>
                        <a:pt x="9279575" y="384464"/>
                        <a:pt x="9312250" y="399094"/>
                      </a:cubicBezTo>
                      <a:cubicBezTo>
                        <a:pt x="9344924" y="413237"/>
                        <a:pt x="9362968" y="447862"/>
                        <a:pt x="9355653" y="482487"/>
                      </a:cubicBezTo>
                      <a:cubicBezTo>
                        <a:pt x="9341998" y="549299"/>
                        <a:pt x="9367845" y="620988"/>
                        <a:pt x="9426854" y="662441"/>
                      </a:cubicBezTo>
                      <a:lnTo>
                        <a:pt x="9473184" y="695116"/>
                      </a:lnTo>
                      <a:cubicBezTo>
                        <a:pt x="9500494" y="714135"/>
                        <a:pt x="9511223" y="747298"/>
                        <a:pt x="9501470" y="778997"/>
                      </a:cubicBezTo>
                      <a:cubicBezTo>
                        <a:pt x="9530242" y="802405"/>
                        <a:pt x="9554626" y="831666"/>
                        <a:pt x="9572671" y="864828"/>
                      </a:cubicBezTo>
                      <a:cubicBezTo>
                        <a:pt x="9567306" y="853612"/>
                        <a:pt x="9564380" y="840932"/>
                        <a:pt x="9565356" y="827277"/>
                      </a:cubicBezTo>
                      <a:cubicBezTo>
                        <a:pt x="9568282" y="777046"/>
                        <a:pt x="9586326" y="727303"/>
                        <a:pt x="9619976" y="685362"/>
                      </a:cubicBezTo>
                      <a:cubicBezTo>
                        <a:pt x="9679960" y="610259"/>
                        <a:pt x="9773595" y="578073"/>
                        <a:pt x="9861865" y="593191"/>
                      </a:cubicBezTo>
                      <a:cubicBezTo>
                        <a:pt x="9836993" y="579536"/>
                        <a:pt x="9818462" y="555152"/>
                        <a:pt x="9813585" y="524915"/>
                      </a:cubicBezTo>
                      <a:cubicBezTo>
                        <a:pt x="9810658" y="505408"/>
                        <a:pt x="9814072" y="485901"/>
                        <a:pt x="9821875" y="469320"/>
                      </a:cubicBezTo>
                      <a:cubicBezTo>
                        <a:pt x="9827240" y="458591"/>
                        <a:pt x="9838456" y="452739"/>
                        <a:pt x="9850648" y="454202"/>
                      </a:cubicBezTo>
                      <a:cubicBezTo>
                        <a:pt x="9862840" y="456153"/>
                        <a:pt x="9871618" y="464931"/>
                        <a:pt x="9873569" y="477123"/>
                      </a:cubicBezTo>
                      <a:lnTo>
                        <a:pt x="9876495" y="497605"/>
                      </a:lnTo>
                      <a:cubicBezTo>
                        <a:pt x="9879422" y="515650"/>
                        <a:pt x="9889663" y="530768"/>
                        <a:pt x="9903806" y="540521"/>
                      </a:cubicBezTo>
                      <a:cubicBezTo>
                        <a:pt x="9898929" y="471271"/>
                        <a:pt x="9905756" y="402995"/>
                        <a:pt x="9923313" y="351789"/>
                      </a:cubicBezTo>
                      <a:cubicBezTo>
                        <a:pt x="9960864" y="242549"/>
                        <a:pt x="10061327" y="171835"/>
                        <a:pt x="10172030" y="164520"/>
                      </a:cubicBezTo>
                      <a:lnTo>
                        <a:pt x="10172517" y="164032"/>
                      </a:lnTo>
                      <a:cubicBezTo>
                        <a:pt x="10286634" y="-7143"/>
                        <a:pt x="10521208" y="-51522"/>
                        <a:pt x="10696773" y="65033"/>
                      </a:cubicBezTo>
                      <a:cubicBezTo>
                        <a:pt x="10780166" y="120629"/>
                        <a:pt x="10835274" y="203047"/>
                        <a:pt x="10857707" y="292292"/>
                      </a:cubicBezTo>
                      <a:cubicBezTo>
                        <a:pt x="10877214" y="286928"/>
                        <a:pt x="10897210" y="283514"/>
                        <a:pt x="10917692" y="282051"/>
                      </a:cubicBezTo>
                      <a:lnTo>
                        <a:pt x="10918180" y="281563"/>
                      </a:lnTo>
                      <a:cubicBezTo>
                        <a:pt x="11032297" y="110387"/>
                        <a:pt x="11266871" y="66009"/>
                        <a:pt x="11442436" y="182564"/>
                      </a:cubicBezTo>
                      <a:cubicBezTo>
                        <a:pt x="11458530" y="193293"/>
                        <a:pt x="11473647" y="204997"/>
                        <a:pt x="11487791" y="217677"/>
                      </a:cubicBezTo>
                      <a:cubicBezTo>
                        <a:pt x="11477061" y="171835"/>
                        <a:pt x="11492667" y="123555"/>
                        <a:pt x="11530218" y="91856"/>
                      </a:cubicBezTo>
                      <a:cubicBezTo>
                        <a:pt x="11577035" y="52354"/>
                        <a:pt x="11642872" y="50890"/>
                        <a:pt x="11691153" y="88442"/>
                      </a:cubicBezTo>
                      <a:cubicBezTo>
                        <a:pt x="11692128" y="88930"/>
                        <a:pt x="11692616" y="89417"/>
                        <a:pt x="11693591" y="90393"/>
                      </a:cubicBezTo>
                      <a:cubicBezTo>
                        <a:pt x="11733581" y="121604"/>
                        <a:pt x="11766743" y="158668"/>
                        <a:pt x="11792591" y="199633"/>
                      </a:cubicBezTo>
                      <a:cubicBezTo>
                        <a:pt x="11793078" y="182564"/>
                        <a:pt x="11800881" y="165495"/>
                        <a:pt x="11814048" y="153303"/>
                      </a:cubicBezTo>
                      <a:cubicBezTo>
                        <a:pt x="11837457" y="131845"/>
                        <a:pt x="11871594" y="129895"/>
                        <a:pt x="11897442" y="148426"/>
                      </a:cubicBezTo>
                      <a:cubicBezTo>
                        <a:pt x="11897929" y="148914"/>
                        <a:pt x="11898417" y="148914"/>
                        <a:pt x="11898904" y="149402"/>
                      </a:cubicBezTo>
                      <a:cubicBezTo>
                        <a:pt x="11979371" y="207923"/>
                        <a:pt x="12010583" y="308873"/>
                        <a:pt x="11983761" y="399094"/>
                      </a:cubicBezTo>
                      <a:cubicBezTo>
                        <a:pt x="12043746" y="419577"/>
                        <a:pt x="12096902" y="460542"/>
                        <a:pt x="12133478" y="518088"/>
                      </a:cubicBezTo>
                      <a:cubicBezTo>
                        <a:pt x="12152986" y="528817"/>
                        <a:pt x="12172005" y="541497"/>
                        <a:pt x="12190050" y="555639"/>
                      </a:cubicBezTo>
                      <a:lnTo>
                        <a:pt x="12192975" y="555152"/>
                      </a:lnTo>
                      <a:lnTo>
                        <a:pt x="12192975" y="1224248"/>
                      </a:lnTo>
                      <a:lnTo>
                        <a:pt x="12192975" y="1472478"/>
                      </a:lnTo>
                      <a:lnTo>
                        <a:pt x="12192975" y="2371760"/>
                      </a:lnTo>
                      <a:lnTo>
                        <a:pt x="0" y="2371760"/>
                      </a:lnTo>
                      <a:lnTo>
                        <a:pt x="0" y="1471015"/>
                      </a:lnTo>
                      <a:lnTo>
                        <a:pt x="0" y="1222786"/>
                      </a:lnTo>
                      <a:lnTo>
                        <a:pt x="0" y="1095501"/>
                      </a:lnTo>
                      <a:lnTo>
                        <a:pt x="7315" y="1091600"/>
                      </a:lnTo>
                      <a:cubicBezTo>
                        <a:pt x="8291" y="1086235"/>
                        <a:pt x="8778" y="1081358"/>
                        <a:pt x="10241" y="1075994"/>
                      </a:cubicBezTo>
                      <a:cubicBezTo>
                        <a:pt x="6828" y="1074531"/>
                        <a:pt x="3414" y="1073068"/>
                        <a:pt x="488" y="1071605"/>
                      </a:cubicBezTo>
                      <a:lnTo>
                        <a:pt x="488" y="819962"/>
                      </a:lnTo>
                      <a:cubicBezTo>
                        <a:pt x="23896" y="808745"/>
                        <a:pt x="50719" y="804356"/>
                        <a:pt x="78029" y="807770"/>
                      </a:cubicBezTo>
                      <a:cubicBezTo>
                        <a:pt x="50719" y="789238"/>
                        <a:pt x="24384" y="769243"/>
                        <a:pt x="488" y="748760"/>
                      </a:cubicBezTo>
                      <a:lnTo>
                        <a:pt x="488" y="129407"/>
                      </a:lnTo>
                      <a:cubicBezTo>
                        <a:pt x="4877" y="125993"/>
                        <a:pt x="9754" y="122579"/>
                        <a:pt x="14630" y="119653"/>
                      </a:cubicBezTo>
                      <a:cubicBezTo>
                        <a:pt x="190195" y="2610"/>
                        <a:pt x="424769" y="46989"/>
                        <a:pt x="538886" y="218652"/>
                      </a:cubicBezTo>
                      <a:lnTo>
                        <a:pt x="539374" y="219140"/>
                      </a:lnTo>
                      <a:cubicBezTo>
                        <a:pt x="650077" y="226455"/>
                        <a:pt x="750540" y="297169"/>
                        <a:pt x="788091" y="406409"/>
                      </a:cubicBezTo>
                      <a:cubicBezTo>
                        <a:pt x="805647" y="457616"/>
                        <a:pt x="812475" y="525891"/>
                        <a:pt x="807598" y="595141"/>
                      </a:cubicBezTo>
                      <a:cubicBezTo>
                        <a:pt x="821741" y="585388"/>
                        <a:pt x="831982" y="570270"/>
                        <a:pt x="834908" y="552226"/>
                      </a:cubicBezTo>
                      <a:lnTo>
                        <a:pt x="837834" y="531743"/>
                      </a:lnTo>
                      <a:cubicBezTo>
                        <a:pt x="839785" y="520039"/>
                        <a:pt x="848563" y="510773"/>
                        <a:pt x="860755" y="508822"/>
                      </a:cubicBezTo>
                      <a:cubicBezTo>
                        <a:pt x="872947" y="506871"/>
                        <a:pt x="884164" y="512723"/>
                        <a:pt x="889528" y="523940"/>
                      </a:cubicBezTo>
                      <a:cubicBezTo>
                        <a:pt x="897819" y="540521"/>
                        <a:pt x="901233" y="559541"/>
                        <a:pt x="897819" y="579536"/>
                      </a:cubicBezTo>
                      <a:cubicBezTo>
                        <a:pt x="891967" y="616112"/>
                        <a:pt x="865632" y="644885"/>
                        <a:pt x="832470" y="655126"/>
                      </a:cubicBezTo>
                      <a:cubicBezTo>
                        <a:pt x="885139" y="662441"/>
                        <a:pt x="930981" y="693165"/>
                        <a:pt x="958291" y="736568"/>
                      </a:cubicBezTo>
                      <a:cubicBezTo>
                        <a:pt x="968045" y="735593"/>
                        <a:pt x="977798" y="735106"/>
                        <a:pt x="988040" y="735106"/>
                      </a:cubicBezTo>
                      <a:cubicBezTo>
                        <a:pt x="992917" y="735106"/>
                        <a:pt x="997793" y="735106"/>
                        <a:pt x="1002670" y="735593"/>
                      </a:cubicBezTo>
                      <a:cubicBezTo>
                        <a:pt x="1010961" y="718037"/>
                        <a:pt x="1021202" y="701456"/>
                        <a:pt x="1033882" y="685850"/>
                      </a:cubicBezTo>
                      <a:cubicBezTo>
                        <a:pt x="1078748" y="629279"/>
                        <a:pt x="1142634" y="597092"/>
                        <a:pt x="1209446" y="591240"/>
                      </a:cubicBezTo>
                      <a:cubicBezTo>
                        <a:pt x="1184087" y="478098"/>
                        <a:pt x="1205057" y="355203"/>
                        <a:pt x="1277234" y="252790"/>
                      </a:cubicBezTo>
                      <a:cubicBezTo>
                        <a:pt x="1277722" y="251815"/>
                        <a:pt x="1278209" y="251327"/>
                        <a:pt x="1278697" y="250352"/>
                      </a:cubicBezTo>
                      <a:cubicBezTo>
                        <a:pt x="1313322" y="202071"/>
                        <a:pt x="1374770" y="185002"/>
                        <a:pt x="1428902" y="208899"/>
                      </a:cubicBezTo>
                      <a:cubicBezTo>
                        <a:pt x="1483035" y="232307"/>
                        <a:pt x="1512783" y="289366"/>
                        <a:pt x="1501079" y="347400"/>
                      </a:cubicBezTo>
                      <a:cubicBezTo>
                        <a:pt x="1493764" y="382513"/>
                        <a:pt x="1493276" y="418601"/>
                        <a:pt x="1499128" y="453226"/>
                      </a:cubicBezTo>
                      <a:cubicBezTo>
                        <a:pt x="1504005" y="443961"/>
                        <a:pt x="1509857" y="434695"/>
                        <a:pt x="1515709" y="425916"/>
                      </a:cubicBezTo>
                      <a:cubicBezTo>
                        <a:pt x="1516197" y="425429"/>
                        <a:pt x="1516197" y="424941"/>
                        <a:pt x="1516685" y="424453"/>
                      </a:cubicBezTo>
                      <a:cubicBezTo>
                        <a:pt x="1537655" y="395193"/>
                        <a:pt x="1574719" y="384951"/>
                        <a:pt x="1607393" y="399582"/>
                      </a:cubicBezTo>
                      <a:cubicBezTo>
                        <a:pt x="1640068" y="413724"/>
                        <a:pt x="1658112" y="448350"/>
                        <a:pt x="1650797" y="482975"/>
                      </a:cubicBezTo>
                      <a:cubicBezTo>
                        <a:pt x="1640556" y="534181"/>
                        <a:pt x="1653235" y="588314"/>
                        <a:pt x="1685910" y="629279"/>
                      </a:cubicBezTo>
                      <a:cubicBezTo>
                        <a:pt x="1707855" y="614648"/>
                        <a:pt x="1733215" y="604895"/>
                        <a:pt x="1760525" y="600994"/>
                      </a:cubicBezTo>
                      <a:cubicBezTo>
                        <a:pt x="1727363" y="590752"/>
                        <a:pt x="1701028" y="562467"/>
                        <a:pt x="1695176" y="525403"/>
                      </a:cubicBezTo>
                      <a:cubicBezTo>
                        <a:pt x="1692250" y="505896"/>
                        <a:pt x="1695663" y="486389"/>
                        <a:pt x="1703466" y="469808"/>
                      </a:cubicBezTo>
                      <a:cubicBezTo>
                        <a:pt x="1708831" y="459079"/>
                        <a:pt x="1720047" y="453226"/>
                        <a:pt x="1732239" y="454690"/>
                      </a:cubicBezTo>
                      <a:cubicBezTo>
                        <a:pt x="1744431" y="456640"/>
                        <a:pt x="1753210" y="465418"/>
                        <a:pt x="1755160" y="477610"/>
                      </a:cubicBezTo>
                      <a:lnTo>
                        <a:pt x="1758086" y="498093"/>
                      </a:lnTo>
                      <a:cubicBezTo>
                        <a:pt x="1761013" y="516137"/>
                        <a:pt x="1771254" y="531255"/>
                        <a:pt x="1785397" y="541009"/>
                      </a:cubicBezTo>
                      <a:cubicBezTo>
                        <a:pt x="1780520" y="471758"/>
                        <a:pt x="1787347" y="403483"/>
                        <a:pt x="1804904" y="352277"/>
                      </a:cubicBezTo>
                      <a:cubicBezTo>
                        <a:pt x="1842455" y="243036"/>
                        <a:pt x="1942917" y="172323"/>
                        <a:pt x="2053621" y="165008"/>
                      </a:cubicBezTo>
                      <a:lnTo>
                        <a:pt x="2054108" y="164520"/>
                      </a:lnTo>
                      <a:cubicBezTo>
                        <a:pt x="2168225" y="-6656"/>
                        <a:pt x="2402800" y="-51035"/>
                        <a:pt x="2578364" y="65521"/>
                      </a:cubicBezTo>
                      <a:cubicBezTo>
                        <a:pt x="2661758" y="121116"/>
                        <a:pt x="2716865" y="203534"/>
                        <a:pt x="2739299" y="292780"/>
                      </a:cubicBezTo>
                      <a:cubicBezTo>
                        <a:pt x="2758806" y="287415"/>
                        <a:pt x="2778801" y="284002"/>
                        <a:pt x="2799283" y="282538"/>
                      </a:cubicBezTo>
                      <a:lnTo>
                        <a:pt x="2799771" y="282051"/>
                      </a:lnTo>
                      <a:cubicBezTo>
                        <a:pt x="2913888" y="110875"/>
                        <a:pt x="3148462" y="66496"/>
                        <a:pt x="3324027" y="183052"/>
                      </a:cubicBezTo>
                      <a:cubicBezTo>
                        <a:pt x="3340121" y="193781"/>
                        <a:pt x="3355239" y="205485"/>
                        <a:pt x="3369381" y="218165"/>
                      </a:cubicBezTo>
                      <a:cubicBezTo>
                        <a:pt x="3358652" y="172323"/>
                        <a:pt x="3374258" y="124042"/>
                        <a:pt x="3411809" y="92343"/>
                      </a:cubicBezTo>
                      <a:cubicBezTo>
                        <a:pt x="3458627" y="52841"/>
                        <a:pt x="3524464" y="51378"/>
                        <a:pt x="3572744" y="88930"/>
                      </a:cubicBezTo>
                      <a:cubicBezTo>
                        <a:pt x="3573719" y="89417"/>
                        <a:pt x="3574207" y="89905"/>
                        <a:pt x="3575182" y="90880"/>
                      </a:cubicBezTo>
                      <a:cubicBezTo>
                        <a:pt x="3615172" y="122092"/>
                        <a:pt x="3648334" y="159155"/>
                        <a:pt x="3674181" y="200121"/>
                      </a:cubicBezTo>
                      <a:cubicBezTo>
                        <a:pt x="3674669" y="183052"/>
                        <a:pt x="3682472" y="165983"/>
                        <a:pt x="3695639" y="153791"/>
                      </a:cubicBezTo>
                      <a:cubicBezTo>
                        <a:pt x="3719048" y="132333"/>
                        <a:pt x="3753185" y="130382"/>
                        <a:pt x="3779033" y="148914"/>
                      </a:cubicBezTo>
                      <a:cubicBezTo>
                        <a:pt x="3779520" y="149402"/>
                        <a:pt x="3780008" y="149402"/>
                        <a:pt x="3780496" y="149890"/>
                      </a:cubicBezTo>
                      <a:cubicBezTo>
                        <a:pt x="3860963" y="208411"/>
                        <a:pt x="3892174" y="309361"/>
                        <a:pt x="3865352" y="399582"/>
                      </a:cubicBezTo>
                      <a:cubicBezTo>
                        <a:pt x="3925337" y="420064"/>
                        <a:pt x="3978494" y="461029"/>
                        <a:pt x="4015070" y="518576"/>
                      </a:cubicBezTo>
                      <a:cubicBezTo>
                        <a:pt x="4034577" y="529305"/>
                        <a:pt x="4053596" y="541984"/>
                        <a:pt x="4071641" y="556127"/>
                      </a:cubicBezTo>
                      <a:cubicBezTo>
                        <a:pt x="4089684" y="552226"/>
                        <a:pt x="4109192" y="557102"/>
                        <a:pt x="4123822" y="570270"/>
                      </a:cubicBezTo>
                      <a:lnTo>
                        <a:pt x="4177955" y="620013"/>
                      </a:lnTo>
                      <a:cubicBezTo>
                        <a:pt x="4194048" y="611235"/>
                        <a:pt x="4215018" y="613186"/>
                        <a:pt x="4229649" y="626353"/>
                      </a:cubicBezTo>
                      <a:lnTo>
                        <a:pt x="4229649" y="626353"/>
                      </a:lnTo>
                      <a:cubicBezTo>
                        <a:pt x="4247693" y="642934"/>
                        <a:pt x="4249156" y="671220"/>
                        <a:pt x="4232087" y="689264"/>
                      </a:cubicBezTo>
                      <a:lnTo>
                        <a:pt x="4203802" y="719988"/>
                      </a:lnTo>
                      <a:cubicBezTo>
                        <a:pt x="4260373" y="838981"/>
                        <a:pt x="4262323" y="977970"/>
                        <a:pt x="4209166" y="1098427"/>
                      </a:cubicBezTo>
                      <a:cubicBezTo>
                        <a:pt x="4243792" y="1089161"/>
                        <a:pt x="4279880" y="1084284"/>
                        <a:pt x="4317431" y="1084284"/>
                      </a:cubicBezTo>
                      <a:cubicBezTo>
                        <a:pt x="4394972" y="1084284"/>
                        <a:pt x="4467637" y="1105255"/>
                        <a:pt x="4530547" y="1141831"/>
                      </a:cubicBezTo>
                      <a:cubicBezTo>
                        <a:pt x="4551518" y="1123299"/>
                        <a:pt x="4575414" y="1107205"/>
                        <a:pt x="4601261" y="1092575"/>
                      </a:cubicBezTo>
                      <a:cubicBezTo>
                        <a:pt x="4602236" y="1087210"/>
                        <a:pt x="4602724" y="1082334"/>
                        <a:pt x="4604187" y="1076969"/>
                      </a:cubicBezTo>
                      <a:cubicBezTo>
                        <a:pt x="4535912" y="1051122"/>
                        <a:pt x="4498848" y="975532"/>
                        <a:pt x="4520794" y="904818"/>
                      </a:cubicBezTo>
                      <a:cubicBezTo>
                        <a:pt x="4541276" y="839469"/>
                        <a:pt x="4605650" y="799967"/>
                        <a:pt x="4671487" y="808258"/>
                      </a:cubicBezTo>
                      <a:cubicBezTo>
                        <a:pt x="4598335" y="759002"/>
                        <a:pt x="4535424" y="699505"/>
                        <a:pt x="4496897" y="641959"/>
                      </a:cubicBezTo>
                      <a:cubicBezTo>
                        <a:pt x="4382780" y="470783"/>
                        <a:pt x="4432524" y="237184"/>
                        <a:pt x="4608089" y="120141"/>
                      </a:cubicBezTo>
                      <a:cubicBezTo>
                        <a:pt x="4783653" y="3098"/>
                        <a:pt x="5018227" y="47477"/>
                        <a:pt x="5132345" y="219140"/>
                      </a:cubicBezTo>
                      <a:lnTo>
                        <a:pt x="5132832" y="219628"/>
                      </a:lnTo>
                      <a:cubicBezTo>
                        <a:pt x="5243535" y="226943"/>
                        <a:pt x="5343998" y="297657"/>
                        <a:pt x="5381549" y="406897"/>
                      </a:cubicBezTo>
                      <a:cubicBezTo>
                        <a:pt x="5403982" y="472734"/>
                        <a:pt x="5408859" y="565881"/>
                        <a:pt x="5393741" y="653663"/>
                      </a:cubicBezTo>
                      <a:cubicBezTo>
                        <a:pt x="5447386" y="651712"/>
                        <a:pt x="5496641" y="673658"/>
                        <a:pt x="5530779" y="710234"/>
                      </a:cubicBezTo>
                      <a:cubicBezTo>
                        <a:pt x="5535168" y="704869"/>
                        <a:pt x="5540533" y="699992"/>
                        <a:pt x="5546385" y="695604"/>
                      </a:cubicBezTo>
                      <a:lnTo>
                        <a:pt x="5592715" y="662929"/>
                      </a:lnTo>
                      <a:cubicBezTo>
                        <a:pt x="5651724" y="621476"/>
                        <a:pt x="5677571" y="549787"/>
                        <a:pt x="5663916" y="482975"/>
                      </a:cubicBezTo>
                      <a:cubicBezTo>
                        <a:pt x="5656601" y="447862"/>
                        <a:pt x="5674645" y="413724"/>
                        <a:pt x="5707320" y="399582"/>
                      </a:cubicBezTo>
                      <a:cubicBezTo>
                        <a:pt x="5739994" y="385439"/>
                        <a:pt x="5777545" y="395680"/>
                        <a:pt x="5798028" y="424453"/>
                      </a:cubicBezTo>
                      <a:cubicBezTo>
                        <a:pt x="5798515" y="424941"/>
                        <a:pt x="5798515" y="425429"/>
                        <a:pt x="5799003" y="425916"/>
                      </a:cubicBezTo>
                      <a:cubicBezTo>
                        <a:pt x="5805343" y="434695"/>
                        <a:pt x="5810707" y="443961"/>
                        <a:pt x="5815584" y="453226"/>
                      </a:cubicBezTo>
                      <a:cubicBezTo>
                        <a:pt x="5821436" y="418114"/>
                        <a:pt x="5820461" y="382513"/>
                        <a:pt x="5813633" y="347400"/>
                      </a:cubicBezTo>
                      <a:cubicBezTo>
                        <a:pt x="5801929" y="289366"/>
                        <a:pt x="5831678" y="232307"/>
                        <a:pt x="5885810" y="208899"/>
                      </a:cubicBezTo>
                      <a:cubicBezTo>
                        <a:pt x="5939943" y="185490"/>
                        <a:pt x="6001878" y="202559"/>
                        <a:pt x="6036015" y="250352"/>
                      </a:cubicBezTo>
                      <a:cubicBezTo>
                        <a:pt x="6036504" y="250839"/>
                        <a:pt x="6036991" y="251815"/>
                        <a:pt x="6037479" y="252790"/>
                      </a:cubicBezTo>
                      <a:cubicBezTo>
                        <a:pt x="6109656" y="355203"/>
                        <a:pt x="6130138" y="478098"/>
                        <a:pt x="6105266" y="591240"/>
                      </a:cubicBezTo>
                      <a:cubicBezTo>
                        <a:pt x="6171591" y="597580"/>
                        <a:pt x="6235964" y="629279"/>
                        <a:pt x="6280831" y="685850"/>
                      </a:cubicBezTo>
                      <a:cubicBezTo>
                        <a:pt x="6314481" y="728278"/>
                        <a:pt x="6332525" y="778021"/>
                        <a:pt x="6335451" y="827765"/>
                      </a:cubicBezTo>
                      <a:cubicBezTo>
                        <a:pt x="6336427" y="843858"/>
                        <a:pt x="6332525" y="858488"/>
                        <a:pt x="6324722" y="871168"/>
                      </a:cubicBezTo>
                      <a:cubicBezTo>
                        <a:pt x="6332525" y="871168"/>
                        <a:pt x="6339840" y="871656"/>
                        <a:pt x="6347155" y="873119"/>
                      </a:cubicBezTo>
                      <a:cubicBezTo>
                        <a:pt x="6351057" y="816548"/>
                        <a:pt x="6365199" y="760465"/>
                        <a:pt x="6390072" y="708283"/>
                      </a:cubicBezTo>
                      <a:lnTo>
                        <a:pt x="6361786" y="677559"/>
                      </a:lnTo>
                      <a:cubicBezTo>
                        <a:pt x="6345205" y="659515"/>
                        <a:pt x="6346180" y="631230"/>
                        <a:pt x="6364224" y="614648"/>
                      </a:cubicBezTo>
                      <a:lnTo>
                        <a:pt x="6364224" y="614648"/>
                      </a:lnTo>
                      <a:cubicBezTo>
                        <a:pt x="6378367" y="601481"/>
                        <a:pt x="6399337" y="599530"/>
                        <a:pt x="6415918" y="608309"/>
                      </a:cubicBezTo>
                      <a:lnTo>
                        <a:pt x="6470051" y="558565"/>
                      </a:lnTo>
                      <a:cubicBezTo>
                        <a:pt x="6484681" y="545398"/>
                        <a:pt x="6504188" y="540521"/>
                        <a:pt x="6522233" y="544423"/>
                      </a:cubicBezTo>
                      <a:cubicBezTo>
                        <a:pt x="6540277" y="530280"/>
                        <a:pt x="6559296" y="518088"/>
                        <a:pt x="6578803" y="506871"/>
                      </a:cubicBezTo>
                      <a:cubicBezTo>
                        <a:pt x="6615379" y="449325"/>
                        <a:pt x="6668537" y="408848"/>
                        <a:pt x="6728521" y="387877"/>
                      </a:cubicBezTo>
                      <a:cubicBezTo>
                        <a:pt x="6701699" y="297657"/>
                        <a:pt x="6732910" y="196707"/>
                        <a:pt x="6813377" y="138185"/>
                      </a:cubicBezTo>
                      <a:cubicBezTo>
                        <a:pt x="6813865" y="137698"/>
                        <a:pt x="6814353" y="137698"/>
                        <a:pt x="6814841" y="137210"/>
                      </a:cubicBezTo>
                      <a:cubicBezTo>
                        <a:pt x="6840687" y="118678"/>
                        <a:pt x="6874825" y="121116"/>
                        <a:pt x="6898234" y="142087"/>
                      </a:cubicBezTo>
                      <a:cubicBezTo>
                        <a:pt x="6911889" y="154766"/>
                        <a:pt x="6919204" y="171347"/>
                        <a:pt x="6919692" y="188416"/>
                      </a:cubicBezTo>
                      <a:cubicBezTo>
                        <a:pt x="6945539" y="147939"/>
                        <a:pt x="6978701" y="110875"/>
                        <a:pt x="7018691" y="79176"/>
                      </a:cubicBezTo>
                      <a:cubicBezTo>
                        <a:pt x="7019666" y="78688"/>
                        <a:pt x="7020154" y="77713"/>
                        <a:pt x="7021129" y="77225"/>
                      </a:cubicBezTo>
                      <a:cubicBezTo>
                        <a:pt x="7069409" y="39674"/>
                        <a:pt x="7135734" y="41137"/>
                        <a:pt x="7182063" y="80639"/>
                      </a:cubicBezTo>
                      <a:cubicBezTo>
                        <a:pt x="7228881" y="120141"/>
                        <a:pt x="7241073" y="185002"/>
                        <a:pt x="7212300" y="239135"/>
                      </a:cubicBezTo>
                      <a:cubicBezTo>
                        <a:pt x="7157192" y="341548"/>
                        <a:pt x="7164019" y="472246"/>
                        <a:pt x="7240097" y="569294"/>
                      </a:cubicBezTo>
                      <a:lnTo>
                        <a:pt x="7299595" y="645372"/>
                      </a:lnTo>
                      <a:cubicBezTo>
                        <a:pt x="7334707" y="690239"/>
                        <a:pt x="7336658" y="749736"/>
                        <a:pt x="7304472" y="797041"/>
                      </a:cubicBezTo>
                      <a:lnTo>
                        <a:pt x="7303983" y="797528"/>
                      </a:lnTo>
                      <a:cubicBezTo>
                        <a:pt x="7355190" y="859464"/>
                        <a:pt x="7372259" y="946271"/>
                        <a:pt x="7341048" y="1026250"/>
                      </a:cubicBezTo>
                      <a:cubicBezTo>
                        <a:pt x="7328856" y="1057950"/>
                        <a:pt x="7309836" y="1085260"/>
                        <a:pt x="7286915" y="1107693"/>
                      </a:cubicBezTo>
                      <a:cubicBezTo>
                        <a:pt x="7303008" y="1121836"/>
                        <a:pt x="7318614" y="1136954"/>
                        <a:pt x="7333244" y="1152560"/>
                      </a:cubicBezTo>
                      <a:cubicBezTo>
                        <a:pt x="7353727" y="1174505"/>
                        <a:pt x="7373234" y="1198402"/>
                        <a:pt x="7391278" y="1222786"/>
                      </a:cubicBezTo>
                      <a:lnTo>
                        <a:pt x="7391278" y="1222786"/>
                      </a:lnTo>
                      <a:close/>
                      <a:moveTo>
                        <a:pt x="9574134" y="868242"/>
                      </a:moveTo>
                      <a:lnTo>
                        <a:pt x="9575109" y="869705"/>
                      </a:lnTo>
                      <a:lnTo>
                        <a:pt x="9575109" y="869705"/>
                      </a:lnTo>
                      <a:lnTo>
                        <a:pt x="9574134" y="868242"/>
                      </a:lnTo>
                      <a:close/>
                    </a:path>
                  </a:pathLst>
                </a:custGeom>
                <a:solidFill>
                  <a:srgbClr val="1A1A1A"/>
                </a:solidFill>
                <a:ln w="4877" cap="flat">
                  <a:noFill/>
                  <a:prstDash val="solid"/>
                  <a:miter/>
                </a:ln>
              </p:spPr>
              <p:txBody>
                <a:bodyPr rtlCol="0" anchor="ctr"/>
                <a:lstStyle/>
                <a:p>
                  <a:endParaRPr lang="zh-CN" altLang="en-US"/>
                </a:p>
              </p:txBody>
            </p:sp>
            <p:sp>
              <p:nvSpPr>
                <p:cNvPr id="156" name="任意多边形: 形状 155"/>
                <p:cNvSpPr/>
                <p:nvPr/>
              </p:nvSpPr>
              <p:spPr>
                <a:xfrm>
                  <a:off x="-1463" y="5129765"/>
                  <a:ext cx="12191999" cy="1727259"/>
                </a:xfrm>
                <a:custGeom>
                  <a:avLst/>
                  <a:gdLst>
                    <a:gd name="connsiteX0" fmla="*/ 4645640 w 12191999"/>
                    <a:gd name="connsiteY0" fmla="*/ 463192 h 1727259"/>
                    <a:gd name="connsiteX1" fmla="*/ 4037991 w 12191999"/>
                    <a:gd name="connsiteY1" fmla="*/ 126206 h 1727259"/>
                    <a:gd name="connsiteX2" fmla="*/ 3827800 w 12191999"/>
                    <a:gd name="connsiteY2" fmla="*/ 254953 h 1727259"/>
                    <a:gd name="connsiteX3" fmla="*/ 3681496 w 12191999"/>
                    <a:gd name="connsiteY3" fmla="*/ 594866 h 1727259"/>
                    <a:gd name="connsiteX4" fmla="*/ 3628339 w 12191999"/>
                    <a:gd name="connsiteY4" fmla="*/ 508547 h 1727259"/>
                    <a:gd name="connsiteX5" fmla="*/ 3656625 w 12191999"/>
                    <a:gd name="connsiteY5" fmla="*/ 654363 h 1727259"/>
                    <a:gd name="connsiteX6" fmla="*/ 3530803 w 12191999"/>
                    <a:gd name="connsiteY6" fmla="*/ 735806 h 1727259"/>
                    <a:gd name="connsiteX7" fmla="*/ 3486424 w 12191999"/>
                    <a:gd name="connsiteY7" fmla="*/ 734342 h 1727259"/>
                    <a:gd name="connsiteX8" fmla="*/ 3280136 w 12191999"/>
                    <a:gd name="connsiteY8" fmla="*/ 589989 h 1727259"/>
                    <a:gd name="connsiteX9" fmla="*/ 3060192 w 12191999"/>
                    <a:gd name="connsiteY9" fmla="*/ 207648 h 1727259"/>
                    <a:gd name="connsiteX10" fmla="*/ 2989966 w 12191999"/>
                    <a:gd name="connsiteY10" fmla="*/ 451976 h 1727259"/>
                    <a:gd name="connsiteX11" fmla="*/ 2837810 w 12191999"/>
                    <a:gd name="connsiteY11" fmla="*/ 481724 h 1727259"/>
                    <a:gd name="connsiteX12" fmla="*/ 2810500 w 12191999"/>
                    <a:gd name="connsiteY12" fmla="*/ 617299 h 1727259"/>
                    <a:gd name="connsiteX13" fmla="*/ 2430597 w 12191999"/>
                    <a:gd name="connsiteY13" fmla="*/ 594866 h 1727259"/>
                    <a:gd name="connsiteX14" fmla="*/ 2331598 w 12191999"/>
                    <a:gd name="connsiteY14" fmla="*/ 592428 h 1727259"/>
                    <a:gd name="connsiteX15" fmla="*/ 2316480 w 12191999"/>
                    <a:gd name="connsiteY15" fmla="*/ 496842 h 1727259"/>
                    <a:gd name="connsiteX16" fmla="*/ 2289170 w 12191999"/>
                    <a:gd name="connsiteY16" fmla="*/ 539758 h 1727259"/>
                    <a:gd name="connsiteX17" fmla="*/ 2020946 w 12191999"/>
                    <a:gd name="connsiteY17" fmla="*/ 163757 h 1727259"/>
                    <a:gd name="connsiteX18" fmla="*/ 1335268 w 12191999"/>
                    <a:gd name="connsiteY18" fmla="*/ 291529 h 1727259"/>
                    <a:gd name="connsiteX19" fmla="*/ 1275283 w 12191999"/>
                    <a:gd name="connsiteY19" fmla="*/ 281288 h 1727259"/>
                    <a:gd name="connsiteX20" fmla="*/ 705673 w 12191999"/>
                    <a:gd name="connsiteY20" fmla="*/ 216914 h 1727259"/>
                    <a:gd name="connsiteX21" fmla="*/ 400385 w 12191999"/>
                    <a:gd name="connsiteY21" fmla="*/ 198382 h 1727259"/>
                    <a:gd name="connsiteX22" fmla="*/ 294071 w 12191999"/>
                    <a:gd name="connsiteY22" fmla="*/ 147664 h 1727259"/>
                    <a:gd name="connsiteX23" fmla="*/ 209215 w 12191999"/>
                    <a:gd name="connsiteY23" fmla="*/ 397356 h 1727259"/>
                    <a:gd name="connsiteX24" fmla="*/ 59497 w 12191999"/>
                    <a:gd name="connsiteY24" fmla="*/ 516350 h 1727259"/>
                    <a:gd name="connsiteX25" fmla="*/ 2926 w 12191999"/>
                    <a:gd name="connsiteY25" fmla="*/ 553901 h 1727259"/>
                    <a:gd name="connsiteX26" fmla="*/ 0 w 12191999"/>
                    <a:gd name="connsiteY26" fmla="*/ 553413 h 1727259"/>
                    <a:gd name="connsiteX27" fmla="*/ 0 w 12191999"/>
                    <a:gd name="connsiteY27" fmla="*/ 1727259 h 1727259"/>
                    <a:gd name="connsiteX28" fmla="*/ 12192000 w 12191999"/>
                    <a:gd name="connsiteY28" fmla="*/ 1727259 h 1727259"/>
                    <a:gd name="connsiteX29" fmla="*/ 12192000 w 12191999"/>
                    <a:gd name="connsiteY29" fmla="*/ 879671 h 1727259"/>
                    <a:gd name="connsiteX30" fmla="*/ 12192000 w 12191999"/>
                    <a:gd name="connsiteY30" fmla="*/ 820662 h 1727259"/>
                    <a:gd name="connsiteX31" fmla="*/ 12192000 w 12191999"/>
                    <a:gd name="connsiteY31" fmla="*/ 749461 h 1727259"/>
                    <a:gd name="connsiteX32" fmla="*/ 12192000 w 12191999"/>
                    <a:gd name="connsiteY32" fmla="*/ 452951 h 1727259"/>
                    <a:gd name="connsiteX33" fmla="*/ 12192000 w 12191999"/>
                    <a:gd name="connsiteY33" fmla="*/ 130107 h 1727259"/>
                    <a:gd name="connsiteX34" fmla="*/ 11653602 w 12191999"/>
                    <a:gd name="connsiteY34" fmla="*/ 219352 h 1727259"/>
                    <a:gd name="connsiteX35" fmla="*/ 11385378 w 12191999"/>
                    <a:gd name="connsiteY35" fmla="*/ 595354 h 1727259"/>
                    <a:gd name="connsiteX36" fmla="*/ 11332220 w 12191999"/>
                    <a:gd name="connsiteY36" fmla="*/ 509034 h 1727259"/>
                    <a:gd name="connsiteX37" fmla="*/ 11360505 w 12191999"/>
                    <a:gd name="connsiteY37" fmla="*/ 654851 h 1727259"/>
                    <a:gd name="connsiteX38" fmla="*/ 11234684 w 12191999"/>
                    <a:gd name="connsiteY38" fmla="*/ 736293 h 1727259"/>
                    <a:gd name="connsiteX39" fmla="*/ 11190306 w 12191999"/>
                    <a:gd name="connsiteY39" fmla="*/ 734830 h 1727259"/>
                    <a:gd name="connsiteX40" fmla="*/ 10984017 w 12191999"/>
                    <a:gd name="connsiteY40" fmla="*/ 590477 h 1727259"/>
                    <a:gd name="connsiteX41" fmla="*/ 10764072 w 12191999"/>
                    <a:gd name="connsiteY41" fmla="*/ 208136 h 1727259"/>
                    <a:gd name="connsiteX42" fmla="*/ 10714329 w 12191999"/>
                    <a:gd name="connsiteY42" fmla="*/ 247150 h 1727259"/>
                    <a:gd name="connsiteX43" fmla="*/ 10194950 w 12191999"/>
                    <a:gd name="connsiteY43" fmla="*/ 173510 h 1727259"/>
                    <a:gd name="connsiteX44" fmla="*/ 10139842 w 12191999"/>
                    <a:gd name="connsiteY44" fmla="*/ 164245 h 1727259"/>
                    <a:gd name="connsiteX45" fmla="*/ 9454165 w 12191999"/>
                    <a:gd name="connsiteY45" fmla="*/ 292017 h 1727259"/>
                    <a:gd name="connsiteX46" fmla="*/ 9394180 w 12191999"/>
                    <a:gd name="connsiteY46" fmla="*/ 281776 h 1727259"/>
                    <a:gd name="connsiteX47" fmla="*/ 9215689 w 12191999"/>
                    <a:gd name="connsiteY47" fmla="*/ 140836 h 1727259"/>
                    <a:gd name="connsiteX48" fmla="*/ 8969898 w 12191999"/>
                    <a:gd name="connsiteY48" fmla="*/ 28670 h 1727259"/>
                    <a:gd name="connsiteX49" fmla="*/ 8779703 w 12191999"/>
                    <a:gd name="connsiteY49" fmla="*/ 90117 h 1727259"/>
                    <a:gd name="connsiteX50" fmla="*/ 8519282 w 12191999"/>
                    <a:gd name="connsiteY50" fmla="*/ 199358 h 1727259"/>
                    <a:gd name="connsiteX51" fmla="*/ 8412968 w 12191999"/>
                    <a:gd name="connsiteY51" fmla="*/ 148639 h 1727259"/>
                    <a:gd name="connsiteX52" fmla="*/ 8328112 w 12191999"/>
                    <a:gd name="connsiteY52" fmla="*/ 398331 h 1727259"/>
                    <a:gd name="connsiteX53" fmla="*/ 8178394 w 12191999"/>
                    <a:gd name="connsiteY53" fmla="*/ 517325 h 1727259"/>
                    <a:gd name="connsiteX54" fmla="*/ 8121823 w 12191999"/>
                    <a:gd name="connsiteY54" fmla="*/ 554876 h 1727259"/>
                    <a:gd name="connsiteX55" fmla="*/ 8015509 w 12191999"/>
                    <a:gd name="connsiteY55" fmla="*/ 618762 h 1727259"/>
                    <a:gd name="connsiteX56" fmla="*/ 7961376 w 12191999"/>
                    <a:gd name="connsiteY56" fmla="*/ 688013 h 1727259"/>
                    <a:gd name="connsiteX57" fmla="*/ 7989662 w 12191999"/>
                    <a:gd name="connsiteY57" fmla="*/ 718737 h 1727259"/>
                    <a:gd name="connsiteX58" fmla="*/ 7984297 w 12191999"/>
                    <a:gd name="connsiteY58" fmla="*/ 1097176 h 1727259"/>
                    <a:gd name="connsiteX59" fmla="*/ 7663404 w 12191999"/>
                    <a:gd name="connsiteY59" fmla="*/ 1140580 h 1727259"/>
                    <a:gd name="connsiteX60" fmla="*/ 7592690 w 12191999"/>
                    <a:gd name="connsiteY60" fmla="*/ 1091324 h 1727259"/>
                    <a:gd name="connsiteX61" fmla="*/ 7589764 w 12191999"/>
                    <a:gd name="connsiteY61" fmla="*/ 1075718 h 1727259"/>
                    <a:gd name="connsiteX62" fmla="*/ 7522464 w 12191999"/>
                    <a:gd name="connsiteY62" fmla="*/ 807494 h 1727259"/>
                    <a:gd name="connsiteX63" fmla="*/ 7697054 w 12191999"/>
                    <a:gd name="connsiteY63" fmla="*/ 641196 h 1727259"/>
                    <a:gd name="connsiteX64" fmla="*/ 7585862 w 12191999"/>
                    <a:gd name="connsiteY64" fmla="*/ 119378 h 1727259"/>
                    <a:gd name="connsiteX65" fmla="*/ 7061119 w 12191999"/>
                    <a:gd name="connsiteY65" fmla="*/ 218377 h 1727259"/>
                    <a:gd name="connsiteX66" fmla="*/ 6800210 w 12191999"/>
                    <a:gd name="connsiteY66" fmla="*/ 652412 h 1727259"/>
                    <a:gd name="connsiteX67" fmla="*/ 6663172 w 12191999"/>
                    <a:gd name="connsiteY67" fmla="*/ 708983 h 1727259"/>
                    <a:gd name="connsiteX68" fmla="*/ 6530523 w 12191999"/>
                    <a:gd name="connsiteY68" fmla="*/ 481724 h 1727259"/>
                    <a:gd name="connsiteX69" fmla="*/ 6378367 w 12191999"/>
                    <a:gd name="connsiteY69" fmla="*/ 451488 h 1727259"/>
                    <a:gd name="connsiteX70" fmla="*/ 6308141 w 12191999"/>
                    <a:gd name="connsiteY70" fmla="*/ 207160 h 1727259"/>
                    <a:gd name="connsiteX71" fmla="*/ 6088197 w 12191999"/>
                    <a:gd name="connsiteY71" fmla="*/ 589502 h 1727259"/>
                    <a:gd name="connsiteX72" fmla="*/ 5868254 w 12191999"/>
                    <a:gd name="connsiteY72" fmla="*/ 869430 h 1727259"/>
                    <a:gd name="connsiteX73" fmla="*/ 5845821 w 12191999"/>
                    <a:gd name="connsiteY73" fmla="*/ 871381 h 1727259"/>
                    <a:gd name="connsiteX74" fmla="*/ 5802904 w 12191999"/>
                    <a:gd name="connsiteY74" fmla="*/ 706545 h 1727259"/>
                    <a:gd name="connsiteX75" fmla="*/ 5828264 w 12191999"/>
                    <a:gd name="connsiteY75" fmla="*/ 612422 h 1727259"/>
                    <a:gd name="connsiteX76" fmla="*/ 5776570 w 12191999"/>
                    <a:gd name="connsiteY76" fmla="*/ 606083 h 1727259"/>
                    <a:gd name="connsiteX77" fmla="*/ 5670256 w 12191999"/>
                    <a:gd name="connsiteY77" fmla="*/ 542197 h 1727259"/>
                    <a:gd name="connsiteX78" fmla="*/ 5613685 w 12191999"/>
                    <a:gd name="connsiteY78" fmla="*/ 504645 h 1727259"/>
                    <a:gd name="connsiteX79" fmla="*/ 5463967 w 12191999"/>
                    <a:gd name="connsiteY79" fmla="*/ 385651 h 1727259"/>
                    <a:gd name="connsiteX80" fmla="*/ 5294255 w 12191999"/>
                    <a:gd name="connsiteY80" fmla="*/ 139861 h 1727259"/>
                    <a:gd name="connsiteX81" fmla="*/ 5272797 w 12191999"/>
                    <a:gd name="connsiteY81" fmla="*/ 186190 h 1727259"/>
                    <a:gd name="connsiteX82" fmla="*/ 4979701 w 12191999"/>
                    <a:gd name="connsiteY82" fmla="*/ 237397 h 1727259"/>
                    <a:gd name="connsiteX83" fmla="*/ 4972385 w 12191999"/>
                    <a:gd name="connsiteY83" fmla="*/ 537320 h 1727259"/>
                    <a:gd name="connsiteX84" fmla="*/ 4645640 w 12191999"/>
                    <a:gd name="connsiteY84" fmla="*/ 463192 h 1727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2191999" h="1727259">
                      <a:moveTo>
                        <a:pt x="4645640" y="463192"/>
                      </a:moveTo>
                      <a:cubicBezTo>
                        <a:pt x="4666610" y="143274"/>
                        <a:pt x="4296461" y="-63015"/>
                        <a:pt x="4037991" y="126206"/>
                      </a:cubicBezTo>
                      <a:cubicBezTo>
                        <a:pt x="3944356" y="36960"/>
                        <a:pt x="3790249" y="129619"/>
                        <a:pt x="3827800" y="254953"/>
                      </a:cubicBezTo>
                      <a:cubicBezTo>
                        <a:pt x="3704417" y="324204"/>
                        <a:pt x="3671255" y="453439"/>
                        <a:pt x="3681496" y="594866"/>
                      </a:cubicBezTo>
                      <a:cubicBezTo>
                        <a:pt x="3637118" y="564142"/>
                        <a:pt x="3667841" y="514886"/>
                        <a:pt x="3628339" y="508547"/>
                      </a:cubicBezTo>
                      <a:cubicBezTo>
                        <a:pt x="3579084" y="500744"/>
                        <a:pt x="3566892" y="627053"/>
                        <a:pt x="3656625" y="654363"/>
                      </a:cubicBezTo>
                      <a:cubicBezTo>
                        <a:pt x="3603955" y="661678"/>
                        <a:pt x="3558113" y="692402"/>
                        <a:pt x="3530803" y="735806"/>
                      </a:cubicBezTo>
                      <a:lnTo>
                        <a:pt x="3486424" y="734342"/>
                      </a:lnTo>
                      <a:cubicBezTo>
                        <a:pt x="3447410" y="651925"/>
                        <a:pt x="3367918" y="598280"/>
                        <a:pt x="3280136" y="589989"/>
                      </a:cubicBezTo>
                      <a:cubicBezTo>
                        <a:pt x="3320613" y="408085"/>
                        <a:pt x="3221614" y="137422"/>
                        <a:pt x="3060192" y="207648"/>
                      </a:cubicBezTo>
                      <a:cubicBezTo>
                        <a:pt x="2946563" y="257392"/>
                        <a:pt x="3005084" y="360780"/>
                        <a:pt x="2989966" y="451976"/>
                      </a:cubicBezTo>
                      <a:cubicBezTo>
                        <a:pt x="2928031" y="335908"/>
                        <a:pt x="2823180" y="409060"/>
                        <a:pt x="2837810" y="481724"/>
                      </a:cubicBezTo>
                      <a:cubicBezTo>
                        <a:pt x="2847076" y="528542"/>
                        <a:pt x="2837322" y="577797"/>
                        <a:pt x="2810500" y="617299"/>
                      </a:cubicBezTo>
                      <a:cubicBezTo>
                        <a:pt x="2722230" y="486601"/>
                        <a:pt x="2533985" y="475384"/>
                        <a:pt x="2430597" y="594866"/>
                      </a:cubicBezTo>
                      <a:cubicBezTo>
                        <a:pt x="2397923" y="587551"/>
                        <a:pt x="2364273" y="586576"/>
                        <a:pt x="2331598" y="592428"/>
                      </a:cubicBezTo>
                      <a:cubicBezTo>
                        <a:pt x="2443765" y="531955"/>
                        <a:pt x="2335500" y="374435"/>
                        <a:pt x="2316480" y="496842"/>
                      </a:cubicBezTo>
                      <a:cubicBezTo>
                        <a:pt x="2313554" y="514886"/>
                        <a:pt x="2303313" y="530005"/>
                        <a:pt x="2289170" y="539758"/>
                      </a:cubicBezTo>
                      <a:cubicBezTo>
                        <a:pt x="2302825" y="352002"/>
                        <a:pt x="2224796" y="176924"/>
                        <a:pt x="2020946" y="163757"/>
                      </a:cubicBezTo>
                      <a:cubicBezTo>
                        <a:pt x="1847820" y="-103979"/>
                        <a:pt x="1416223" y="-30827"/>
                        <a:pt x="1335268" y="291529"/>
                      </a:cubicBezTo>
                      <a:cubicBezTo>
                        <a:pt x="1315761" y="286165"/>
                        <a:pt x="1295766" y="282751"/>
                        <a:pt x="1275283" y="281288"/>
                      </a:cubicBezTo>
                      <a:cubicBezTo>
                        <a:pt x="1153851" y="93043"/>
                        <a:pt x="880750" y="59881"/>
                        <a:pt x="705673" y="216914"/>
                      </a:cubicBezTo>
                      <a:cubicBezTo>
                        <a:pt x="732983" y="96945"/>
                        <a:pt x="563270" y="-56187"/>
                        <a:pt x="400385" y="198382"/>
                      </a:cubicBezTo>
                      <a:cubicBezTo>
                        <a:pt x="398435" y="146688"/>
                        <a:pt x="338450" y="114989"/>
                        <a:pt x="294071" y="147664"/>
                      </a:cubicBezTo>
                      <a:cubicBezTo>
                        <a:pt x="213604" y="206185"/>
                        <a:pt x="182392" y="307135"/>
                        <a:pt x="209215" y="397356"/>
                      </a:cubicBezTo>
                      <a:cubicBezTo>
                        <a:pt x="149230" y="417838"/>
                        <a:pt x="96073" y="458803"/>
                        <a:pt x="59497" y="516350"/>
                      </a:cubicBezTo>
                      <a:cubicBezTo>
                        <a:pt x="39990" y="527078"/>
                        <a:pt x="20970" y="539758"/>
                        <a:pt x="2926" y="553901"/>
                      </a:cubicBezTo>
                      <a:lnTo>
                        <a:pt x="0" y="553413"/>
                      </a:lnTo>
                      <a:lnTo>
                        <a:pt x="0" y="1727259"/>
                      </a:lnTo>
                      <a:lnTo>
                        <a:pt x="12192000" y="1727259"/>
                      </a:lnTo>
                      <a:lnTo>
                        <a:pt x="12192000" y="879671"/>
                      </a:lnTo>
                      <a:lnTo>
                        <a:pt x="12192000" y="820662"/>
                      </a:lnTo>
                      <a:lnTo>
                        <a:pt x="12192000" y="749461"/>
                      </a:lnTo>
                      <a:lnTo>
                        <a:pt x="12192000" y="452951"/>
                      </a:lnTo>
                      <a:lnTo>
                        <a:pt x="12192000" y="130107"/>
                      </a:lnTo>
                      <a:cubicBezTo>
                        <a:pt x="12016923" y="2335"/>
                        <a:pt x="11767718" y="42812"/>
                        <a:pt x="11653602" y="219352"/>
                      </a:cubicBezTo>
                      <a:cubicBezTo>
                        <a:pt x="11450239" y="232520"/>
                        <a:pt x="11371722" y="407597"/>
                        <a:pt x="11385378" y="595354"/>
                      </a:cubicBezTo>
                      <a:cubicBezTo>
                        <a:pt x="11340998" y="564630"/>
                        <a:pt x="11371722" y="515374"/>
                        <a:pt x="11332220" y="509034"/>
                      </a:cubicBezTo>
                      <a:cubicBezTo>
                        <a:pt x="11282965" y="501232"/>
                        <a:pt x="11270773" y="627541"/>
                        <a:pt x="11360505" y="654851"/>
                      </a:cubicBezTo>
                      <a:cubicBezTo>
                        <a:pt x="11307836" y="662166"/>
                        <a:pt x="11261994" y="692889"/>
                        <a:pt x="11234684" y="736293"/>
                      </a:cubicBezTo>
                      <a:lnTo>
                        <a:pt x="11190306" y="734830"/>
                      </a:lnTo>
                      <a:cubicBezTo>
                        <a:pt x="11151291" y="652412"/>
                        <a:pt x="11071799" y="598768"/>
                        <a:pt x="10984017" y="590477"/>
                      </a:cubicBezTo>
                      <a:cubicBezTo>
                        <a:pt x="11024494" y="408572"/>
                        <a:pt x="10925495" y="137910"/>
                        <a:pt x="10764072" y="208136"/>
                      </a:cubicBezTo>
                      <a:cubicBezTo>
                        <a:pt x="10743590" y="216914"/>
                        <a:pt x="10726521" y="230569"/>
                        <a:pt x="10714329" y="247150"/>
                      </a:cubicBezTo>
                      <a:cubicBezTo>
                        <a:pt x="10579242" y="106211"/>
                        <a:pt x="10364663" y="74999"/>
                        <a:pt x="10194950" y="173510"/>
                      </a:cubicBezTo>
                      <a:cubicBezTo>
                        <a:pt x="10176906" y="168633"/>
                        <a:pt x="10158374" y="165708"/>
                        <a:pt x="10139842" y="164245"/>
                      </a:cubicBezTo>
                      <a:cubicBezTo>
                        <a:pt x="9966716" y="-103492"/>
                        <a:pt x="9535119" y="-30340"/>
                        <a:pt x="9454165" y="292017"/>
                      </a:cubicBezTo>
                      <a:cubicBezTo>
                        <a:pt x="9434658" y="286652"/>
                        <a:pt x="9414662" y="283238"/>
                        <a:pt x="9394180" y="281776"/>
                      </a:cubicBezTo>
                      <a:cubicBezTo>
                        <a:pt x="9324930" y="174974"/>
                        <a:pt x="9236659" y="155466"/>
                        <a:pt x="9215689" y="140836"/>
                      </a:cubicBezTo>
                      <a:cubicBezTo>
                        <a:pt x="9156192" y="72073"/>
                        <a:pt x="9067922" y="28670"/>
                        <a:pt x="8969898" y="28670"/>
                      </a:cubicBezTo>
                      <a:cubicBezTo>
                        <a:pt x="8898697" y="28670"/>
                        <a:pt x="8833348" y="51590"/>
                        <a:pt x="8779703" y="90117"/>
                      </a:cubicBezTo>
                      <a:cubicBezTo>
                        <a:pt x="8676803" y="7212"/>
                        <a:pt x="8571951" y="117427"/>
                        <a:pt x="8519282" y="199358"/>
                      </a:cubicBezTo>
                      <a:cubicBezTo>
                        <a:pt x="8517331" y="147664"/>
                        <a:pt x="8457347" y="115964"/>
                        <a:pt x="8412968" y="148639"/>
                      </a:cubicBezTo>
                      <a:cubicBezTo>
                        <a:pt x="8332501" y="207160"/>
                        <a:pt x="8301289" y="308110"/>
                        <a:pt x="8328112" y="398331"/>
                      </a:cubicBezTo>
                      <a:cubicBezTo>
                        <a:pt x="8268127" y="418814"/>
                        <a:pt x="8214970" y="459779"/>
                        <a:pt x="8178394" y="517325"/>
                      </a:cubicBezTo>
                      <a:cubicBezTo>
                        <a:pt x="8158886" y="528054"/>
                        <a:pt x="8139867" y="540734"/>
                        <a:pt x="8121823" y="554876"/>
                      </a:cubicBezTo>
                      <a:cubicBezTo>
                        <a:pt x="8081346" y="546098"/>
                        <a:pt x="8054035" y="583650"/>
                        <a:pt x="8015509" y="618762"/>
                      </a:cubicBezTo>
                      <a:cubicBezTo>
                        <a:pt x="7972105" y="595354"/>
                        <a:pt x="7927238" y="650949"/>
                        <a:pt x="7961376" y="688013"/>
                      </a:cubicBezTo>
                      <a:lnTo>
                        <a:pt x="7989662" y="718737"/>
                      </a:lnTo>
                      <a:cubicBezTo>
                        <a:pt x="7933091" y="837731"/>
                        <a:pt x="7931140" y="976720"/>
                        <a:pt x="7984297" y="1097176"/>
                      </a:cubicBezTo>
                      <a:cubicBezTo>
                        <a:pt x="7874569" y="1068403"/>
                        <a:pt x="7759477" y="1084497"/>
                        <a:pt x="7663404" y="1140580"/>
                      </a:cubicBezTo>
                      <a:cubicBezTo>
                        <a:pt x="7642434" y="1122048"/>
                        <a:pt x="7618537" y="1105955"/>
                        <a:pt x="7592690" y="1091324"/>
                      </a:cubicBezTo>
                      <a:cubicBezTo>
                        <a:pt x="7591715" y="1085960"/>
                        <a:pt x="7591227" y="1081083"/>
                        <a:pt x="7589764" y="1075718"/>
                      </a:cubicBezTo>
                      <a:cubicBezTo>
                        <a:pt x="7742896" y="1017685"/>
                        <a:pt x="7684374" y="786524"/>
                        <a:pt x="7522464" y="807494"/>
                      </a:cubicBezTo>
                      <a:cubicBezTo>
                        <a:pt x="7595616" y="758239"/>
                        <a:pt x="7658527" y="698742"/>
                        <a:pt x="7697054" y="641196"/>
                      </a:cubicBezTo>
                      <a:cubicBezTo>
                        <a:pt x="7811171" y="470020"/>
                        <a:pt x="7761427" y="236421"/>
                        <a:pt x="7585862" y="119378"/>
                      </a:cubicBezTo>
                      <a:cubicBezTo>
                        <a:pt x="7411273" y="3310"/>
                        <a:pt x="7172798" y="46713"/>
                        <a:pt x="7061119" y="218377"/>
                      </a:cubicBezTo>
                      <a:cubicBezTo>
                        <a:pt x="6839712" y="233008"/>
                        <a:pt x="6763146" y="438321"/>
                        <a:pt x="6800210" y="652412"/>
                      </a:cubicBezTo>
                      <a:cubicBezTo>
                        <a:pt x="6746565" y="650462"/>
                        <a:pt x="6697310" y="672407"/>
                        <a:pt x="6663172" y="708983"/>
                      </a:cubicBezTo>
                      <a:cubicBezTo>
                        <a:pt x="6636837" y="676796"/>
                        <a:pt x="6500774" y="628028"/>
                        <a:pt x="6530523" y="481724"/>
                      </a:cubicBezTo>
                      <a:cubicBezTo>
                        <a:pt x="6545154" y="408572"/>
                        <a:pt x="6440790" y="335908"/>
                        <a:pt x="6378367" y="451488"/>
                      </a:cubicBezTo>
                      <a:cubicBezTo>
                        <a:pt x="6363736" y="360292"/>
                        <a:pt x="6422258" y="256416"/>
                        <a:pt x="6308141" y="207160"/>
                      </a:cubicBezTo>
                      <a:cubicBezTo>
                        <a:pt x="6147206" y="136934"/>
                        <a:pt x="6047720" y="407597"/>
                        <a:pt x="6088197" y="589502"/>
                      </a:cubicBezTo>
                      <a:cubicBezTo>
                        <a:pt x="5903366" y="606570"/>
                        <a:pt x="5828264" y="804568"/>
                        <a:pt x="5868254" y="869430"/>
                      </a:cubicBezTo>
                      <a:cubicBezTo>
                        <a:pt x="5860451" y="869430"/>
                        <a:pt x="5853136" y="869918"/>
                        <a:pt x="5845821" y="871381"/>
                      </a:cubicBezTo>
                      <a:cubicBezTo>
                        <a:pt x="5841919" y="814809"/>
                        <a:pt x="5827776" y="758726"/>
                        <a:pt x="5802904" y="706545"/>
                      </a:cubicBezTo>
                      <a:cubicBezTo>
                        <a:pt x="5824362" y="683136"/>
                        <a:pt x="5866303" y="648511"/>
                        <a:pt x="5828264" y="612422"/>
                      </a:cubicBezTo>
                      <a:cubicBezTo>
                        <a:pt x="5814121" y="599255"/>
                        <a:pt x="5793151" y="597304"/>
                        <a:pt x="5776570" y="606083"/>
                      </a:cubicBezTo>
                      <a:cubicBezTo>
                        <a:pt x="5738531" y="570970"/>
                        <a:pt x="5711221" y="533906"/>
                        <a:pt x="5670256" y="542197"/>
                      </a:cubicBezTo>
                      <a:cubicBezTo>
                        <a:pt x="5652211" y="528054"/>
                        <a:pt x="5633192" y="515862"/>
                        <a:pt x="5613685" y="504645"/>
                      </a:cubicBezTo>
                      <a:cubicBezTo>
                        <a:pt x="5577109" y="447099"/>
                        <a:pt x="5523952" y="406622"/>
                        <a:pt x="5463967" y="385651"/>
                      </a:cubicBezTo>
                      <a:cubicBezTo>
                        <a:pt x="5508346" y="236421"/>
                        <a:pt x="5373746" y="67684"/>
                        <a:pt x="5294255" y="139861"/>
                      </a:cubicBezTo>
                      <a:cubicBezTo>
                        <a:pt x="5280599" y="152540"/>
                        <a:pt x="5273284" y="169122"/>
                        <a:pt x="5272797" y="186190"/>
                      </a:cubicBezTo>
                      <a:cubicBezTo>
                        <a:pt x="5098207" y="-86910"/>
                        <a:pt x="4910938" y="108162"/>
                        <a:pt x="4979701" y="237397"/>
                      </a:cubicBezTo>
                      <a:cubicBezTo>
                        <a:pt x="5029444" y="329568"/>
                        <a:pt x="5028469" y="444661"/>
                        <a:pt x="4972385" y="537320"/>
                      </a:cubicBezTo>
                      <a:cubicBezTo>
                        <a:pt x="4879726" y="476360"/>
                        <a:pt x="4763658" y="448074"/>
                        <a:pt x="4645640" y="463192"/>
                      </a:cubicBezTo>
                      <a:close/>
                    </a:path>
                  </a:pathLst>
                </a:custGeom>
                <a:solidFill>
                  <a:srgbClr val="FFFFFF"/>
                </a:solidFill>
                <a:ln w="4877" cap="flat">
                  <a:noFill/>
                  <a:prstDash val="solid"/>
                  <a:miter/>
                </a:ln>
              </p:spPr>
              <p:txBody>
                <a:bodyPr rtlCol="0" anchor="ctr"/>
                <a:lstStyle/>
                <a:p>
                  <a:endParaRPr lang="zh-CN" altLang="en-US"/>
                </a:p>
              </p:txBody>
            </p:sp>
          </p:grpSp>
          <p:sp>
            <p:nvSpPr>
              <p:cNvPr id="153" name="任意多边形: 形状 152"/>
              <p:cNvSpPr/>
              <p:nvPr/>
            </p:nvSpPr>
            <p:spPr>
              <a:xfrm>
                <a:off x="73639" y="5810962"/>
                <a:ext cx="11943770" cy="811487"/>
              </a:xfrm>
              <a:custGeom>
                <a:avLst/>
                <a:gdLst>
                  <a:gd name="connsiteX0" fmla="*/ 7933091 w 11943770"/>
                  <a:gd name="connsiteY0" fmla="*/ 58510 h 811487"/>
                  <a:gd name="connsiteX1" fmla="*/ 7989174 w 11943770"/>
                  <a:gd name="connsiteY1" fmla="*/ 69726 h 811487"/>
                  <a:gd name="connsiteX2" fmla="*/ 7989174 w 11943770"/>
                  <a:gd name="connsiteY2" fmla="*/ 79480 h 811487"/>
                  <a:gd name="connsiteX3" fmla="*/ 7933091 w 11943770"/>
                  <a:gd name="connsiteY3" fmla="*/ 67776 h 811487"/>
                  <a:gd name="connsiteX4" fmla="*/ 7933091 w 11943770"/>
                  <a:gd name="connsiteY4" fmla="*/ 58510 h 811487"/>
                  <a:gd name="connsiteX5" fmla="*/ 7933091 w 11943770"/>
                  <a:gd name="connsiteY5" fmla="*/ 58510 h 811487"/>
                  <a:gd name="connsiteX6" fmla="*/ 8031602 w 11943770"/>
                  <a:gd name="connsiteY6" fmla="*/ 84844 h 811487"/>
                  <a:gd name="connsiteX7" fmla="*/ 8106705 w 11943770"/>
                  <a:gd name="connsiteY7" fmla="*/ 126785 h 811487"/>
                  <a:gd name="connsiteX8" fmla="*/ 8146695 w 11943770"/>
                  <a:gd name="connsiteY8" fmla="*/ 101913 h 811487"/>
                  <a:gd name="connsiteX9" fmla="*/ 8196438 w 11943770"/>
                  <a:gd name="connsiteY9" fmla="*/ 92160 h 811487"/>
                  <a:gd name="connsiteX10" fmla="*/ 8291048 w 11943770"/>
                  <a:gd name="connsiteY10" fmla="*/ 131174 h 811487"/>
                  <a:gd name="connsiteX11" fmla="*/ 8330062 w 11943770"/>
                  <a:gd name="connsiteY11" fmla="*/ 225784 h 811487"/>
                  <a:gd name="connsiteX12" fmla="*/ 8328599 w 11943770"/>
                  <a:gd name="connsiteY12" fmla="*/ 245291 h 811487"/>
                  <a:gd name="connsiteX13" fmla="*/ 8325673 w 11943770"/>
                  <a:gd name="connsiteY13" fmla="*/ 260409 h 811487"/>
                  <a:gd name="connsiteX14" fmla="*/ 8402239 w 11943770"/>
                  <a:gd name="connsiteY14" fmla="*/ 324783 h 811487"/>
                  <a:gd name="connsiteX15" fmla="*/ 8452958 w 11943770"/>
                  <a:gd name="connsiteY15" fmla="*/ 414517 h 811487"/>
                  <a:gd name="connsiteX16" fmla="*/ 8471489 w 11943770"/>
                  <a:gd name="connsiteY16" fmla="*/ 503762 h 811487"/>
                  <a:gd name="connsiteX17" fmla="*/ 8473440 w 11943770"/>
                  <a:gd name="connsiteY17" fmla="*/ 596421 h 811487"/>
                  <a:gd name="connsiteX18" fmla="*/ 8482218 w 11943770"/>
                  <a:gd name="connsiteY18" fmla="*/ 585205 h 811487"/>
                  <a:gd name="connsiteX19" fmla="*/ 8490509 w 11943770"/>
                  <a:gd name="connsiteY19" fmla="*/ 562283 h 811487"/>
                  <a:gd name="connsiteX20" fmla="*/ 8493435 w 11943770"/>
                  <a:gd name="connsiteY20" fmla="*/ 541801 h 811487"/>
                  <a:gd name="connsiteX21" fmla="*/ 8502701 w 11943770"/>
                  <a:gd name="connsiteY21" fmla="*/ 523756 h 811487"/>
                  <a:gd name="connsiteX22" fmla="*/ 8520745 w 11943770"/>
                  <a:gd name="connsiteY22" fmla="*/ 514491 h 811487"/>
                  <a:gd name="connsiteX23" fmla="*/ 8540740 w 11943770"/>
                  <a:gd name="connsiteY23" fmla="*/ 517905 h 811487"/>
                  <a:gd name="connsiteX24" fmla="*/ 8554883 w 11943770"/>
                  <a:gd name="connsiteY24" fmla="*/ 532535 h 811487"/>
                  <a:gd name="connsiteX25" fmla="*/ 8564148 w 11943770"/>
                  <a:gd name="connsiteY25" fmla="*/ 561308 h 811487"/>
                  <a:gd name="connsiteX26" fmla="*/ 8564148 w 11943770"/>
                  <a:gd name="connsiteY26" fmla="*/ 591544 h 811487"/>
                  <a:gd name="connsiteX27" fmla="*/ 8541228 w 11943770"/>
                  <a:gd name="connsiteY27" fmla="*/ 641775 h 811487"/>
                  <a:gd name="connsiteX28" fmla="*/ 8510503 w 11943770"/>
                  <a:gd name="connsiteY28" fmla="*/ 665672 h 811487"/>
                  <a:gd name="connsiteX29" fmla="*/ 8569025 w 11943770"/>
                  <a:gd name="connsiteY29" fmla="*/ 690543 h 811487"/>
                  <a:gd name="connsiteX30" fmla="*/ 8623158 w 11943770"/>
                  <a:gd name="connsiteY30" fmla="*/ 744676 h 811487"/>
                  <a:gd name="connsiteX31" fmla="*/ 8635350 w 11943770"/>
                  <a:gd name="connsiteY31" fmla="*/ 743701 h 811487"/>
                  <a:gd name="connsiteX32" fmla="*/ 8650956 w 11943770"/>
                  <a:gd name="connsiteY32" fmla="*/ 743212 h 811487"/>
                  <a:gd name="connsiteX33" fmla="*/ 8662660 w 11943770"/>
                  <a:gd name="connsiteY33" fmla="*/ 743701 h 811487"/>
                  <a:gd name="connsiteX34" fmla="*/ 8675827 w 11943770"/>
                  <a:gd name="connsiteY34" fmla="*/ 720292 h 811487"/>
                  <a:gd name="connsiteX35" fmla="*/ 8693383 w 11943770"/>
                  <a:gd name="connsiteY35" fmla="*/ 695420 h 811487"/>
                  <a:gd name="connsiteX36" fmla="*/ 8773851 w 11943770"/>
                  <a:gd name="connsiteY36" fmla="*/ 628120 h 811487"/>
                  <a:gd name="connsiteX37" fmla="*/ 8868948 w 11943770"/>
                  <a:gd name="connsiteY37" fmla="*/ 598372 h 811487"/>
                  <a:gd name="connsiteX38" fmla="*/ 8867973 w 11943770"/>
                  <a:gd name="connsiteY38" fmla="*/ 422807 h 811487"/>
                  <a:gd name="connsiteX39" fmla="*/ 8939174 w 11943770"/>
                  <a:gd name="connsiteY39" fmla="*/ 256996 h 811487"/>
                  <a:gd name="connsiteX40" fmla="*/ 8940638 w 11943770"/>
                  <a:gd name="connsiteY40" fmla="*/ 254557 h 811487"/>
                  <a:gd name="connsiteX41" fmla="*/ 9011839 w 11943770"/>
                  <a:gd name="connsiteY41" fmla="*/ 204326 h 811487"/>
                  <a:gd name="connsiteX42" fmla="*/ 9098646 w 11943770"/>
                  <a:gd name="connsiteY42" fmla="*/ 210666 h 811487"/>
                  <a:gd name="connsiteX43" fmla="*/ 9162532 w 11943770"/>
                  <a:gd name="connsiteY43" fmla="*/ 269675 h 811487"/>
                  <a:gd name="connsiteX44" fmla="*/ 9174236 w 11943770"/>
                  <a:gd name="connsiteY44" fmla="*/ 355995 h 811487"/>
                  <a:gd name="connsiteX45" fmla="*/ 9168384 w 11943770"/>
                  <a:gd name="connsiteY45" fmla="*/ 408664 h 811487"/>
                  <a:gd name="connsiteX46" fmla="*/ 9170335 w 11943770"/>
                  <a:gd name="connsiteY46" fmla="*/ 448166 h 811487"/>
                  <a:gd name="connsiteX47" fmla="*/ 9171310 w 11943770"/>
                  <a:gd name="connsiteY47" fmla="*/ 446216 h 811487"/>
                  <a:gd name="connsiteX48" fmla="*/ 9180576 w 11943770"/>
                  <a:gd name="connsiteY48" fmla="*/ 432561 h 811487"/>
                  <a:gd name="connsiteX49" fmla="*/ 9181552 w 11943770"/>
                  <a:gd name="connsiteY49" fmla="*/ 431097 h 811487"/>
                  <a:gd name="connsiteX50" fmla="*/ 9225443 w 11943770"/>
                  <a:gd name="connsiteY50" fmla="*/ 399886 h 811487"/>
                  <a:gd name="connsiteX51" fmla="*/ 9279088 w 11943770"/>
                  <a:gd name="connsiteY51" fmla="*/ 403787 h 811487"/>
                  <a:gd name="connsiteX52" fmla="*/ 9318590 w 11943770"/>
                  <a:gd name="connsiteY52" fmla="*/ 440363 h 811487"/>
                  <a:gd name="connsiteX53" fmla="*/ 9325905 w 11943770"/>
                  <a:gd name="connsiteY53" fmla="*/ 493521 h 811487"/>
                  <a:gd name="connsiteX54" fmla="*/ 9325905 w 11943770"/>
                  <a:gd name="connsiteY54" fmla="*/ 563259 h 811487"/>
                  <a:gd name="connsiteX55" fmla="*/ 9349313 w 11943770"/>
                  <a:gd name="connsiteY55" fmla="*/ 621781 h 811487"/>
                  <a:gd name="connsiteX56" fmla="*/ 9434169 w 11943770"/>
                  <a:gd name="connsiteY56" fmla="*/ 547653 h 811487"/>
                  <a:gd name="connsiteX57" fmla="*/ 9549750 w 11943770"/>
                  <a:gd name="connsiteY57" fmla="*/ 518880 h 811487"/>
                  <a:gd name="connsiteX58" fmla="*/ 9652650 w 11943770"/>
                  <a:gd name="connsiteY58" fmla="*/ 541313 h 811487"/>
                  <a:gd name="connsiteX59" fmla="*/ 9735068 w 11943770"/>
                  <a:gd name="connsiteY59" fmla="*/ 602761 h 811487"/>
                  <a:gd name="connsiteX60" fmla="*/ 9783348 w 11943770"/>
                  <a:gd name="connsiteY60" fmla="*/ 596908 h 811487"/>
                  <a:gd name="connsiteX61" fmla="*/ 9814560 w 11943770"/>
                  <a:gd name="connsiteY61" fmla="*/ 597884 h 811487"/>
                  <a:gd name="connsiteX62" fmla="*/ 9797491 w 11943770"/>
                  <a:gd name="connsiteY62" fmla="*/ 578865 h 811487"/>
                  <a:gd name="connsiteX63" fmla="*/ 9780422 w 11943770"/>
                  <a:gd name="connsiteY63" fmla="*/ 536437 h 811487"/>
                  <a:gd name="connsiteX64" fmla="*/ 9780422 w 11943770"/>
                  <a:gd name="connsiteY64" fmla="*/ 506200 h 811487"/>
                  <a:gd name="connsiteX65" fmla="*/ 9789688 w 11943770"/>
                  <a:gd name="connsiteY65" fmla="*/ 477427 h 811487"/>
                  <a:gd name="connsiteX66" fmla="*/ 9803831 w 11943770"/>
                  <a:gd name="connsiteY66" fmla="*/ 462796 h 811487"/>
                  <a:gd name="connsiteX67" fmla="*/ 9823826 w 11943770"/>
                  <a:gd name="connsiteY67" fmla="*/ 459383 h 811487"/>
                  <a:gd name="connsiteX68" fmla="*/ 9841870 w 11943770"/>
                  <a:gd name="connsiteY68" fmla="*/ 468649 h 811487"/>
                  <a:gd name="connsiteX69" fmla="*/ 9851136 w 11943770"/>
                  <a:gd name="connsiteY69" fmla="*/ 486693 h 811487"/>
                  <a:gd name="connsiteX70" fmla="*/ 9854062 w 11943770"/>
                  <a:gd name="connsiteY70" fmla="*/ 507176 h 811487"/>
                  <a:gd name="connsiteX71" fmla="*/ 9862353 w 11943770"/>
                  <a:gd name="connsiteY71" fmla="*/ 530097 h 811487"/>
                  <a:gd name="connsiteX72" fmla="*/ 9871131 w 11943770"/>
                  <a:gd name="connsiteY72" fmla="*/ 541313 h 811487"/>
                  <a:gd name="connsiteX73" fmla="*/ 9873081 w 11943770"/>
                  <a:gd name="connsiteY73" fmla="*/ 448654 h 811487"/>
                  <a:gd name="connsiteX74" fmla="*/ 9891614 w 11943770"/>
                  <a:gd name="connsiteY74" fmla="*/ 359409 h 811487"/>
                  <a:gd name="connsiteX75" fmla="*/ 9989149 w 11943770"/>
                  <a:gd name="connsiteY75" fmla="*/ 225297 h 811487"/>
                  <a:gd name="connsiteX76" fmla="*/ 10145207 w 11943770"/>
                  <a:gd name="connsiteY76" fmla="*/ 166775 h 811487"/>
                  <a:gd name="connsiteX77" fmla="*/ 10389047 w 11943770"/>
                  <a:gd name="connsiteY77" fmla="*/ 6816 h 811487"/>
                  <a:gd name="connsiteX78" fmla="*/ 10681168 w 11943770"/>
                  <a:gd name="connsiteY78" fmla="*/ 66801 h 811487"/>
                  <a:gd name="connsiteX79" fmla="*/ 10785531 w 11943770"/>
                  <a:gd name="connsiteY79" fmla="*/ 168238 h 811487"/>
                  <a:gd name="connsiteX80" fmla="*/ 10845027 w 11943770"/>
                  <a:gd name="connsiteY80" fmla="*/ 295035 h 811487"/>
                  <a:gd name="connsiteX81" fmla="*/ 10870875 w 11943770"/>
                  <a:gd name="connsiteY81" fmla="*/ 289182 h 811487"/>
                  <a:gd name="connsiteX82" fmla="*/ 10899648 w 11943770"/>
                  <a:gd name="connsiteY82" fmla="*/ 285769 h 811487"/>
                  <a:gd name="connsiteX83" fmla="*/ 11143488 w 11943770"/>
                  <a:gd name="connsiteY83" fmla="*/ 125810 h 811487"/>
                  <a:gd name="connsiteX84" fmla="*/ 11435608 w 11943770"/>
                  <a:gd name="connsiteY84" fmla="*/ 185795 h 811487"/>
                  <a:gd name="connsiteX85" fmla="*/ 11459504 w 11943770"/>
                  <a:gd name="connsiteY85" fmla="*/ 202863 h 811487"/>
                  <a:gd name="connsiteX86" fmla="*/ 11471696 w 11943770"/>
                  <a:gd name="connsiteY86" fmla="*/ 212617 h 811487"/>
                  <a:gd name="connsiteX87" fmla="*/ 11477549 w 11943770"/>
                  <a:gd name="connsiteY87" fmla="*/ 154095 h 811487"/>
                  <a:gd name="connsiteX88" fmla="*/ 11518514 w 11943770"/>
                  <a:gd name="connsiteY88" fmla="*/ 94110 h 811487"/>
                  <a:gd name="connsiteX89" fmla="*/ 11602395 w 11943770"/>
                  <a:gd name="connsiteY89" fmla="*/ 61924 h 811487"/>
                  <a:gd name="connsiteX90" fmla="*/ 11687739 w 11943770"/>
                  <a:gd name="connsiteY90" fmla="*/ 90209 h 811487"/>
                  <a:gd name="connsiteX91" fmla="*/ 11690177 w 11943770"/>
                  <a:gd name="connsiteY91" fmla="*/ 92160 h 811487"/>
                  <a:gd name="connsiteX92" fmla="*/ 11745773 w 11943770"/>
                  <a:gd name="connsiteY92" fmla="*/ 143854 h 811487"/>
                  <a:gd name="connsiteX93" fmla="*/ 11784788 w 11943770"/>
                  <a:gd name="connsiteY93" fmla="*/ 193110 h 811487"/>
                  <a:gd name="connsiteX94" fmla="*/ 11789664 w 11943770"/>
                  <a:gd name="connsiteY94" fmla="*/ 178479 h 811487"/>
                  <a:gd name="connsiteX95" fmla="*/ 11806733 w 11943770"/>
                  <a:gd name="connsiteY95" fmla="*/ 155558 h 811487"/>
                  <a:gd name="connsiteX96" fmla="*/ 11851111 w 11943770"/>
                  <a:gd name="connsiteY96" fmla="*/ 136539 h 811487"/>
                  <a:gd name="connsiteX97" fmla="*/ 11896954 w 11943770"/>
                  <a:gd name="connsiteY97" fmla="*/ 150194 h 811487"/>
                  <a:gd name="connsiteX98" fmla="*/ 11898416 w 11943770"/>
                  <a:gd name="connsiteY98" fmla="*/ 151169 h 811487"/>
                  <a:gd name="connsiteX99" fmla="*/ 11943771 w 11943770"/>
                  <a:gd name="connsiteY99" fmla="*/ 194085 h 811487"/>
                  <a:gd name="connsiteX100" fmla="*/ 11943771 w 11943770"/>
                  <a:gd name="connsiteY100" fmla="*/ 209691 h 811487"/>
                  <a:gd name="connsiteX101" fmla="*/ 11893052 w 11943770"/>
                  <a:gd name="connsiteY101" fmla="*/ 158972 h 811487"/>
                  <a:gd name="connsiteX102" fmla="*/ 11892077 w 11943770"/>
                  <a:gd name="connsiteY102" fmla="*/ 157996 h 811487"/>
                  <a:gd name="connsiteX103" fmla="*/ 11852087 w 11943770"/>
                  <a:gd name="connsiteY103" fmla="*/ 146293 h 811487"/>
                  <a:gd name="connsiteX104" fmla="*/ 11813560 w 11943770"/>
                  <a:gd name="connsiteY104" fmla="*/ 162873 h 811487"/>
                  <a:gd name="connsiteX105" fmla="*/ 11798930 w 11943770"/>
                  <a:gd name="connsiteY105" fmla="*/ 182869 h 811487"/>
                  <a:gd name="connsiteX106" fmla="*/ 11793078 w 11943770"/>
                  <a:gd name="connsiteY106" fmla="*/ 206764 h 811487"/>
                  <a:gd name="connsiteX107" fmla="*/ 11792590 w 11943770"/>
                  <a:gd name="connsiteY107" fmla="*/ 221883 h 811487"/>
                  <a:gd name="connsiteX108" fmla="*/ 11784300 w 11943770"/>
                  <a:gd name="connsiteY108" fmla="*/ 209203 h 811487"/>
                  <a:gd name="connsiteX109" fmla="*/ 11739433 w 11943770"/>
                  <a:gd name="connsiteY109" fmla="*/ 150681 h 811487"/>
                  <a:gd name="connsiteX110" fmla="*/ 11684813 w 11943770"/>
                  <a:gd name="connsiteY110" fmla="*/ 99963 h 811487"/>
                  <a:gd name="connsiteX111" fmla="*/ 11682375 w 11943770"/>
                  <a:gd name="connsiteY111" fmla="*/ 98012 h 811487"/>
                  <a:gd name="connsiteX112" fmla="*/ 11603370 w 11943770"/>
                  <a:gd name="connsiteY112" fmla="*/ 71677 h 811487"/>
                  <a:gd name="connsiteX113" fmla="*/ 11525341 w 11943770"/>
                  <a:gd name="connsiteY113" fmla="*/ 101426 h 811487"/>
                  <a:gd name="connsiteX114" fmla="*/ 11487303 w 11943770"/>
                  <a:gd name="connsiteY114" fmla="*/ 157021 h 811487"/>
                  <a:gd name="connsiteX115" fmla="*/ 11483888 w 11943770"/>
                  <a:gd name="connsiteY115" fmla="*/ 223833 h 811487"/>
                  <a:gd name="connsiteX116" fmla="*/ 11487303 w 11943770"/>
                  <a:gd name="connsiteY116" fmla="*/ 238464 h 811487"/>
                  <a:gd name="connsiteX117" fmla="*/ 11476086 w 11943770"/>
                  <a:gd name="connsiteY117" fmla="*/ 228710 h 811487"/>
                  <a:gd name="connsiteX118" fmla="*/ 11454140 w 11943770"/>
                  <a:gd name="connsiteY118" fmla="*/ 210179 h 811487"/>
                  <a:gd name="connsiteX119" fmla="*/ 11430732 w 11943770"/>
                  <a:gd name="connsiteY119" fmla="*/ 193597 h 811487"/>
                  <a:gd name="connsiteX120" fmla="*/ 11145439 w 11943770"/>
                  <a:gd name="connsiteY120" fmla="*/ 135076 h 811487"/>
                  <a:gd name="connsiteX121" fmla="*/ 10906476 w 11943770"/>
                  <a:gd name="connsiteY121" fmla="*/ 292597 h 811487"/>
                  <a:gd name="connsiteX122" fmla="*/ 10905012 w 11943770"/>
                  <a:gd name="connsiteY122" fmla="*/ 295035 h 811487"/>
                  <a:gd name="connsiteX123" fmla="*/ 10902574 w 11943770"/>
                  <a:gd name="connsiteY123" fmla="*/ 295035 h 811487"/>
                  <a:gd name="connsiteX124" fmla="*/ 10872338 w 11943770"/>
                  <a:gd name="connsiteY124" fmla="*/ 298449 h 811487"/>
                  <a:gd name="connsiteX125" fmla="*/ 10842589 w 11943770"/>
                  <a:gd name="connsiteY125" fmla="*/ 305276 h 811487"/>
                  <a:gd name="connsiteX126" fmla="*/ 10837712 w 11943770"/>
                  <a:gd name="connsiteY126" fmla="*/ 306739 h 811487"/>
                  <a:gd name="connsiteX127" fmla="*/ 10836737 w 11943770"/>
                  <a:gd name="connsiteY127" fmla="*/ 301862 h 811487"/>
                  <a:gd name="connsiteX128" fmla="*/ 10777728 w 11943770"/>
                  <a:gd name="connsiteY128" fmla="*/ 173603 h 811487"/>
                  <a:gd name="connsiteX129" fmla="*/ 10675803 w 11943770"/>
                  <a:gd name="connsiteY129" fmla="*/ 74603 h 811487"/>
                  <a:gd name="connsiteX130" fmla="*/ 10390510 w 11943770"/>
                  <a:gd name="connsiteY130" fmla="*/ 16082 h 811487"/>
                  <a:gd name="connsiteX131" fmla="*/ 10151547 w 11943770"/>
                  <a:gd name="connsiteY131" fmla="*/ 173603 h 811487"/>
                  <a:gd name="connsiteX132" fmla="*/ 10150083 w 11943770"/>
                  <a:gd name="connsiteY132" fmla="*/ 176041 h 811487"/>
                  <a:gd name="connsiteX133" fmla="*/ 10147645 w 11943770"/>
                  <a:gd name="connsiteY133" fmla="*/ 176041 h 811487"/>
                  <a:gd name="connsiteX134" fmla="*/ 9994514 w 11943770"/>
                  <a:gd name="connsiteY134" fmla="*/ 232612 h 811487"/>
                  <a:gd name="connsiteX135" fmla="*/ 9899904 w 11943770"/>
                  <a:gd name="connsiteY135" fmla="*/ 362334 h 811487"/>
                  <a:gd name="connsiteX136" fmla="*/ 9881860 w 11943770"/>
                  <a:gd name="connsiteY136" fmla="*/ 449629 h 811487"/>
                  <a:gd name="connsiteX137" fmla="*/ 9880884 w 11943770"/>
                  <a:gd name="connsiteY137" fmla="*/ 551555 h 811487"/>
                  <a:gd name="connsiteX138" fmla="*/ 9881372 w 11943770"/>
                  <a:gd name="connsiteY138" fmla="*/ 561308 h 811487"/>
                  <a:gd name="connsiteX139" fmla="*/ 9873081 w 11943770"/>
                  <a:gd name="connsiteY139" fmla="*/ 555944 h 811487"/>
                  <a:gd name="connsiteX140" fmla="*/ 9853574 w 11943770"/>
                  <a:gd name="connsiteY140" fmla="*/ 535461 h 811487"/>
                  <a:gd name="connsiteX141" fmla="*/ 9843821 w 11943770"/>
                  <a:gd name="connsiteY141" fmla="*/ 509126 h 811487"/>
                  <a:gd name="connsiteX142" fmla="*/ 9840407 w 11943770"/>
                  <a:gd name="connsiteY142" fmla="*/ 488644 h 811487"/>
                  <a:gd name="connsiteX143" fmla="*/ 9834067 w 11943770"/>
                  <a:gd name="connsiteY143" fmla="*/ 475964 h 811487"/>
                  <a:gd name="connsiteX144" fmla="*/ 9821388 w 11943770"/>
                  <a:gd name="connsiteY144" fmla="*/ 469624 h 811487"/>
                  <a:gd name="connsiteX145" fmla="*/ 9807245 w 11943770"/>
                  <a:gd name="connsiteY145" fmla="*/ 472062 h 811487"/>
                  <a:gd name="connsiteX146" fmla="*/ 9797491 w 11943770"/>
                  <a:gd name="connsiteY146" fmla="*/ 482304 h 811487"/>
                  <a:gd name="connsiteX147" fmla="*/ 9789201 w 11943770"/>
                  <a:gd name="connsiteY147" fmla="*/ 508151 h 811487"/>
                  <a:gd name="connsiteX148" fmla="*/ 9789201 w 11943770"/>
                  <a:gd name="connsiteY148" fmla="*/ 535461 h 811487"/>
                  <a:gd name="connsiteX149" fmla="*/ 9804806 w 11943770"/>
                  <a:gd name="connsiteY149" fmla="*/ 573500 h 811487"/>
                  <a:gd name="connsiteX150" fmla="*/ 9835530 w 11943770"/>
                  <a:gd name="connsiteY150" fmla="*/ 600810 h 811487"/>
                  <a:gd name="connsiteX151" fmla="*/ 9860889 w 11943770"/>
                  <a:gd name="connsiteY151" fmla="*/ 614465 h 811487"/>
                  <a:gd name="connsiteX152" fmla="*/ 9832604 w 11943770"/>
                  <a:gd name="connsiteY152" fmla="*/ 609589 h 811487"/>
                  <a:gd name="connsiteX153" fmla="*/ 9783348 w 11943770"/>
                  <a:gd name="connsiteY153" fmla="*/ 606174 h 811487"/>
                  <a:gd name="connsiteX154" fmla="*/ 9734093 w 11943770"/>
                  <a:gd name="connsiteY154" fmla="*/ 612027 h 811487"/>
                  <a:gd name="connsiteX155" fmla="*/ 9731167 w 11943770"/>
                  <a:gd name="connsiteY155" fmla="*/ 612515 h 811487"/>
                  <a:gd name="connsiteX156" fmla="*/ 9729216 w 11943770"/>
                  <a:gd name="connsiteY156" fmla="*/ 610564 h 811487"/>
                  <a:gd name="connsiteX157" fmla="*/ 9648261 w 11943770"/>
                  <a:gd name="connsiteY157" fmla="*/ 549604 h 811487"/>
                  <a:gd name="connsiteX158" fmla="*/ 9549262 w 11943770"/>
                  <a:gd name="connsiteY158" fmla="*/ 528146 h 811487"/>
                  <a:gd name="connsiteX159" fmla="*/ 9438071 w 11943770"/>
                  <a:gd name="connsiteY159" fmla="*/ 555944 h 811487"/>
                  <a:gd name="connsiteX160" fmla="*/ 9352240 w 11943770"/>
                  <a:gd name="connsiteY160" fmla="*/ 632997 h 811487"/>
                  <a:gd name="connsiteX161" fmla="*/ 9348338 w 11943770"/>
                  <a:gd name="connsiteY161" fmla="*/ 638849 h 811487"/>
                  <a:gd name="connsiteX162" fmla="*/ 9344436 w 11943770"/>
                  <a:gd name="connsiteY162" fmla="*/ 632997 h 811487"/>
                  <a:gd name="connsiteX163" fmla="*/ 9316151 w 11943770"/>
                  <a:gd name="connsiteY163" fmla="*/ 565209 h 811487"/>
                  <a:gd name="connsiteX164" fmla="*/ 9316151 w 11943770"/>
                  <a:gd name="connsiteY164" fmla="*/ 492057 h 811487"/>
                  <a:gd name="connsiteX165" fmla="*/ 9309811 w 11943770"/>
                  <a:gd name="connsiteY165" fmla="*/ 444753 h 811487"/>
                  <a:gd name="connsiteX166" fmla="*/ 9275186 w 11943770"/>
                  <a:gd name="connsiteY166" fmla="*/ 412566 h 811487"/>
                  <a:gd name="connsiteX167" fmla="*/ 9227881 w 11943770"/>
                  <a:gd name="connsiteY167" fmla="*/ 409152 h 811487"/>
                  <a:gd name="connsiteX168" fmla="*/ 9188867 w 11943770"/>
                  <a:gd name="connsiteY168" fmla="*/ 436462 h 811487"/>
                  <a:gd name="connsiteX169" fmla="*/ 9187891 w 11943770"/>
                  <a:gd name="connsiteY169" fmla="*/ 437925 h 811487"/>
                  <a:gd name="connsiteX170" fmla="*/ 9179113 w 11943770"/>
                  <a:gd name="connsiteY170" fmla="*/ 451093 h 811487"/>
                  <a:gd name="connsiteX171" fmla="*/ 9171310 w 11943770"/>
                  <a:gd name="connsiteY171" fmla="*/ 464747 h 811487"/>
                  <a:gd name="connsiteX172" fmla="*/ 9164970 w 11943770"/>
                  <a:gd name="connsiteY172" fmla="*/ 476939 h 811487"/>
                  <a:gd name="connsiteX173" fmla="*/ 9162532 w 11943770"/>
                  <a:gd name="connsiteY173" fmla="*/ 463285 h 811487"/>
                  <a:gd name="connsiteX174" fmla="*/ 9158630 w 11943770"/>
                  <a:gd name="connsiteY174" fmla="*/ 408664 h 811487"/>
                  <a:gd name="connsiteX175" fmla="*/ 9164483 w 11943770"/>
                  <a:gd name="connsiteY175" fmla="*/ 354532 h 811487"/>
                  <a:gd name="connsiteX176" fmla="*/ 9153266 w 11943770"/>
                  <a:gd name="connsiteY176" fmla="*/ 274552 h 811487"/>
                  <a:gd name="connsiteX177" fmla="*/ 9094257 w 11943770"/>
                  <a:gd name="connsiteY177" fmla="*/ 219445 h 811487"/>
                  <a:gd name="connsiteX178" fmla="*/ 9013790 w 11943770"/>
                  <a:gd name="connsiteY178" fmla="*/ 213592 h 811487"/>
                  <a:gd name="connsiteX179" fmla="*/ 8947953 w 11943770"/>
                  <a:gd name="connsiteY179" fmla="*/ 259922 h 811487"/>
                  <a:gd name="connsiteX180" fmla="*/ 8946489 w 11943770"/>
                  <a:gd name="connsiteY180" fmla="*/ 262360 h 811487"/>
                  <a:gd name="connsiteX181" fmla="*/ 8876752 w 11943770"/>
                  <a:gd name="connsiteY181" fmla="*/ 424270 h 811487"/>
                  <a:gd name="connsiteX182" fmla="*/ 8878702 w 11943770"/>
                  <a:gd name="connsiteY182" fmla="*/ 601298 h 811487"/>
                  <a:gd name="connsiteX183" fmla="*/ 8879678 w 11943770"/>
                  <a:gd name="connsiteY183" fmla="*/ 606662 h 811487"/>
                  <a:gd name="connsiteX184" fmla="*/ 8874313 w 11943770"/>
                  <a:gd name="connsiteY184" fmla="*/ 607150 h 811487"/>
                  <a:gd name="connsiteX185" fmla="*/ 8777265 w 11943770"/>
                  <a:gd name="connsiteY185" fmla="*/ 636411 h 811487"/>
                  <a:gd name="connsiteX186" fmla="*/ 8699724 w 11943770"/>
                  <a:gd name="connsiteY186" fmla="*/ 701272 h 811487"/>
                  <a:gd name="connsiteX187" fmla="*/ 8682655 w 11943770"/>
                  <a:gd name="connsiteY187" fmla="*/ 725169 h 811487"/>
                  <a:gd name="connsiteX188" fmla="*/ 8668512 w 11943770"/>
                  <a:gd name="connsiteY188" fmla="*/ 750528 h 811487"/>
                  <a:gd name="connsiteX189" fmla="*/ 8667049 w 11943770"/>
                  <a:gd name="connsiteY189" fmla="*/ 753454 h 811487"/>
                  <a:gd name="connsiteX190" fmla="*/ 8649492 w 11943770"/>
                  <a:gd name="connsiteY190" fmla="*/ 752966 h 811487"/>
                  <a:gd name="connsiteX191" fmla="*/ 8634374 w 11943770"/>
                  <a:gd name="connsiteY191" fmla="*/ 753454 h 811487"/>
                  <a:gd name="connsiteX192" fmla="*/ 8619744 w 11943770"/>
                  <a:gd name="connsiteY192" fmla="*/ 754917 h 811487"/>
                  <a:gd name="connsiteX193" fmla="*/ 8616818 w 11943770"/>
                  <a:gd name="connsiteY193" fmla="*/ 755404 h 811487"/>
                  <a:gd name="connsiteX194" fmla="*/ 8615355 w 11943770"/>
                  <a:gd name="connsiteY194" fmla="*/ 752966 h 811487"/>
                  <a:gd name="connsiteX195" fmla="*/ 8562686 w 11943770"/>
                  <a:gd name="connsiteY195" fmla="*/ 699321 h 811487"/>
                  <a:gd name="connsiteX196" fmla="*/ 8491484 w 11943770"/>
                  <a:gd name="connsiteY196" fmla="*/ 672987 h 811487"/>
                  <a:gd name="connsiteX197" fmla="*/ 8470514 w 11943770"/>
                  <a:gd name="connsiteY197" fmla="*/ 670060 h 811487"/>
                  <a:gd name="connsiteX198" fmla="*/ 8490996 w 11943770"/>
                  <a:gd name="connsiteY198" fmla="*/ 663721 h 811487"/>
                  <a:gd name="connsiteX199" fmla="*/ 8532937 w 11943770"/>
                  <a:gd name="connsiteY199" fmla="*/ 636411 h 811487"/>
                  <a:gd name="connsiteX200" fmla="*/ 8553907 w 11943770"/>
                  <a:gd name="connsiteY200" fmla="*/ 591057 h 811487"/>
                  <a:gd name="connsiteX201" fmla="*/ 8553907 w 11943770"/>
                  <a:gd name="connsiteY201" fmla="*/ 563747 h 811487"/>
                  <a:gd name="connsiteX202" fmla="*/ 8545617 w 11943770"/>
                  <a:gd name="connsiteY202" fmla="*/ 537899 h 811487"/>
                  <a:gd name="connsiteX203" fmla="*/ 8535863 w 11943770"/>
                  <a:gd name="connsiteY203" fmla="*/ 527658 h 811487"/>
                  <a:gd name="connsiteX204" fmla="*/ 8521720 w 11943770"/>
                  <a:gd name="connsiteY204" fmla="*/ 525220 h 811487"/>
                  <a:gd name="connsiteX205" fmla="*/ 8509041 w 11943770"/>
                  <a:gd name="connsiteY205" fmla="*/ 531560 h 811487"/>
                  <a:gd name="connsiteX206" fmla="*/ 8502701 w 11943770"/>
                  <a:gd name="connsiteY206" fmla="*/ 544239 h 811487"/>
                  <a:gd name="connsiteX207" fmla="*/ 8499775 w 11943770"/>
                  <a:gd name="connsiteY207" fmla="*/ 564722 h 811487"/>
                  <a:gd name="connsiteX208" fmla="*/ 8490021 w 11943770"/>
                  <a:gd name="connsiteY208" fmla="*/ 591057 h 811487"/>
                  <a:gd name="connsiteX209" fmla="*/ 8470514 w 11943770"/>
                  <a:gd name="connsiteY209" fmla="*/ 611539 h 811487"/>
                  <a:gd name="connsiteX210" fmla="*/ 8462224 w 11943770"/>
                  <a:gd name="connsiteY210" fmla="*/ 616904 h 811487"/>
                  <a:gd name="connsiteX211" fmla="*/ 8463199 w 11943770"/>
                  <a:gd name="connsiteY211" fmla="*/ 607150 h 811487"/>
                  <a:gd name="connsiteX212" fmla="*/ 8462224 w 11943770"/>
                  <a:gd name="connsiteY212" fmla="*/ 505225 h 811487"/>
                  <a:gd name="connsiteX213" fmla="*/ 8444179 w 11943770"/>
                  <a:gd name="connsiteY213" fmla="*/ 417930 h 811487"/>
                  <a:gd name="connsiteX214" fmla="*/ 8395411 w 11943770"/>
                  <a:gd name="connsiteY214" fmla="*/ 331123 h 811487"/>
                  <a:gd name="connsiteX215" fmla="*/ 8318358 w 11943770"/>
                  <a:gd name="connsiteY215" fmla="*/ 267237 h 811487"/>
                  <a:gd name="connsiteX216" fmla="*/ 8314944 w 11943770"/>
                  <a:gd name="connsiteY216" fmla="*/ 265286 h 811487"/>
                  <a:gd name="connsiteX217" fmla="*/ 8315920 w 11943770"/>
                  <a:gd name="connsiteY217" fmla="*/ 261873 h 811487"/>
                  <a:gd name="connsiteX218" fmla="*/ 8319821 w 11943770"/>
                  <a:gd name="connsiteY218" fmla="*/ 244316 h 811487"/>
                  <a:gd name="connsiteX219" fmla="*/ 8321284 w 11943770"/>
                  <a:gd name="connsiteY219" fmla="*/ 226272 h 811487"/>
                  <a:gd name="connsiteX220" fmla="*/ 8284708 w 11943770"/>
                  <a:gd name="connsiteY220" fmla="*/ 138489 h 811487"/>
                  <a:gd name="connsiteX221" fmla="*/ 8196926 w 11943770"/>
                  <a:gd name="connsiteY221" fmla="*/ 101913 h 811487"/>
                  <a:gd name="connsiteX222" fmla="*/ 8150596 w 11943770"/>
                  <a:gd name="connsiteY222" fmla="*/ 110692 h 811487"/>
                  <a:gd name="connsiteX223" fmla="*/ 8111094 w 11943770"/>
                  <a:gd name="connsiteY223" fmla="*/ 136051 h 811487"/>
                  <a:gd name="connsiteX224" fmla="*/ 8108168 w 11943770"/>
                  <a:gd name="connsiteY224" fmla="*/ 138977 h 811487"/>
                  <a:gd name="connsiteX225" fmla="*/ 8104754 w 11943770"/>
                  <a:gd name="connsiteY225" fmla="*/ 136539 h 811487"/>
                  <a:gd name="connsiteX226" fmla="*/ 8032090 w 11943770"/>
                  <a:gd name="connsiteY226" fmla="*/ 95086 h 811487"/>
                  <a:gd name="connsiteX227" fmla="*/ 8032090 w 11943770"/>
                  <a:gd name="connsiteY227" fmla="*/ 84844 h 811487"/>
                  <a:gd name="connsiteX228" fmla="*/ 8031602 w 11943770"/>
                  <a:gd name="connsiteY228" fmla="*/ 84844 h 811487"/>
                  <a:gd name="connsiteX229" fmla="*/ 7410785 w 11943770"/>
                  <a:gd name="connsiteY229" fmla="*/ 474501 h 811487"/>
                  <a:gd name="connsiteX230" fmla="*/ 7371283 w 11943770"/>
                  <a:gd name="connsiteY230" fmla="*/ 477427 h 811487"/>
                  <a:gd name="connsiteX231" fmla="*/ 7371283 w 11943770"/>
                  <a:gd name="connsiteY231" fmla="*/ 467673 h 811487"/>
                  <a:gd name="connsiteX232" fmla="*/ 7410785 w 11943770"/>
                  <a:gd name="connsiteY232" fmla="*/ 464747 h 811487"/>
                  <a:gd name="connsiteX233" fmla="*/ 7410785 w 11943770"/>
                  <a:gd name="connsiteY233" fmla="*/ 474501 h 811487"/>
                  <a:gd name="connsiteX234" fmla="*/ 7410785 w 11943770"/>
                  <a:gd name="connsiteY234" fmla="*/ 474501 h 811487"/>
                  <a:gd name="connsiteX235" fmla="*/ 7338609 w 11943770"/>
                  <a:gd name="connsiteY235" fmla="*/ 482792 h 811487"/>
                  <a:gd name="connsiteX236" fmla="*/ 7288865 w 11943770"/>
                  <a:gd name="connsiteY236" fmla="*/ 494984 h 811487"/>
                  <a:gd name="connsiteX237" fmla="*/ 7285939 w 11943770"/>
                  <a:gd name="connsiteY237" fmla="*/ 495959 h 811487"/>
                  <a:gd name="connsiteX238" fmla="*/ 7285939 w 11943770"/>
                  <a:gd name="connsiteY238" fmla="*/ 486205 h 811487"/>
                  <a:gd name="connsiteX239" fmla="*/ 7286427 w 11943770"/>
                  <a:gd name="connsiteY239" fmla="*/ 486205 h 811487"/>
                  <a:gd name="connsiteX240" fmla="*/ 7338609 w 11943770"/>
                  <a:gd name="connsiteY240" fmla="*/ 473526 h 811487"/>
                  <a:gd name="connsiteX241" fmla="*/ 7338609 w 11943770"/>
                  <a:gd name="connsiteY241" fmla="*/ 482792 h 811487"/>
                  <a:gd name="connsiteX242" fmla="*/ 7338609 w 11943770"/>
                  <a:gd name="connsiteY242" fmla="*/ 482792 h 811487"/>
                  <a:gd name="connsiteX243" fmla="*/ 7236684 w 11943770"/>
                  <a:gd name="connsiteY243" fmla="*/ 513515 h 811487"/>
                  <a:gd name="connsiteX244" fmla="*/ 7161093 w 11943770"/>
                  <a:gd name="connsiteY244" fmla="*/ 554481 h 811487"/>
                  <a:gd name="connsiteX245" fmla="*/ 7157192 w 11943770"/>
                  <a:gd name="connsiteY245" fmla="*/ 557406 h 811487"/>
                  <a:gd name="connsiteX246" fmla="*/ 7154753 w 11943770"/>
                  <a:gd name="connsiteY246" fmla="*/ 553017 h 811487"/>
                  <a:gd name="connsiteX247" fmla="*/ 7110375 w 11943770"/>
                  <a:gd name="connsiteY247" fmla="*/ 400374 h 811487"/>
                  <a:gd name="connsiteX248" fmla="*/ 7131345 w 11943770"/>
                  <a:gd name="connsiteY248" fmla="*/ 279916 h 811487"/>
                  <a:gd name="connsiteX249" fmla="*/ 7141586 w 11943770"/>
                  <a:gd name="connsiteY249" fmla="*/ 279916 h 811487"/>
                  <a:gd name="connsiteX250" fmla="*/ 7120128 w 11943770"/>
                  <a:gd name="connsiteY250" fmla="*/ 400374 h 811487"/>
                  <a:gd name="connsiteX251" fmla="*/ 7160606 w 11943770"/>
                  <a:gd name="connsiteY251" fmla="*/ 544239 h 811487"/>
                  <a:gd name="connsiteX252" fmla="*/ 7237171 w 11943770"/>
                  <a:gd name="connsiteY252" fmla="*/ 503762 h 811487"/>
                  <a:gd name="connsiteX253" fmla="*/ 7237171 w 11943770"/>
                  <a:gd name="connsiteY253" fmla="*/ 513515 h 811487"/>
                  <a:gd name="connsiteX254" fmla="*/ 7236684 w 11943770"/>
                  <a:gd name="connsiteY254" fmla="*/ 513515 h 811487"/>
                  <a:gd name="connsiteX255" fmla="*/ 7143049 w 11943770"/>
                  <a:gd name="connsiteY255" fmla="*/ 251631 h 811487"/>
                  <a:gd name="connsiteX256" fmla="*/ 7146951 w 11943770"/>
                  <a:gd name="connsiteY256" fmla="*/ 244316 h 811487"/>
                  <a:gd name="connsiteX257" fmla="*/ 7160118 w 11943770"/>
                  <a:gd name="connsiteY257" fmla="*/ 205302 h 811487"/>
                  <a:gd name="connsiteX258" fmla="*/ 7169872 w 11943770"/>
                  <a:gd name="connsiteY258" fmla="*/ 205302 h 811487"/>
                  <a:gd name="connsiteX259" fmla="*/ 7155241 w 11943770"/>
                  <a:gd name="connsiteY259" fmla="*/ 248705 h 811487"/>
                  <a:gd name="connsiteX260" fmla="*/ 7153778 w 11943770"/>
                  <a:gd name="connsiteY260" fmla="*/ 251144 h 811487"/>
                  <a:gd name="connsiteX261" fmla="*/ 7143049 w 11943770"/>
                  <a:gd name="connsiteY261" fmla="*/ 251144 h 811487"/>
                  <a:gd name="connsiteX262" fmla="*/ 7143049 w 11943770"/>
                  <a:gd name="connsiteY262" fmla="*/ 251631 h 811487"/>
                  <a:gd name="connsiteX263" fmla="*/ 7156217 w 11943770"/>
                  <a:gd name="connsiteY263" fmla="*/ 148243 h 811487"/>
                  <a:gd name="connsiteX264" fmla="*/ 7165970 w 11943770"/>
                  <a:gd name="connsiteY264" fmla="*/ 148243 h 811487"/>
                  <a:gd name="connsiteX265" fmla="*/ 7123542 w 11943770"/>
                  <a:gd name="connsiteY265" fmla="*/ 82894 h 811487"/>
                  <a:gd name="connsiteX266" fmla="*/ 7039661 w 11943770"/>
                  <a:gd name="connsiteY266" fmla="*/ 50707 h 811487"/>
                  <a:gd name="connsiteX267" fmla="*/ 6954317 w 11943770"/>
                  <a:gd name="connsiteY267" fmla="*/ 78993 h 811487"/>
                  <a:gd name="connsiteX268" fmla="*/ 6951879 w 11943770"/>
                  <a:gd name="connsiteY268" fmla="*/ 80943 h 811487"/>
                  <a:gd name="connsiteX269" fmla="*/ 6896283 w 11943770"/>
                  <a:gd name="connsiteY269" fmla="*/ 132637 h 811487"/>
                  <a:gd name="connsiteX270" fmla="*/ 6857268 w 11943770"/>
                  <a:gd name="connsiteY270" fmla="*/ 181893 h 811487"/>
                  <a:gd name="connsiteX271" fmla="*/ 6852392 w 11943770"/>
                  <a:gd name="connsiteY271" fmla="*/ 167262 h 811487"/>
                  <a:gd name="connsiteX272" fmla="*/ 6835323 w 11943770"/>
                  <a:gd name="connsiteY272" fmla="*/ 144342 h 811487"/>
                  <a:gd name="connsiteX273" fmla="*/ 6790944 w 11943770"/>
                  <a:gd name="connsiteY273" fmla="*/ 125322 h 811487"/>
                  <a:gd name="connsiteX274" fmla="*/ 6744615 w 11943770"/>
                  <a:gd name="connsiteY274" fmla="*/ 138977 h 811487"/>
                  <a:gd name="connsiteX275" fmla="*/ 6743152 w 11943770"/>
                  <a:gd name="connsiteY275" fmla="*/ 139953 h 811487"/>
                  <a:gd name="connsiteX276" fmla="*/ 6658295 w 11943770"/>
                  <a:gd name="connsiteY276" fmla="*/ 254557 h 811487"/>
                  <a:gd name="connsiteX277" fmla="*/ 6653906 w 11943770"/>
                  <a:gd name="connsiteY277" fmla="*/ 393546 h 811487"/>
                  <a:gd name="connsiteX278" fmla="*/ 6571001 w 11943770"/>
                  <a:gd name="connsiteY278" fmla="*/ 439876 h 811487"/>
                  <a:gd name="connsiteX279" fmla="*/ 6532474 w 11943770"/>
                  <a:gd name="connsiteY279" fmla="*/ 476939 h 811487"/>
                  <a:gd name="connsiteX280" fmla="*/ 6532474 w 11943770"/>
                  <a:gd name="connsiteY280" fmla="*/ 491570 h 811487"/>
                  <a:gd name="connsiteX281" fmla="*/ 6576852 w 11943770"/>
                  <a:gd name="connsiteY281" fmla="*/ 447191 h 811487"/>
                  <a:gd name="connsiteX282" fmla="*/ 6661221 w 11943770"/>
                  <a:gd name="connsiteY282" fmla="*/ 400861 h 811487"/>
                  <a:gd name="connsiteX283" fmla="*/ 6665611 w 11943770"/>
                  <a:gd name="connsiteY283" fmla="*/ 399398 h 811487"/>
                  <a:gd name="connsiteX284" fmla="*/ 6664147 w 11943770"/>
                  <a:gd name="connsiteY284" fmla="*/ 395009 h 811487"/>
                  <a:gd name="connsiteX285" fmla="*/ 6667073 w 11943770"/>
                  <a:gd name="connsiteY285" fmla="*/ 257483 h 811487"/>
                  <a:gd name="connsiteX286" fmla="*/ 6748516 w 11943770"/>
                  <a:gd name="connsiteY286" fmla="*/ 147268 h 811487"/>
                  <a:gd name="connsiteX287" fmla="*/ 6749979 w 11943770"/>
                  <a:gd name="connsiteY287" fmla="*/ 146293 h 811487"/>
                  <a:gd name="connsiteX288" fmla="*/ 6789969 w 11943770"/>
                  <a:gd name="connsiteY288" fmla="*/ 134588 h 811487"/>
                  <a:gd name="connsiteX289" fmla="*/ 6828496 w 11943770"/>
                  <a:gd name="connsiteY289" fmla="*/ 151169 h 811487"/>
                  <a:gd name="connsiteX290" fmla="*/ 6843126 w 11943770"/>
                  <a:gd name="connsiteY290" fmla="*/ 171164 h 811487"/>
                  <a:gd name="connsiteX291" fmla="*/ 6848978 w 11943770"/>
                  <a:gd name="connsiteY291" fmla="*/ 195061 h 811487"/>
                  <a:gd name="connsiteX292" fmla="*/ 6849466 w 11943770"/>
                  <a:gd name="connsiteY292" fmla="*/ 210179 h 811487"/>
                  <a:gd name="connsiteX293" fmla="*/ 6857757 w 11943770"/>
                  <a:gd name="connsiteY293" fmla="*/ 197499 h 811487"/>
                  <a:gd name="connsiteX294" fmla="*/ 6902623 w 11943770"/>
                  <a:gd name="connsiteY294" fmla="*/ 138977 h 811487"/>
                  <a:gd name="connsiteX295" fmla="*/ 6957243 w 11943770"/>
                  <a:gd name="connsiteY295" fmla="*/ 88259 h 811487"/>
                  <a:gd name="connsiteX296" fmla="*/ 6959681 w 11943770"/>
                  <a:gd name="connsiteY296" fmla="*/ 86308 h 811487"/>
                  <a:gd name="connsiteX297" fmla="*/ 7038686 w 11943770"/>
                  <a:gd name="connsiteY297" fmla="*/ 59973 h 811487"/>
                  <a:gd name="connsiteX298" fmla="*/ 7116715 w 11943770"/>
                  <a:gd name="connsiteY298" fmla="*/ 89721 h 811487"/>
                  <a:gd name="connsiteX299" fmla="*/ 7156217 w 11943770"/>
                  <a:gd name="connsiteY299" fmla="*/ 148243 h 811487"/>
                  <a:gd name="connsiteX300" fmla="*/ 7156217 w 11943770"/>
                  <a:gd name="connsiteY300" fmla="*/ 148243 h 811487"/>
                  <a:gd name="connsiteX301" fmla="*/ 6476391 w 11943770"/>
                  <a:gd name="connsiteY301" fmla="*/ 543264 h 811487"/>
                  <a:gd name="connsiteX302" fmla="*/ 6455421 w 11943770"/>
                  <a:gd name="connsiteY302" fmla="*/ 558870 h 811487"/>
                  <a:gd name="connsiteX303" fmla="*/ 6453470 w 11943770"/>
                  <a:gd name="connsiteY303" fmla="*/ 560332 h 811487"/>
                  <a:gd name="connsiteX304" fmla="*/ 6451519 w 11943770"/>
                  <a:gd name="connsiteY304" fmla="*/ 559845 h 811487"/>
                  <a:gd name="connsiteX305" fmla="*/ 6450056 w 11943770"/>
                  <a:gd name="connsiteY305" fmla="*/ 559357 h 811487"/>
                  <a:gd name="connsiteX306" fmla="*/ 6450056 w 11943770"/>
                  <a:gd name="connsiteY306" fmla="*/ 549604 h 811487"/>
                  <a:gd name="connsiteX307" fmla="*/ 6451031 w 11943770"/>
                  <a:gd name="connsiteY307" fmla="*/ 549604 h 811487"/>
                  <a:gd name="connsiteX308" fmla="*/ 6476391 w 11943770"/>
                  <a:gd name="connsiteY308" fmla="*/ 531560 h 811487"/>
                  <a:gd name="connsiteX309" fmla="*/ 6476391 w 11943770"/>
                  <a:gd name="connsiteY309" fmla="*/ 543264 h 811487"/>
                  <a:gd name="connsiteX310" fmla="*/ 6476391 w 11943770"/>
                  <a:gd name="connsiteY310" fmla="*/ 543264 h 811487"/>
                  <a:gd name="connsiteX311" fmla="*/ 6410554 w 11943770"/>
                  <a:gd name="connsiteY311" fmla="*/ 566673 h 811487"/>
                  <a:gd name="connsiteX312" fmla="*/ 6402751 w 11943770"/>
                  <a:gd name="connsiteY312" fmla="*/ 572524 h 811487"/>
                  <a:gd name="connsiteX313" fmla="*/ 6345693 w 11943770"/>
                  <a:gd name="connsiteY313" fmla="*/ 624707 h 811487"/>
                  <a:gd name="connsiteX314" fmla="*/ 6342766 w 11943770"/>
                  <a:gd name="connsiteY314" fmla="*/ 623243 h 811487"/>
                  <a:gd name="connsiteX315" fmla="*/ 6318382 w 11943770"/>
                  <a:gd name="connsiteY315" fmla="*/ 618854 h 811487"/>
                  <a:gd name="connsiteX316" fmla="*/ 6295949 w 11943770"/>
                  <a:gd name="connsiteY316" fmla="*/ 629096 h 811487"/>
                  <a:gd name="connsiteX317" fmla="*/ 6295949 w 11943770"/>
                  <a:gd name="connsiteY317" fmla="*/ 629096 h 811487"/>
                  <a:gd name="connsiteX318" fmla="*/ 6282782 w 11943770"/>
                  <a:gd name="connsiteY318" fmla="*/ 657381 h 811487"/>
                  <a:gd name="connsiteX319" fmla="*/ 6293023 w 11943770"/>
                  <a:gd name="connsiteY319" fmla="*/ 686154 h 811487"/>
                  <a:gd name="connsiteX320" fmla="*/ 6308628 w 11943770"/>
                  <a:gd name="connsiteY320" fmla="*/ 703223 h 811487"/>
                  <a:gd name="connsiteX321" fmla="*/ 6295949 w 11943770"/>
                  <a:gd name="connsiteY321" fmla="*/ 703223 h 811487"/>
                  <a:gd name="connsiteX322" fmla="*/ 6286195 w 11943770"/>
                  <a:gd name="connsiteY322" fmla="*/ 692982 h 811487"/>
                  <a:gd name="connsiteX323" fmla="*/ 6273028 w 11943770"/>
                  <a:gd name="connsiteY323" fmla="*/ 656893 h 811487"/>
                  <a:gd name="connsiteX324" fmla="*/ 6289121 w 11943770"/>
                  <a:gd name="connsiteY324" fmla="*/ 622268 h 811487"/>
                  <a:gd name="connsiteX325" fmla="*/ 6289121 w 11943770"/>
                  <a:gd name="connsiteY325" fmla="*/ 622268 h 811487"/>
                  <a:gd name="connsiteX326" fmla="*/ 6316919 w 11943770"/>
                  <a:gd name="connsiteY326" fmla="*/ 609589 h 811487"/>
                  <a:gd name="connsiteX327" fmla="*/ 6343742 w 11943770"/>
                  <a:gd name="connsiteY327" fmla="*/ 613977 h 811487"/>
                  <a:gd name="connsiteX328" fmla="*/ 6395923 w 11943770"/>
                  <a:gd name="connsiteY328" fmla="*/ 566185 h 811487"/>
                  <a:gd name="connsiteX329" fmla="*/ 6410066 w 11943770"/>
                  <a:gd name="connsiteY329" fmla="*/ 556431 h 811487"/>
                  <a:gd name="connsiteX330" fmla="*/ 6410066 w 11943770"/>
                  <a:gd name="connsiteY330" fmla="*/ 566673 h 811487"/>
                  <a:gd name="connsiteX331" fmla="*/ 6410554 w 11943770"/>
                  <a:gd name="connsiteY331" fmla="*/ 566673 h 811487"/>
                  <a:gd name="connsiteX332" fmla="*/ 975 w 11943770"/>
                  <a:gd name="connsiteY332" fmla="*/ 63875 h 811487"/>
                  <a:gd name="connsiteX333" fmla="*/ 155570 w 11943770"/>
                  <a:gd name="connsiteY333" fmla="*/ 61924 h 811487"/>
                  <a:gd name="connsiteX334" fmla="*/ 399410 w 11943770"/>
                  <a:gd name="connsiteY334" fmla="*/ 221883 h 811487"/>
                  <a:gd name="connsiteX335" fmla="*/ 554980 w 11943770"/>
                  <a:gd name="connsiteY335" fmla="*/ 280405 h 811487"/>
                  <a:gd name="connsiteX336" fmla="*/ 652516 w 11943770"/>
                  <a:gd name="connsiteY336" fmla="*/ 414517 h 811487"/>
                  <a:gd name="connsiteX337" fmla="*/ 671048 w 11943770"/>
                  <a:gd name="connsiteY337" fmla="*/ 503762 h 811487"/>
                  <a:gd name="connsiteX338" fmla="*/ 672998 w 11943770"/>
                  <a:gd name="connsiteY338" fmla="*/ 596421 h 811487"/>
                  <a:gd name="connsiteX339" fmla="*/ 681777 w 11943770"/>
                  <a:gd name="connsiteY339" fmla="*/ 585205 h 811487"/>
                  <a:gd name="connsiteX340" fmla="*/ 690067 w 11943770"/>
                  <a:gd name="connsiteY340" fmla="*/ 562283 h 811487"/>
                  <a:gd name="connsiteX341" fmla="*/ 692993 w 11943770"/>
                  <a:gd name="connsiteY341" fmla="*/ 541801 h 811487"/>
                  <a:gd name="connsiteX342" fmla="*/ 702259 w 11943770"/>
                  <a:gd name="connsiteY342" fmla="*/ 523756 h 811487"/>
                  <a:gd name="connsiteX343" fmla="*/ 720303 w 11943770"/>
                  <a:gd name="connsiteY343" fmla="*/ 514491 h 811487"/>
                  <a:gd name="connsiteX344" fmla="*/ 740298 w 11943770"/>
                  <a:gd name="connsiteY344" fmla="*/ 517905 h 811487"/>
                  <a:gd name="connsiteX345" fmla="*/ 754441 w 11943770"/>
                  <a:gd name="connsiteY345" fmla="*/ 532535 h 811487"/>
                  <a:gd name="connsiteX346" fmla="*/ 763707 w 11943770"/>
                  <a:gd name="connsiteY346" fmla="*/ 561308 h 811487"/>
                  <a:gd name="connsiteX347" fmla="*/ 763707 w 11943770"/>
                  <a:gd name="connsiteY347" fmla="*/ 591544 h 811487"/>
                  <a:gd name="connsiteX348" fmla="*/ 740786 w 11943770"/>
                  <a:gd name="connsiteY348" fmla="*/ 641775 h 811487"/>
                  <a:gd name="connsiteX349" fmla="*/ 710062 w 11943770"/>
                  <a:gd name="connsiteY349" fmla="*/ 665672 h 811487"/>
                  <a:gd name="connsiteX350" fmla="*/ 768584 w 11943770"/>
                  <a:gd name="connsiteY350" fmla="*/ 690543 h 811487"/>
                  <a:gd name="connsiteX351" fmla="*/ 822716 w 11943770"/>
                  <a:gd name="connsiteY351" fmla="*/ 744676 h 811487"/>
                  <a:gd name="connsiteX352" fmla="*/ 834908 w 11943770"/>
                  <a:gd name="connsiteY352" fmla="*/ 743701 h 811487"/>
                  <a:gd name="connsiteX353" fmla="*/ 850514 w 11943770"/>
                  <a:gd name="connsiteY353" fmla="*/ 743212 h 811487"/>
                  <a:gd name="connsiteX354" fmla="*/ 862218 w 11943770"/>
                  <a:gd name="connsiteY354" fmla="*/ 743701 h 811487"/>
                  <a:gd name="connsiteX355" fmla="*/ 875386 w 11943770"/>
                  <a:gd name="connsiteY355" fmla="*/ 720292 h 811487"/>
                  <a:gd name="connsiteX356" fmla="*/ 892942 w 11943770"/>
                  <a:gd name="connsiteY356" fmla="*/ 695420 h 811487"/>
                  <a:gd name="connsiteX357" fmla="*/ 973409 w 11943770"/>
                  <a:gd name="connsiteY357" fmla="*/ 628120 h 811487"/>
                  <a:gd name="connsiteX358" fmla="*/ 1068507 w 11943770"/>
                  <a:gd name="connsiteY358" fmla="*/ 598372 h 811487"/>
                  <a:gd name="connsiteX359" fmla="*/ 1067532 w 11943770"/>
                  <a:gd name="connsiteY359" fmla="*/ 422807 h 811487"/>
                  <a:gd name="connsiteX360" fmla="*/ 1138733 w 11943770"/>
                  <a:gd name="connsiteY360" fmla="*/ 256996 h 811487"/>
                  <a:gd name="connsiteX361" fmla="*/ 1140196 w 11943770"/>
                  <a:gd name="connsiteY361" fmla="*/ 254557 h 811487"/>
                  <a:gd name="connsiteX362" fmla="*/ 1211397 w 11943770"/>
                  <a:gd name="connsiteY362" fmla="*/ 204326 h 811487"/>
                  <a:gd name="connsiteX363" fmla="*/ 1298204 w 11943770"/>
                  <a:gd name="connsiteY363" fmla="*/ 210666 h 811487"/>
                  <a:gd name="connsiteX364" fmla="*/ 1326977 w 11943770"/>
                  <a:gd name="connsiteY364" fmla="*/ 227735 h 811487"/>
                  <a:gd name="connsiteX365" fmla="*/ 1346972 w 11943770"/>
                  <a:gd name="connsiteY365" fmla="*/ 247242 h 811487"/>
                  <a:gd name="connsiteX366" fmla="*/ 1486449 w 11943770"/>
                  <a:gd name="connsiteY366" fmla="*/ 152145 h 811487"/>
                  <a:gd name="connsiteX367" fmla="*/ 1494252 w 11943770"/>
                  <a:gd name="connsiteY367" fmla="*/ 148731 h 811487"/>
                  <a:gd name="connsiteX368" fmla="*/ 1494252 w 11943770"/>
                  <a:gd name="connsiteY368" fmla="*/ 158972 h 811487"/>
                  <a:gd name="connsiteX369" fmla="*/ 1489862 w 11943770"/>
                  <a:gd name="connsiteY369" fmla="*/ 160923 h 811487"/>
                  <a:gd name="connsiteX370" fmla="*/ 1349898 w 11943770"/>
                  <a:gd name="connsiteY370" fmla="*/ 257971 h 811487"/>
                  <a:gd name="connsiteX371" fmla="*/ 1345997 w 11943770"/>
                  <a:gd name="connsiteY371" fmla="*/ 261873 h 811487"/>
                  <a:gd name="connsiteX372" fmla="*/ 1342583 w 11943770"/>
                  <a:gd name="connsiteY372" fmla="*/ 257483 h 811487"/>
                  <a:gd name="connsiteX373" fmla="*/ 1320637 w 11943770"/>
                  <a:gd name="connsiteY373" fmla="*/ 235538 h 811487"/>
                  <a:gd name="connsiteX374" fmla="*/ 1293815 w 11943770"/>
                  <a:gd name="connsiteY374" fmla="*/ 219445 h 811487"/>
                  <a:gd name="connsiteX375" fmla="*/ 1213348 w 11943770"/>
                  <a:gd name="connsiteY375" fmla="*/ 213592 h 811487"/>
                  <a:gd name="connsiteX376" fmla="*/ 1147511 w 11943770"/>
                  <a:gd name="connsiteY376" fmla="*/ 259922 h 811487"/>
                  <a:gd name="connsiteX377" fmla="*/ 1146048 w 11943770"/>
                  <a:gd name="connsiteY377" fmla="*/ 262360 h 811487"/>
                  <a:gd name="connsiteX378" fmla="*/ 1076310 w 11943770"/>
                  <a:gd name="connsiteY378" fmla="*/ 424270 h 811487"/>
                  <a:gd name="connsiteX379" fmla="*/ 1078261 w 11943770"/>
                  <a:gd name="connsiteY379" fmla="*/ 601298 h 811487"/>
                  <a:gd name="connsiteX380" fmla="*/ 1079236 w 11943770"/>
                  <a:gd name="connsiteY380" fmla="*/ 606662 h 811487"/>
                  <a:gd name="connsiteX381" fmla="*/ 1073871 w 11943770"/>
                  <a:gd name="connsiteY381" fmla="*/ 607150 h 811487"/>
                  <a:gd name="connsiteX382" fmla="*/ 976823 w 11943770"/>
                  <a:gd name="connsiteY382" fmla="*/ 636411 h 811487"/>
                  <a:gd name="connsiteX383" fmla="*/ 899282 w 11943770"/>
                  <a:gd name="connsiteY383" fmla="*/ 701272 h 811487"/>
                  <a:gd name="connsiteX384" fmla="*/ 882213 w 11943770"/>
                  <a:gd name="connsiteY384" fmla="*/ 725169 h 811487"/>
                  <a:gd name="connsiteX385" fmla="*/ 868070 w 11943770"/>
                  <a:gd name="connsiteY385" fmla="*/ 750528 h 811487"/>
                  <a:gd name="connsiteX386" fmla="*/ 866607 w 11943770"/>
                  <a:gd name="connsiteY386" fmla="*/ 753454 h 811487"/>
                  <a:gd name="connsiteX387" fmla="*/ 849051 w 11943770"/>
                  <a:gd name="connsiteY387" fmla="*/ 752966 h 811487"/>
                  <a:gd name="connsiteX388" fmla="*/ 833933 w 11943770"/>
                  <a:gd name="connsiteY388" fmla="*/ 753454 h 811487"/>
                  <a:gd name="connsiteX389" fmla="*/ 819302 w 11943770"/>
                  <a:gd name="connsiteY389" fmla="*/ 754917 h 811487"/>
                  <a:gd name="connsiteX390" fmla="*/ 816376 w 11943770"/>
                  <a:gd name="connsiteY390" fmla="*/ 755404 h 811487"/>
                  <a:gd name="connsiteX391" fmla="*/ 814913 w 11943770"/>
                  <a:gd name="connsiteY391" fmla="*/ 752966 h 811487"/>
                  <a:gd name="connsiteX392" fmla="*/ 762244 w 11943770"/>
                  <a:gd name="connsiteY392" fmla="*/ 699321 h 811487"/>
                  <a:gd name="connsiteX393" fmla="*/ 691043 w 11943770"/>
                  <a:gd name="connsiteY393" fmla="*/ 672987 h 811487"/>
                  <a:gd name="connsiteX394" fmla="*/ 670072 w 11943770"/>
                  <a:gd name="connsiteY394" fmla="*/ 670060 h 811487"/>
                  <a:gd name="connsiteX395" fmla="*/ 690555 w 11943770"/>
                  <a:gd name="connsiteY395" fmla="*/ 663721 h 811487"/>
                  <a:gd name="connsiteX396" fmla="*/ 732495 w 11943770"/>
                  <a:gd name="connsiteY396" fmla="*/ 636411 h 811487"/>
                  <a:gd name="connsiteX397" fmla="*/ 753466 w 11943770"/>
                  <a:gd name="connsiteY397" fmla="*/ 591057 h 811487"/>
                  <a:gd name="connsiteX398" fmla="*/ 753466 w 11943770"/>
                  <a:gd name="connsiteY398" fmla="*/ 563747 h 811487"/>
                  <a:gd name="connsiteX399" fmla="*/ 745175 w 11943770"/>
                  <a:gd name="connsiteY399" fmla="*/ 537899 h 811487"/>
                  <a:gd name="connsiteX400" fmla="*/ 735421 w 11943770"/>
                  <a:gd name="connsiteY400" fmla="*/ 527658 h 811487"/>
                  <a:gd name="connsiteX401" fmla="*/ 721279 w 11943770"/>
                  <a:gd name="connsiteY401" fmla="*/ 525220 h 811487"/>
                  <a:gd name="connsiteX402" fmla="*/ 708599 w 11943770"/>
                  <a:gd name="connsiteY402" fmla="*/ 531560 h 811487"/>
                  <a:gd name="connsiteX403" fmla="*/ 702259 w 11943770"/>
                  <a:gd name="connsiteY403" fmla="*/ 544239 h 811487"/>
                  <a:gd name="connsiteX404" fmla="*/ 699333 w 11943770"/>
                  <a:gd name="connsiteY404" fmla="*/ 564722 h 811487"/>
                  <a:gd name="connsiteX405" fmla="*/ 689580 w 11943770"/>
                  <a:gd name="connsiteY405" fmla="*/ 591057 h 811487"/>
                  <a:gd name="connsiteX406" fmla="*/ 670072 w 11943770"/>
                  <a:gd name="connsiteY406" fmla="*/ 611539 h 811487"/>
                  <a:gd name="connsiteX407" fmla="*/ 661782 w 11943770"/>
                  <a:gd name="connsiteY407" fmla="*/ 616904 h 811487"/>
                  <a:gd name="connsiteX408" fmla="*/ 662269 w 11943770"/>
                  <a:gd name="connsiteY408" fmla="*/ 607150 h 811487"/>
                  <a:gd name="connsiteX409" fmla="*/ 661294 w 11943770"/>
                  <a:gd name="connsiteY409" fmla="*/ 505225 h 811487"/>
                  <a:gd name="connsiteX410" fmla="*/ 643250 w 11943770"/>
                  <a:gd name="connsiteY410" fmla="*/ 417930 h 811487"/>
                  <a:gd name="connsiteX411" fmla="*/ 548640 w 11943770"/>
                  <a:gd name="connsiteY411" fmla="*/ 288207 h 811487"/>
                  <a:gd name="connsiteX412" fmla="*/ 395508 w 11943770"/>
                  <a:gd name="connsiteY412" fmla="*/ 231637 h 811487"/>
                  <a:gd name="connsiteX413" fmla="*/ 393070 w 11943770"/>
                  <a:gd name="connsiteY413" fmla="*/ 231637 h 811487"/>
                  <a:gd name="connsiteX414" fmla="*/ 391607 w 11943770"/>
                  <a:gd name="connsiteY414" fmla="*/ 229198 h 811487"/>
                  <a:gd name="connsiteX415" fmla="*/ 152644 w 11943770"/>
                  <a:gd name="connsiteY415" fmla="*/ 71677 h 811487"/>
                  <a:gd name="connsiteX416" fmla="*/ 0 w 11943770"/>
                  <a:gd name="connsiteY416" fmla="*/ 74116 h 811487"/>
                  <a:gd name="connsiteX417" fmla="*/ 0 w 11943770"/>
                  <a:gd name="connsiteY417" fmla="*/ 63875 h 811487"/>
                  <a:gd name="connsiteX418" fmla="*/ 975 w 11943770"/>
                  <a:gd name="connsiteY418" fmla="*/ 63875 h 811487"/>
                  <a:gd name="connsiteX419" fmla="*/ 1583985 w 11943770"/>
                  <a:gd name="connsiteY419" fmla="*/ 123859 h 811487"/>
                  <a:gd name="connsiteX420" fmla="*/ 1623487 w 11943770"/>
                  <a:gd name="connsiteY420" fmla="*/ 118982 h 811487"/>
                  <a:gd name="connsiteX421" fmla="*/ 1623487 w 11943770"/>
                  <a:gd name="connsiteY421" fmla="*/ 128248 h 811487"/>
                  <a:gd name="connsiteX422" fmla="*/ 1583985 w 11943770"/>
                  <a:gd name="connsiteY422" fmla="*/ 133125 h 811487"/>
                  <a:gd name="connsiteX423" fmla="*/ 1583985 w 11943770"/>
                  <a:gd name="connsiteY423" fmla="*/ 123859 h 811487"/>
                  <a:gd name="connsiteX424" fmla="*/ 1583985 w 11943770"/>
                  <a:gd name="connsiteY424" fmla="*/ 123859 h 811487"/>
                  <a:gd name="connsiteX425" fmla="*/ 1672742 w 11943770"/>
                  <a:gd name="connsiteY425" fmla="*/ 118007 h 811487"/>
                  <a:gd name="connsiteX426" fmla="*/ 1770766 w 11943770"/>
                  <a:gd name="connsiteY426" fmla="*/ 132637 h 811487"/>
                  <a:gd name="connsiteX427" fmla="*/ 1874154 w 11943770"/>
                  <a:gd name="connsiteY427" fmla="*/ 175553 h 811487"/>
                  <a:gd name="connsiteX428" fmla="*/ 1900489 w 11943770"/>
                  <a:gd name="connsiteY428" fmla="*/ 170188 h 811487"/>
                  <a:gd name="connsiteX429" fmla="*/ 1926824 w 11943770"/>
                  <a:gd name="connsiteY429" fmla="*/ 167262 h 811487"/>
                  <a:gd name="connsiteX430" fmla="*/ 2170664 w 11943770"/>
                  <a:gd name="connsiteY430" fmla="*/ 7304 h 811487"/>
                  <a:gd name="connsiteX431" fmla="*/ 2462296 w 11943770"/>
                  <a:gd name="connsiteY431" fmla="*/ 67288 h 811487"/>
                  <a:gd name="connsiteX432" fmla="*/ 2462784 w 11943770"/>
                  <a:gd name="connsiteY432" fmla="*/ 67288 h 811487"/>
                  <a:gd name="connsiteX433" fmla="*/ 2567148 w 11943770"/>
                  <a:gd name="connsiteY433" fmla="*/ 168726 h 811487"/>
                  <a:gd name="connsiteX434" fmla="*/ 2626645 w 11943770"/>
                  <a:gd name="connsiteY434" fmla="*/ 295523 h 811487"/>
                  <a:gd name="connsiteX435" fmla="*/ 2652492 w 11943770"/>
                  <a:gd name="connsiteY435" fmla="*/ 289670 h 811487"/>
                  <a:gd name="connsiteX436" fmla="*/ 2681265 w 11943770"/>
                  <a:gd name="connsiteY436" fmla="*/ 286257 h 811487"/>
                  <a:gd name="connsiteX437" fmla="*/ 2760269 w 11943770"/>
                  <a:gd name="connsiteY437" fmla="*/ 201400 h 811487"/>
                  <a:gd name="connsiteX438" fmla="*/ 2862194 w 11943770"/>
                  <a:gd name="connsiteY438" fmla="*/ 144342 h 811487"/>
                  <a:gd name="connsiteX439" fmla="*/ 2975336 w 11943770"/>
                  <a:gd name="connsiteY439" fmla="*/ 59973 h 811487"/>
                  <a:gd name="connsiteX440" fmla="*/ 2985089 w 11943770"/>
                  <a:gd name="connsiteY440" fmla="*/ 55584 h 811487"/>
                  <a:gd name="connsiteX441" fmla="*/ 2985089 w 11943770"/>
                  <a:gd name="connsiteY441" fmla="*/ 65825 h 811487"/>
                  <a:gd name="connsiteX442" fmla="*/ 2979237 w 11943770"/>
                  <a:gd name="connsiteY442" fmla="*/ 68751 h 811487"/>
                  <a:gd name="connsiteX443" fmla="*/ 2868534 w 11943770"/>
                  <a:gd name="connsiteY443" fmla="*/ 151657 h 811487"/>
                  <a:gd name="connsiteX444" fmla="*/ 2867558 w 11943770"/>
                  <a:gd name="connsiteY444" fmla="*/ 152632 h 811487"/>
                  <a:gd name="connsiteX445" fmla="*/ 2866583 w 11943770"/>
                  <a:gd name="connsiteY445" fmla="*/ 153120 h 811487"/>
                  <a:gd name="connsiteX446" fmla="*/ 2766121 w 11943770"/>
                  <a:gd name="connsiteY446" fmla="*/ 209203 h 811487"/>
                  <a:gd name="connsiteX447" fmla="*/ 2688580 w 11943770"/>
                  <a:gd name="connsiteY447" fmla="*/ 293572 h 811487"/>
                  <a:gd name="connsiteX448" fmla="*/ 2687117 w 11943770"/>
                  <a:gd name="connsiteY448" fmla="*/ 296010 h 811487"/>
                  <a:gd name="connsiteX449" fmla="*/ 2684678 w 11943770"/>
                  <a:gd name="connsiteY449" fmla="*/ 296010 h 811487"/>
                  <a:gd name="connsiteX450" fmla="*/ 2654442 w 11943770"/>
                  <a:gd name="connsiteY450" fmla="*/ 299424 h 811487"/>
                  <a:gd name="connsiteX451" fmla="*/ 2624694 w 11943770"/>
                  <a:gd name="connsiteY451" fmla="*/ 306251 h 811487"/>
                  <a:gd name="connsiteX452" fmla="*/ 2619817 w 11943770"/>
                  <a:gd name="connsiteY452" fmla="*/ 307715 h 811487"/>
                  <a:gd name="connsiteX453" fmla="*/ 2618842 w 11943770"/>
                  <a:gd name="connsiteY453" fmla="*/ 302838 h 811487"/>
                  <a:gd name="connsiteX454" fmla="*/ 2559832 w 11943770"/>
                  <a:gd name="connsiteY454" fmla="*/ 174578 h 811487"/>
                  <a:gd name="connsiteX455" fmla="*/ 2457907 w 11943770"/>
                  <a:gd name="connsiteY455" fmla="*/ 76067 h 811487"/>
                  <a:gd name="connsiteX456" fmla="*/ 2172615 w 11943770"/>
                  <a:gd name="connsiteY456" fmla="*/ 17545 h 811487"/>
                  <a:gd name="connsiteX457" fmla="*/ 1933651 w 11943770"/>
                  <a:gd name="connsiteY457" fmla="*/ 175065 h 811487"/>
                  <a:gd name="connsiteX458" fmla="*/ 1932188 w 11943770"/>
                  <a:gd name="connsiteY458" fmla="*/ 177504 h 811487"/>
                  <a:gd name="connsiteX459" fmla="*/ 1929750 w 11943770"/>
                  <a:gd name="connsiteY459" fmla="*/ 177504 h 811487"/>
                  <a:gd name="connsiteX460" fmla="*/ 1901952 w 11943770"/>
                  <a:gd name="connsiteY460" fmla="*/ 180430 h 811487"/>
                  <a:gd name="connsiteX461" fmla="*/ 1874642 w 11943770"/>
                  <a:gd name="connsiteY461" fmla="*/ 186282 h 811487"/>
                  <a:gd name="connsiteX462" fmla="*/ 1872691 w 11943770"/>
                  <a:gd name="connsiteY462" fmla="*/ 186770 h 811487"/>
                  <a:gd name="connsiteX463" fmla="*/ 1871228 w 11943770"/>
                  <a:gd name="connsiteY463" fmla="*/ 185795 h 811487"/>
                  <a:gd name="connsiteX464" fmla="*/ 1768815 w 11943770"/>
                  <a:gd name="connsiteY464" fmla="*/ 142878 h 811487"/>
                  <a:gd name="connsiteX465" fmla="*/ 1673230 w 11943770"/>
                  <a:gd name="connsiteY465" fmla="*/ 128736 h 811487"/>
                  <a:gd name="connsiteX466" fmla="*/ 1673230 w 11943770"/>
                  <a:gd name="connsiteY466" fmla="*/ 118007 h 811487"/>
                  <a:gd name="connsiteX467" fmla="*/ 1672742 w 11943770"/>
                  <a:gd name="connsiteY467" fmla="*/ 118007 h 811487"/>
                  <a:gd name="connsiteX468" fmla="*/ 3135782 w 11943770"/>
                  <a:gd name="connsiteY468" fmla="*/ 29737 h 811487"/>
                  <a:gd name="connsiteX469" fmla="*/ 3215762 w 11943770"/>
                  <a:gd name="connsiteY469" fmla="*/ 44855 h 811487"/>
                  <a:gd name="connsiteX470" fmla="*/ 3305495 w 11943770"/>
                  <a:gd name="connsiteY470" fmla="*/ 89721 h 811487"/>
                  <a:gd name="connsiteX471" fmla="*/ 3385475 w 11943770"/>
                  <a:gd name="connsiteY471" fmla="*/ 61924 h 811487"/>
                  <a:gd name="connsiteX472" fmla="*/ 3468868 w 11943770"/>
                  <a:gd name="connsiteY472" fmla="*/ 90209 h 811487"/>
                  <a:gd name="connsiteX473" fmla="*/ 3471306 w 11943770"/>
                  <a:gd name="connsiteY473" fmla="*/ 92160 h 811487"/>
                  <a:gd name="connsiteX474" fmla="*/ 3526902 w 11943770"/>
                  <a:gd name="connsiteY474" fmla="*/ 143854 h 811487"/>
                  <a:gd name="connsiteX475" fmla="*/ 3565916 w 11943770"/>
                  <a:gd name="connsiteY475" fmla="*/ 193110 h 811487"/>
                  <a:gd name="connsiteX476" fmla="*/ 3570793 w 11943770"/>
                  <a:gd name="connsiteY476" fmla="*/ 178479 h 811487"/>
                  <a:gd name="connsiteX477" fmla="*/ 3587862 w 11943770"/>
                  <a:gd name="connsiteY477" fmla="*/ 155558 h 811487"/>
                  <a:gd name="connsiteX478" fmla="*/ 3632241 w 11943770"/>
                  <a:gd name="connsiteY478" fmla="*/ 136539 h 811487"/>
                  <a:gd name="connsiteX479" fmla="*/ 3678570 w 11943770"/>
                  <a:gd name="connsiteY479" fmla="*/ 150194 h 811487"/>
                  <a:gd name="connsiteX480" fmla="*/ 3680033 w 11943770"/>
                  <a:gd name="connsiteY480" fmla="*/ 151169 h 811487"/>
                  <a:gd name="connsiteX481" fmla="*/ 3764890 w 11943770"/>
                  <a:gd name="connsiteY481" fmla="*/ 265774 h 811487"/>
                  <a:gd name="connsiteX482" fmla="*/ 3769279 w 11943770"/>
                  <a:gd name="connsiteY482" fmla="*/ 404763 h 811487"/>
                  <a:gd name="connsiteX483" fmla="*/ 3852184 w 11943770"/>
                  <a:gd name="connsiteY483" fmla="*/ 451093 h 811487"/>
                  <a:gd name="connsiteX484" fmla="*/ 3918509 w 11943770"/>
                  <a:gd name="connsiteY484" fmla="*/ 524732 h 811487"/>
                  <a:gd name="connsiteX485" fmla="*/ 3947282 w 11943770"/>
                  <a:gd name="connsiteY485" fmla="*/ 542289 h 811487"/>
                  <a:gd name="connsiteX486" fmla="*/ 3974104 w 11943770"/>
                  <a:gd name="connsiteY486" fmla="*/ 561308 h 811487"/>
                  <a:gd name="connsiteX487" fmla="*/ 4002390 w 11943770"/>
                  <a:gd name="connsiteY487" fmla="*/ 562771 h 811487"/>
                  <a:gd name="connsiteX488" fmla="*/ 4028725 w 11943770"/>
                  <a:gd name="connsiteY488" fmla="*/ 577401 h 811487"/>
                  <a:gd name="connsiteX489" fmla="*/ 4080906 w 11943770"/>
                  <a:gd name="connsiteY489" fmla="*/ 625194 h 811487"/>
                  <a:gd name="connsiteX490" fmla="*/ 4107729 w 11943770"/>
                  <a:gd name="connsiteY490" fmla="*/ 620805 h 811487"/>
                  <a:gd name="connsiteX491" fmla="*/ 4135526 w 11943770"/>
                  <a:gd name="connsiteY491" fmla="*/ 633484 h 811487"/>
                  <a:gd name="connsiteX492" fmla="*/ 4135526 w 11943770"/>
                  <a:gd name="connsiteY492" fmla="*/ 633484 h 811487"/>
                  <a:gd name="connsiteX493" fmla="*/ 4151620 w 11943770"/>
                  <a:gd name="connsiteY493" fmla="*/ 668110 h 811487"/>
                  <a:gd name="connsiteX494" fmla="*/ 4138453 w 11943770"/>
                  <a:gd name="connsiteY494" fmla="*/ 704198 h 811487"/>
                  <a:gd name="connsiteX495" fmla="*/ 4112118 w 11943770"/>
                  <a:gd name="connsiteY495" fmla="*/ 732971 h 811487"/>
                  <a:gd name="connsiteX496" fmla="*/ 4140403 w 11943770"/>
                  <a:gd name="connsiteY496" fmla="*/ 811488 h 811487"/>
                  <a:gd name="connsiteX497" fmla="*/ 4130650 w 11943770"/>
                  <a:gd name="connsiteY497" fmla="*/ 811488 h 811487"/>
                  <a:gd name="connsiteX498" fmla="*/ 4102364 w 11943770"/>
                  <a:gd name="connsiteY498" fmla="*/ 734435 h 811487"/>
                  <a:gd name="connsiteX499" fmla="*/ 4100901 w 11943770"/>
                  <a:gd name="connsiteY499" fmla="*/ 731509 h 811487"/>
                  <a:gd name="connsiteX500" fmla="*/ 4131625 w 11943770"/>
                  <a:gd name="connsiteY500" fmla="*/ 697859 h 811487"/>
                  <a:gd name="connsiteX501" fmla="*/ 4142354 w 11943770"/>
                  <a:gd name="connsiteY501" fmla="*/ 668598 h 811487"/>
                  <a:gd name="connsiteX502" fmla="*/ 4129187 w 11943770"/>
                  <a:gd name="connsiteY502" fmla="*/ 640312 h 811487"/>
                  <a:gd name="connsiteX503" fmla="*/ 4129187 w 11943770"/>
                  <a:gd name="connsiteY503" fmla="*/ 640312 h 811487"/>
                  <a:gd name="connsiteX504" fmla="*/ 4106753 w 11943770"/>
                  <a:gd name="connsiteY504" fmla="*/ 630071 h 811487"/>
                  <a:gd name="connsiteX505" fmla="*/ 4082369 w 11943770"/>
                  <a:gd name="connsiteY505" fmla="*/ 634460 h 811487"/>
                  <a:gd name="connsiteX506" fmla="*/ 4079443 w 11943770"/>
                  <a:gd name="connsiteY506" fmla="*/ 635923 h 811487"/>
                  <a:gd name="connsiteX507" fmla="*/ 4022385 w 11943770"/>
                  <a:gd name="connsiteY507" fmla="*/ 583741 h 811487"/>
                  <a:gd name="connsiteX508" fmla="*/ 3999951 w 11943770"/>
                  <a:gd name="connsiteY508" fmla="*/ 571062 h 811487"/>
                  <a:gd name="connsiteX509" fmla="*/ 3974104 w 11943770"/>
                  <a:gd name="connsiteY509" fmla="*/ 570086 h 811487"/>
                  <a:gd name="connsiteX510" fmla="*/ 3972154 w 11943770"/>
                  <a:gd name="connsiteY510" fmla="*/ 570574 h 811487"/>
                  <a:gd name="connsiteX511" fmla="*/ 3970203 w 11943770"/>
                  <a:gd name="connsiteY511" fmla="*/ 569111 h 811487"/>
                  <a:gd name="connsiteX512" fmla="*/ 3942405 w 11943770"/>
                  <a:gd name="connsiteY512" fmla="*/ 549116 h 811487"/>
                  <a:gd name="connsiteX513" fmla="*/ 3913144 w 11943770"/>
                  <a:gd name="connsiteY513" fmla="*/ 531560 h 811487"/>
                  <a:gd name="connsiteX514" fmla="*/ 3912169 w 11943770"/>
                  <a:gd name="connsiteY514" fmla="*/ 531072 h 811487"/>
                  <a:gd name="connsiteX515" fmla="*/ 3911681 w 11943770"/>
                  <a:gd name="connsiteY515" fmla="*/ 530097 h 811487"/>
                  <a:gd name="connsiteX516" fmla="*/ 3846820 w 11943770"/>
                  <a:gd name="connsiteY516" fmla="*/ 457920 h 811487"/>
                  <a:gd name="connsiteX517" fmla="*/ 3762451 w 11943770"/>
                  <a:gd name="connsiteY517" fmla="*/ 411590 h 811487"/>
                  <a:gd name="connsiteX518" fmla="*/ 3758062 w 11943770"/>
                  <a:gd name="connsiteY518" fmla="*/ 410127 h 811487"/>
                  <a:gd name="connsiteX519" fmla="*/ 3759525 w 11943770"/>
                  <a:gd name="connsiteY519" fmla="*/ 405738 h 811487"/>
                  <a:gd name="connsiteX520" fmla="*/ 3756599 w 11943770"/>
                  <a:gd name="connsiteY520" fmla="*/ 268213 h 811487"/>
                  <a:gd name="connsiteX521" fmla="*/ 3675157 w 11943770"/>
                  <a:gd name="connsiteY521" fmla="*/ 157996 h 811487"/>
                  <a:gd name="connsiteX522" fmla="*/ 3674181 w 11943770"/>
                  <a:gd name="connsiteY522" fmla="*/ 157021 h 811487"/>
                  <a:gd name="connsiteX523" fmla="*/ 3634191 w 11943770"/>
                  <a:gd name="connsiteY523" fmla="*/ 145317 h 811487"/>
                  <a:gd name="connsiteX524" fmla="*/ 3595665 w 11943770"/>
                  <a:gd name="connsiteY524" fmla="*/ 161898 h 811487"/>
                  <a:gd name="connsiteX525" fmla="*/ 3581034 w 11943770"/>
                  <a:gd name="connsiteY525" fmla="*/ 181893 h 811487"/>
                  <a:gd name="connsiteX526" fmla="*/ 3575182 w 11943770"/>
                  <a:gd name="connsiteY526" fmla="*/ 205789 h 811487"/>
                  <a:gd name="connsiteX527" fmla="*/ 3574694 w 11943770"/>
                  <a:gd name="connsiteY527" fmla="*/ 220907 h 811487"/>
                  <a:gd name="connsiteX528" fmla="*/ 3566404 w 11943770"/>
                  <a:gd name="connsiteY528" fmla="*/ 208228 h 811487"/>
                  <a:gd name="connsiteX529" fmla="*/ 3521537 w 11943770"/>
                  <a:gd name="connsiteY529" fmla="*/ 149706 h 811487"/>
                  <a:gd name="connsiteX530" fmla="*/ 3466917 w 11943770"/>
                  <a:gd name="connsiteY530" fmla="*/ 98987 h 811487"/>
                  <a:gd name="connsiteX531" fmla="*/ 3464479 w 11943770"/>
                  <a:gd name="connsiteY531" fmla="*/ 97036 h 811487"/>
                  <a:gd name="connsiteX532" fmla="*/ 3386938 w 11943770"/>
                  <a:gd name="connsiteY532" fmla="*/ 70702 h 811487"/>
                  <a:gd name="connsiteX533" fmla="*/ 3309884 w 11943770"/>
                  <a:gd name="connsiteY533" fmla="*/ 98500 h 811487"/>
                  <a:gd name="connsiteX534" fmla="*/ 3306958 w 11943770"/>
                  <a:gd name="connsiteY534" fmla="*/ 100938 h 811487"/>
                  <a:gd name="connsiteX535" fmla="*/ 3304032 w 11943770"/>
                  <a:gd name="connsiteY535" fmla="*/ 98987 h 811487"/>
                  <a:gd name="connsiteX536" fmla="*/ 3213811 w 11943770"/>
                  <a:gd name="connsiteY536" fmla="*/ 53145 h 811487"/>
                  <a:gd name="connsiteX537" fmla="*/ 3136758 w 11943770"/>
                  <a:gd name="connsiteY537" fmla="*/ 38515 h 811487"/>
                  <a:gd name="connsiteX538" fmla="*/ 3136758 w 11943770"/>
                  <a:gd name="connsiteY538" fmla="*/ 29737 h 811487"/>
                  <a:gd name="connsiteX539" fmla="*/ 3135782 w 11943770"/>
                  <a:gd name="connsiteY539" fmla="*/ 29737 h 811487"/>
                  <a:gd name="connsiteX540" fmla="*/ 4554444 w 11943770"/>
                  <a:gd name="connsiteY540" fmla="*/ 811488 h 811487"/>
                  <a:gd name="connsiteX541" fmla="*/ 4473001 w 11943770"/>
                  <a:gd name="connsiteY541" fmla="*/ 744188 h 811487"/>
                  <a:gd name="connsiteX542" fmla="*/ 4397899 w 11943770"/>
                  <a:gd name="connsiteY542" fmla="*/ 656406 h 811487"/>
                  <a:gd name="connsiteX543" fmla="*/ 4343766 w 11943770"/>
                  <a:gd name="connsiteY543" fmla="*/ 368187 h 811487"/>
                  <a:gd name="connsiteX544" fmla="*/ 4512016 w 11943770"/>
                  <a:gd name="connsiteY544" fmla="*/ 121909 h 811487"/>
                  <a:gd name="connsiteX545" fmla="*/ 4512503 w 11943770"/>
                  <a:gd name="connsiteY545" fmla="*/ 121420 h 811487"/>
                  <a:gd name="connsiteX546" fmla="*/ 4512503 w 11943770"/>
                  <a:gd name="connsiteY546" fmla="*/ 132637 h 811487"/>
                  <a:gd name="connsiteX547" fmla="*/ 4353032 w 11943770"/>
                  <a:gd name="connsiteY547" fmla="*/ 369650 h 811487"/>
                  <a:gd name="connsiteX548" fmla="*/ 4406189 w 11943770"/>
                  <a:gd name="connsiteY548" fmla="*/ 651041 h 811487"/>
                  <a:gd name="connsiteX549" fmla="*/ 4480316 w 11943770"/>
                  <a:gd name="connsiteY549" fmla="*/ 737361 h 811487"/>
                  <a:gd name="connsiteX550" fmla="*/ 4571513 w 11943770"/>
                  <a:gd name="connsiteY550" fmla="*/ 811488 h 811487"/>
                  <a:gd name="connsiteX551" fmla="*/ 4554444 w 11943770"/>
                  <a:gd name="connsiteY551" fmla="*/ 811488 h 811487"/>
                  <a:gd name="connsiteX552" fmla="*/ 4554444 w 11943770"/>
                  <a:gd name="connsiteY552" fmla="*/ 811488 h 811487"/>
                  <a:gd name="connsiteX553" fmla="*/ 4568099 w 11943770"/>
                  <a:gd name="connsiteY553" fmla="*/ 90697 h 811487"/>
                  <a:gd name="connsiteX554" fmla="*/ 4620768 w 11943770"/>
                  <a:gd name="connsiteY554" fmla="*/ 71190 h 811487"/>
                  <a:gd name="connsiteX555" fmla="*/ 4620768 w 11943770"/>
                  <a:gd name="connsiteY555" fmla="*/ 80943 h 811487"/>
                  <a:gd name="connsiteX556" fmla="*/ 4568099 w 11943770"/>
                  <a:gd name="connsiteY556" fmla="*/ 100938 h 811487"/>
                  <a:gd name="connsiteX557" fmla="*/ 4568099 w 11943770"/>
                  <a:gd name="connsiteY557" fmla="*/ 90697 h 811487"/>
                  <a:gd name="connsiteX558" fmla="*/ 4568099 w 11943770"/>
                  <a:gd name="connsiteY558" fmla="*/ 90697 h 811487"/>
                  <a:gd name="connsiteX559" fmla="*/ 4718792 w 11943770"/>
                  <a:gd name="connsiteY559" fmla="*/ 55096 h 811487"/>
                  <a:gd name="connsiteX560" fmla="*/ 4803648 w 11943770"/>
                  <a:gd name="connsiteY560" fmla="*/ 61436 h 811487"/>
                  <a:gd name="connsiteX561" fmla="*/ 5047488 w 11943770"/>
                  <a:gd name="connsiteY561" fmla="*/ 221395 h 811487"/>
                  <a:gd name="connsiteX562" fmla="*/ 5203058 w 11943770"/>
                  <a:gd name="connsiteY562" fmla="*/ 279916 h 811487"/>
                  <a:gd name="connsiteX563" fmla="*/ 5300594 w 11943770"/>
                  <a:gd name="connsiteY563" fmla="*/ 414028 h 811487"/>
                  <a:gd name="connsiteX564" fmla="*/ 5321565 w 11943770"/>
                  <a:gd name="connsiteY564" fmla="*/ 532047 h 811487"/>
                  <a:gd name="connsiteX565" fmla="*/ 5314249 w 11943770"/>
                  <a:gd name="connsiteY565" fmla="*/ 660307 h 811487"/>
                  <a:gd name="connsiteX566" fmla="*/ 5385938 w 11943770"/>
                  <a:gd name="connsiteY566" fmla="*/ 674450 h 811487"/>
                  <a:gd name="connsiteX567" fmla="*/ 5446898 w 11943770"/>
                  <a:gd name="connsiteY567" fmla="*/ 715415 h 811487"/>
                  <a:gd name="connsiteX568" fmla="*/ 5451287 w 11943770"/>
                  <a:gd name="connsiteY568" fmla="*/ 711026 h 811487"/>
                  <a:gd name="connsiteX569" fmla="*/ 5460065 w 11943770"/>
                  <a:gd name="connsiteY569" fmla="*/ 703710 h 811487"/>
                  <a:gd name="connsiteX570" fmla="*/ 5506883 w 11943770"/>
                  <a:gd name="connsiteY570" fmla="*/ 671036 h 811487"/>
                  <a:gd name="connsiteX571" fmla="*/ 5568331 w 11943770"/>
                  <a:gd name="connsiteY571" fmla="*/ 593007 h 811487"/>
                  <a:gd name="connsiteX572" fmla="*/ 5577108 w 11943770"/>
                  <a:gd name="connsiteY572" fmla="*/ 493521 h 811487"/>
                  <a:gd name="connsiteX573" fmla="*/ 5584424 w 11943770"/>
                  <a:gd name="connsiteY573" fmla="*/ 440363 h 811487"/>
                  <a:gd name="connsiteX574" fmla="*/ 5623926 w 11943770"/>
                  <a:gd name="connsiteY574" fmla="*/ 403787 h 811487"/>
                  <a:gd name="connsiteX575" fmla="*/ 5677571 w 11943770"/>
                  <a:gd name="connsiteY575" fmla="*/ 399886 h 811487"/>
                  <a:gd name="connsiteX576" fmla="*/ 5721462 w 11943770"/>
                  <a:gd name="connsiteY576" fmla="*/ 430610 h 811487"/>
                  <a:gd name="connsiteX577" fmla="*/ 5722437 w 11943770"/>
                  <a:gd name="connsiteY577" fmla="*/ 432073 h 811487"/>
                  <a:gd name="connsiteX578" fmla="*/ 5731703 w 11943770"/>
                  <a:gd name="connsiteY578" fmla="*/ 445728 h 811487"/>
                  <a:gd name="connsiteX579" fmla="*/ 5732679 w 11943770"/>
                  <a:gd name="connsiteY579" fmla="*/ 447678 h 811487"/>
                  <a:gd name="connsiteX580" fmla="*/ 5734629 w 11943770"/>
                  <a:gd name="connsiteY580" fmla="*/ 408177 h 811487"/>
                  <a:gd name="connsiteX581" fmla="*/ 5728777 w 11943770"/>
                  <a:gd name="connsiteY581" fmla="*/ 355507 h 811487"/>
                  <a:gd name="connsiteX582" fmla="*/ 5740481 w 11943770"/>
                  <a:gd name="connsiteY582" fmla="*/ 269188 h 811487"/>
                  <a:gd name="connsiteX583" fmla="*/ 5804368 w 11943770"/>
                  <a:gd name="connsiteY583" fmla="*/ 210179 h 811487"/>
                  <a:gd name="connsiteX584" fmla="*/ 5891175 w 11943770"/>
                  <a:gd name="connsiteY584" fmla="*/ 203838 h 811487"/>
                  <a:gd name="connsiteX585" fmla="*/ 5962376 w 11943770"/>
                  <a:gd name="connsiteY585" fmla="*/ 254070 h 811487"/>
                  <a:gd name="connsiteX586" fmla="*/ 5963839 w 11943770"/>
                  <a:gd name="connsiteY586" fmla="*/ 256508 h 811487"/>
                  <a:gd name="connsiteX587" fmla="*/ 6035040 w 11943770"/>
                  <a:gd name="connsiteY587" fmla="*/ 422319 h 811487"/>
                  <a:gd name="connsiteX588" fmla="*/ 6034065 w 11943770"/>
                  <a:gd name="connsiteY588" fmla="*/ 597884 h 811487"/>
                  <a:gd name="connsiteX589" fmla="*/ 6129163 w 11943770"/>
                  <a:gd name="connsiteY589" fmla="*/ 627633 h 811487"/>
                  <a:gd name="connsiteX590" fmla="*/ 6209630 w 11943770"/>
                  <a:gd name="connsiteY590" fmla="*/ 694933 h 811487"/>
                  <a:gd name="connsiteX591" fmla="*/ 6215969 w 11943770"/>
                  <a:gd name="connsiteY591" fmla="*/ 703223 h 811487"/>
                  <a:gd name="connsiteX592" fmla="*/ 6204265 w 11943770"/>
                  <a:gd name="connsiteY592" fmla="*/ 703223 h 811487"/>
                  <a:gd name="connsiteX593" fmla="*/ 6202315 w 11943770"/>
                  <a:gd name="connsiteY593" fmla="*/ 700785 h 811487"/>
                  <a:gd name="connsiteX594" fmla="*/ 6124773 w 11943770"/>
                  <a:gd name="connsiteY594" fmla="*/ 635923 h 811487"/>
                  <a:gd name="connsiteX595" fmla="*/ 6027725 w 11943770"/>
                  <a:gd name="connsiteY595" fmla="*/ 606662 h 811487"/>
                  <a:gd name="connsiteX596" fmla="*/ 6022361 w 11943770"/>
                  <a:gd name="connsiteY596" fmla="*/ 606174 h 811487"/>
                  <a:gd name="connsiteX597" fmla="*/ 6023336 w 11943770"/>
                  <a:gd name="connsiteY597" fmla="*/ 600810 h 811487"/>
                  <a:gd name="connsiteX598" fmla="*/ 6025287 w 11943770"/>
                  <a:gd name="connsiteY598" fmla="*/ 423782 h 811487"/>
                  <a:gd name="connsiteX599" fmla="*/ 5955549 w 11943770"/>
                  <a:gd name="connsiteY599" fmla="*/ 261873 h 811487"/>
                  <a:gd name="connsiteX600" fmla="*/ 5954085 w 11943770"/>
                  <a:gd name="connsiteY600" fmla="*/ 259434 h 811487"/>
                  <a:gd name="connsiteX601" fmla="*/ 5888249 w 11943770"/>
                  <a:gd name="connsiteY601" fmla="*/ 213105 h 811487"/>
                  <a:gd name="connsiteX602" fmla="*/ 5807781 w 11943770"/>
                  <a:gd name="connsiteY602" fmla="*/ 218956 h 811487"/>
                  <a:gd name="connsiteX603" fmla="*/ 5748772 w 11943770"/>
                  <a:gd name="connsiteY603" fmla="*/ 274065 h 811487"/>
                  <a:gd name="connsiteX604" fmla="*/ 5737555 w 11943770"/>
                  <a:gd name="connsiteY604" fmla="*/ 354044 h 811487"/>
                  <a:gd name="connsiteX605" fmla="*/ 5743408 w 11943770"/>
                  <a:gd name="connsiteY605" fmla="*/ 408177 h 811487"/>
                  <a:gd name="connsiteX606" fmla="*/ 5739506 w 11943770"/>
                  <a:gd name="connsiteY606" fmla="*/ 462796 h 811487"/>
                  <a:gd name="connsiteX607" fmla="*/ 5737068 w 11943770"/>
                  <a:gd name="connsiteY607" fmla="*/ 476452 h 811487"/>
                  <a:gd name="connsiteX608" fmla="*/ 5730240 w 11943770"/>
                  <a:gd name="connsiteY608" fmla="*/ 464260 h 811487"/>
                  <a:gd name="connsiteX609" fmla="*/ 5722437 w 11943770"/>
                  <a:gd name="connsiteY609" fmla="*/ 450604 h 811487"/>
                  <a:gd name="connsiteX610" fmla="*/ 5713659 w 11943770"/>
                  <a:gd name="connsiteY610" fmla="*/ 437437 h 811487"/>
                  <a:gd name="connsiteX611" fmla="*/ 5712684 w 11943770"/>
                  <a:gd name="connsiteY611" fmla="*/ 435974 h 811487"/>
                  <a:gd name="connsiteX612" fmla="*/ 5673669 w 11943770"/>
                  <a:gd name="connsiteY612" fmla="*/ 408664 h 811487"/>
                  <a:gd name="connsiteX613" fmla="*/ 5626365 w 11943770"/>
                  <a:gd name="connsiteY613" fmla="*/ 412078 h 811487"/>
                  <a:gd name="connsiteX614" fmla="*/ 5591739 w 11943770"/>
                  <a:gd name="connsiteY614" fmla="*/ 444265 h 811487"/>
                  <a:gd name="connsiteX615" fmla="*/ 5585399 w 11943770"/>
                  <a:gd name="connsiteY615" fmla="*/ 491082 h 811487"/>
                  <a:gd name="connsiteX616" fmla="*/ 5576133 w 11943770"/>
                  <a:gd name="connsiteY616" fmla="*/ 595933 h 811487"/>
                  <a:gd name="connsiteX617" fmla="*/ 5511272 w 11943770"/>
                  <a:gd name="connsiteY617" fmla="*/ 678351 h 811487"/>
                  <a:gd name="connsiteX618" fmla="*/ 5464455 w 11943770"/>
                  <a:gd name="connsiteY618" fmla="*/ 711026 h 811487"/>
                  <a:gd name="connsiteX619" fmla="*/ 5456652 w 11943770"/>
                  <a:gd name="connsiteY619" fmla="*/ 717366 h 811487"/>
                  <a:gd name="connsiteX620" fmla="*/ 5449824 w 11943770"/>
                  <a:gd name="connsiteY620" fmla="*/ 724681 h 811487"/>
                  <a:gd name="connsiteX621" fmla="*/ 5446411 w 11943770"/>
                  <a:gd name="connsiteY621" fmla="*/ 729070 h 811487"/>
                  <a:gd name="connsiteX622" fmla="*/ 5442509 w 11943770"/>
                  <a:gd name="connsiteY622" fmla="*/ 725169 h 811487"/>
                  <a:gd name="connsiteX623" fmla="*/ 5381061 w 11943770"/>
                  <a:gd name="connsiteY623" fmla="*/ 682741 h 811487"/>
                  <a:gd name="connsiteX624" fmla="*/ 5307422 w 11943770"/>
                  <a:gd name="connsiteY624" fmla="*/ 669573 h 811487"/>
                  <a:gd name="connsiteX625" fmla="*/ 5301569 w 11943770"/>
                  <a:gd name="connsiteY625" fmla="*/ 669573 h 811487"/>
                  <a:gd name="connsiteX626" fmla="*/ 5302545 w 11943770"/>
                  <a:gd name="connsiteY626" fmla="*/ 663721 h 811487"/>
                  <a:gd name="connsiteX627" fmla="*/ 5310348 w 11943770"/>
                  <a:gd name="connsiteY627" fmla="*/ 531560 h 811487"/>
                  <a:gd name="connsiteX628" fmla="*/ 5289865 w 11943770"/>
                  <a:gd name="connsiteY628" fmla="*/ 415979 h 811487"/>
                  <a:gd name="connsiteX629" fmla="*/ 5195255 w 11943770"/>
                  <a:gd name="connsiteY629" fmla="*/ 286257 h 811487"/>
                  <a:gd name="connsiteX630" fmla="*/ 5042124 w 11943770"/>
                  <a:gd name="connsiteY630" fmla="*/ 229686 h 811487"/>
                  <a:gd name="connsiteX631" fmla="*/ 5039685 w 11943770"/>
                  <a:gd name="connsiteY631" fmla="*/ 229686 h 811487"/>
                  <a:gd name="connsiteX632" fmla="*/ 5038222 w 11943770"/>
                  <a:gd name="connsiteY632" fmla="*/ 227247 h 811487"/>
                  <a:gd name="connsiteX633" fmla="*/ 4799259 w 11943770"/>
                  <a:gd name="connsiteY633" fmla="*/ 69726 h 811487"/>
                  <a:gd name="connsiteX634" fmla="*/ 4716354 w 11943770"/>
                  <a:gd name="connsiteY634" fmla="*/ 63387 h 811487"/>
                  <a:gd name="connsiteX635" fmla="*/ 4716354 w 11943770"/>
                  <a:gd name="connsiteY635" fmla="*/ 55096 h 811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Lst>
                <a:rect l="l" t="t" r="r" b="b"/>
                <a:pathLst>
                  <a:path w="11943770" h="811487">
                    <a:moveTo>
                      <a:pt x="7933091" y="58510"/>
                    </a:moveTo>
                    <a:cubicBezTo>
                      <a:pt x="7952110" y="60949"/>
                      <a:pt x="7970642" y="64850"/>
                      <a:pt x="7989174" y="69726"/>
                    </a:cubicBezTo>
                    <a:lnTo>
                      <a:pt x="7989174" y="79480"/>
                    </a:lnTo>
                    <a:cubicBezTo>
                      <a:pt x="7971130" y="74116"/>
                      <a:pt x="7952110" y="70214"/>
                      <a:pt x="7933091" y="67776"/>
                    </a:cubicBezTo>
                    <a:lnTo>
                      <a:pt x="7933091" y="58510"/>
                    </a:lnTo>
                    <a:lnTo>
                      <a:pt x="7933091" y="58510"/>
                    </a:lnTo>
                    <a:close/>
                    <a:moveTo>
                      <a:pt x="8031602" y="84844"/>
                    </a:moveTo>
                    <a:cubicBezTo>
                      <a:pt x="8057937" y="96061"/>
                      <a:pt x="8083296" y="109717"/>
                      <a:pt x="8106705" y="126785"/>
                    </a:cubicBezTo>
                    <a:cubicBezTo>
                      <a:pt x="8118409" y="116544"/>
                      <a:pt x="8131577" y="107766"/>
                      <a:pt x="8146695" y="101913"/>
                    </a:cubicBezTo>
                    <a:cubicBezTo>
                      <a:pt x="8162301" y="95574"/>
                      <a:pt x="8178881" y="92160"/>
                      <a:pt x="8196438" y="92160"/>
                    </a:cubicBezTo>
                    <a:cubicBezTo>
                      <a:pt x="8233502" y="92160"/>
                      <a:pt x="8266664" y="107278"/>
                      <a:pt x="8291048" y="131174"/>
                    </a:cubicBezTo>
                    <a:cubicBezTo>
                      <a:pt x="8315432" y="155558"/>
                      <a:pt x="8330062" y="188721"/>
                      <a:pt x="8330062" y="225784"/>
                    </a:cubicBezTo>
                    <a:cubicBezTo>
                      <a:pt x="8330062" y="232612"/>
                      <a:pt x="8329575" y="238952"/>
                      <a:pt x="8328599" y="245291"/>
                    </a:cubicBezTo>
                    <a:cubicBezTo>
                      <a:pt x="8327624" y="250656"/>
                      <a:pt x="8326649" y="255532"/>
                      <a:pt x="8325673" y="260409"/>
                    </a:cubicBezTo>
                    <a:cubicBezTo>
                      <a:pt x="8354446" y="276990"/>
                      <a:pt x="8380781" y="298936"/>
                      <a:pt x="8402239" y="324783"/>
                    </a:cubicBezTo>
                    <a:cubicBezTo>
                      <a:pt x="8423697" y="350630"/>
                      <a:pt x="8441253" y="380867"/>
                      <a:pt x="8452958" y="414517"/>
                    </a:cubicBezTo>
                    <a:cubicBezTo>
                      <a:pt x="8462224" y="440851"/>
                      <a:pt x="8468076" y="471087"/>
                      <a:pt x="8471489" y="503762"/>
                    </a:cubicBezTo>
                    <a:cubicBezTo>
                      <a:pt x="8474416" y="533510"/>
                      <a:pt x="8475391" y="564722"/>
                      <a:pt x="8473440" y="596421"/>
                    </a:cubicBezTo>
                    <a:cubicBezTo>
                      <a:pt x="8476854" y="593007"/>
                      <a:pt x="8479780" y="589593"/>
                      <a:pt x="8482218" y="585205"/>
                    </a:cubicBezTo>
                    <a:cubicBezTo>
                      <a:pt x="8486608" y="578377"/>
                      <a:pt x="8489534" y="570574"/>
                      <a:pt x="8490509" y="562283"/>
                    </a:cubicBezTo>
                    <a:lnTo>
                      <a:pt x="8493435" y="541801"/>
                    </a:lnTo>
                    <a:cubicBezTo>
                      <a:pt x="8494410" y="534486"/>
                      <a:pt x="8497824" y="528633"/>
                      <a:pt x="8502701" y="523756"/>
                    </a:cubicBezTo>
                    <a:cubicBezTo>
                      <a:pt x="8507577" y="518880"/>
                      <a:pt x="8513430" y="515954"/>
                      <a:pt x="8520745" y="514491"/>
                    </a:cubicBezTo>
                    <a:cubicBezTo>
                      <a:pt x="8527572" y="513515"/>
                      <a:pt x="8534887" y="514491"/>
                      <a:pt x="8540740" y="517905"/>
                    </a:cubicBezTo>
                    <a:cubicBezTo>
                      <a:pt x="8546592" y="520830"/>
                      <a:pt x="8551469" y="526195"/>
                      <a:pt x="8554883" y="532535"/>
                    </a:cubicBezTo>
                    <a:cubicBezTo>
                      <a:pt x="8559271" y="541313"/>
                      <a:pt x="8562198" y="551067"/>
                      <a:pt x="8564148" y="561308"/>
                    </a:cubicBezTo>
                    <a:cubicBezTo>
                      <a:pt x="8565612" y="571062"/>
                      <a:pt x="8565612" y="581303"/>
                      <a:pt x="8564148" y="591544"/>
                    </a:cubicBezTo>
                    <a:cubicBezTo>
                      <a:pt x="8561222" y="610564"/>
                      <a:pt x="8552932" y="628120"/>
                      <a:pt x="8541228" y="641775"/>
                    </a:cubicBezTo>
                    <a:cubicBezTo>
                      <a:pt x="8532449" y="651529"/>
                      <a:pt x="8522208" y="659819"/>
                      <a:pt x="8510503" y="665672"/>
                    </a:cubicBezTo>
                    <a:cubicBezTo>
                      <a:pt x="8531474" y="670549"/>
                      <a:pt x="8551469" y="679326"/>
                      <a:pt x="8569025" y="690543"/>
                    </a:cubicBezTo>
                    <a:cubicBezTo>
                      <a:pt x="8590483" y="704686"/>
                      <a:pt x="8609015" y="722730"/>
                      <a:pt x="8623158" y="744676"/>
                    </a:cubicBezTo>
                    <a:lnTo>
                      <a:pt x="8635350" y="743701"/>
                    </a:lnTo>
                    <a:cubicBezTo>
                      <a:pt x="8640714" y="743212"/>
                      <a:pt x="8645591" y="743212"/>
                      <a:pt x="8650956" y="743212"/>
                    </a:cubicBezTo>
                    <a:lnTo>
                      <a:pt x="8662660" y="743701"/>
                    </a:lnTo>
                    <a:cubicBezTo>
                      <a:pt x="8666561" y="735897"/>
                      <a:pt x="8670950" y="727607"/>
                      <a:pt x="8675827" y="720292"/>
                    </a:cubicBezTo>
                    <a:cubicBezTo>
                      <a:pt x="8681191" y="712001"/>
                      <a:pt x="8687044" y="703710"/>
                      <a:pt x="8693383" y="695420"/>
                    </a:cubicBezTo>
                    <a:cubicBezTo>
                      <a:pt x="8716305" y="667134"/>
                      <a:pt x="8743615" y="644214"/>
                      <a:pt x="8773851" y="628120"/>
                    </a:cubicBezTo>
                    <a:cubicBezTo>
                      <a:pt x="8803600" y="612027"/>
                      <a:pt x="8835786" y="602273"/>
                      <a:pt x="8868948" y="598372"/>
                    </a:cubicBezTo>
                    <a:cubicBezTo>
                      <a:pt x="8856756" y="540825"/>
                      <a:pt x="8856269" y="481329"/>
                      <a:pt x="8867973" y="422807"/>
                    </a:cubicBezTo>
                    <a:cubicBezTo>
                      <a:pt x="8879678" y="364773"/>
                      <a:pt x="8903086" y="308690"/>
                      <a:pt x="8939174" y="256996"/>
                    </a:cubicBezTo>
                    <a:lnTo>
                      <a:pt x="8940638" y="254557"/>
                    </a:lnTo>
                    <a:cubicBezTo>
                      <a:pt x="8958681" y="229198"/>
                      <a:pt x="8984041" y="212129"/>
                      <a:pt x="9011839" y="204326"/>
                    </a:cubicBezTo>
                    <a:cubicBezTo>
                      <a:pt x="9039636" y="196523"/>
                      <a:pt x="9070360" y="198474"/>
                      <a:pt x="9098646" y="210666"/>
                    </a:cubicBezTo>
                    <a:cubicBezTo>
                      <a:pt x="9126931" y="222858"/>
                      <a:pt x="9149364" y="244316"/>
                      <a:pt x="9162532" y="269675"/>
                    </a:cubicBezTo>
                    <a:cubicBezTo>
                      <a:pt x="9175699" y="295523"/>
                      <a:pt x="9180576" y="325271"/>
                      <a:pt x="9174236" y="355995"/>
                    </a:cubicBezTo>
                    <a:cubicBezTo>
                      <a:pt x="9170822" y="373551"/>
                      <a:pt x="9168871" y="391108"/>
                      <a:pt x="9168384" y="408664"/>
                    </a:cubicBezTo>
                    <a:cubicBezTo>
                      <a:pt x="9167896" y="421832"/>
                      <a:pt x="9168871" y="434999"/>
                      <a:pt x="9170335" y="448166"/>
                    </a:cubicBezTo>
                    <a:lnTo>
                      <a:pt x="9171310" y="446216"/>
                    </a:lnTo>
                    <a:cubicBezTo>
                      <a:pt x="9174236" y="441339"/>
                      <a:pt x="9177162" y="436950"/>
                      <a:pt x="9180576" y="432561"/>
                    </a:cubicBezTo>
                    <a:lnTo>
                      <a:pt x="9181552" y="431097"/>
                    </a:lnTo>
                    <a:cubicBezTo>
                      <a:pt x="9192768" y="415492"/>
                      <a:pt x="9208374" y="404763"/>
                      <a:pt x="9225443" y="399886"/>
                    </a:cubicBezTo>
                    <a:cubicBezTo>
                      <a:pt x="9242512" y="395009"/>
                      <a:pt x="9261531" y="395985"/>
                      <a:pt x="9279088" y="403787"/>
                    </a:cubicBezTo>
                    <a:cubicBezTo>
                      <a:pt x="9296644" y="411590"/>
                      <a:pt x="9310299" y="424758"/>
                      <a:pt x="9318590" y="440363"/>
                    </a:cubicBezTo>
                    <a:cubicBezTo>
                      <a:pt x="9326880" y="455969"/>
                      <a:pt x="9329806" y="474988"/>
                      <a:pt x="9325905" y="493521"/>
                    </a:cubicBezTo>
                    <a:cubicBezTo>
                      <a:pt x="9321028" y="516441"/>
                      <a:pt x="9321516" y="540338"/>
                      <a:pt x="9325905" y="563259"/>
                    </a:cubicBezTo>
                    <a:cubicBezTo>
                      <a:pt x="9329806" y="583741"/>
                      <a:pt x="9337609" y="603736"/>
                      <a:pt x="9349313" y="621781"/>
                    </a:cubicBezTo>
                    <a:cubicBezTo>
                      <a:pt x="9371259" y="591057"/>
                      <a:pt x="9400519" y="565209"/>
                      <a:pt x="9434169" y="547653"/>
                    </a:cubicBezTo>
                    <a:cubicBezTo>
                      <a:pt x="9468795" y="529121"/>
                      <a:pt x="9508297" y="518880"/>
                      <a:pt x="9549750" y="518880"/>
                    </a:cubicBezTo>
                    <a:cubicBezTo>
                      <a:pt x="9586326" y="518880"/>
                      <a:pt x="9621439" y="526683"/>
                      <a:pt x="9652650" y="541313"/>
                    </a:cubicBezTo>
                    <a:cubicBezTo>
                      <a:pt x="9684350" y="555944"/>
                      <a:pt x="9712147" y="576914"/>
                      <a:pt x="9735068" y="602761"/>
                    </a:cubicBezTo>
                    <a:cubicBezTo>
                      <a:pt x="9751161" y="599347"/>
                      <a:pt x="9767255" y="597397"/>
                      <a:pt x="9783348" y="596908"/>
                    </a:cubicBezTo>
                    <a:cubicBezTo>
                      <a:pt x="9793590" y="596421"/>
                      <a:pt x="9804319" y="596908"/>
                      <a:pt x="9814560" y="597884"/>
                    </a:cubicBezTo>
                    <a:cubicBezTo>
                      <a:pt x="9808220" y="592520"/>
                      <a:pt x="9802368" y="586180"/>
                      <a:pt x="9797491" y="578865"/>
                    </a:cubicBezTo>
                    <a:cubicBezTo>
                      <a:pt x="9788713" y="566673"/>
                      <a:pt x="9782861" y="552530"/>
                      <a:pt x="9780422" y="536437"/>
                    </a:cubicBezTo>
                    <a:cubicBezTo>
                      <a:pt x="9778960" y="526195"/>
                      <a:pt x="9778960" y="515954"/>
                      <a:pt x="9780422" y="506200"/>
                    </a:cubicBezTo>
                    <a:cubicBezTo>
                      <a:pt x="9781886" y="495959"/>
                      <a:pt x="9785299" y="486205"/>
                      <a:pt x="9789688" y="477427"/>
                    </a:cubicBezTo>
                    <a:cubicBezTo>
                      <a:pt x="9792614" y="471087"/>
                      <a:pt x="9797979" y="466211"/>
                      <a:pt x="9803831" y="462796"/>
                    </a:cubicBezTo>
                    <a:cubicBezTo>
                      <a:pt x="9809683" y="459870"/>
                      <a:pt x="9816511" y="458408"/>
                      <a:pt x="9823826" y="459383"/>
                    </a:cubicBezTo>
                    <a:cubicBezTo>
                      <a:pt x="9830654" y="460358"/>
                      <a:pt x="9836993" y="463772"/>
                      <a:pt x="9841870" y="468649"/>
                    </a:cubicBezTo>
                    <a:cubicBezTo>
                      <a:pt x="9846747" y="473526"/>
                      <a:pt x="9849673" y="479378"/>
                      <a:pt x="9851136" y="486693"/>
                    </a:cubicBezTo>
                    <a:lnTo>
                      <a:pt x="9854062" y="507176"/>
                    </a:lnTo>
                    <a:cubicBezTo>
                      <a:pt x="9855525" y="515466"/>
                      <a:pt x="9858451" y="523269"/>
                      <a:pt x="9862353" y="530097"/>
                    </a:cubicBezTo>
                    <a:cubicBezTo>
                      <a:pt x="9864791" y="533998"/>
                      <a:pt x="9867717" y="537899"/>
                      <a:pt x="9871131" y="541313"/>
                    </a:cubicBezTo>
                    <a:cubicBezTo>
                      <a:pt x="9869180" y="509614"/>
                      <a:pt x="9870156" y="478403"/>
                      <a:pt x="9873081" y="448654"/>
                    </a:cubicBezTo>
                    <a:cubicBezTo>
                      <a:pt x="9876496" y="415979"/>
                      <a:pt x="9882835" y="385256"/>
                      <a:pt x="9891614" y="359409"/>
                    </a:cubicBezTo>
                    <a:cubicBezTo>
                      <a:pt x="9910633" y="303813"/>
                      <a:pt x="9945258" y="257971"/>
                      <a:pt x="9989149" y="225297"/>
                    </a:cubicBezTo>
                    <a:cubicBezTo>
                      <a:pt x="10034016" y="191646"/>
                      <a:pt x="10088148" y="171164"/>
                      <a:pt x="10145207" y="166775"/>
                    </a:cubicBezTo>
                    <a:cubicBezTo>
                      <a:pt x="10203728" y="79968"/>
                      <a:pt x="10292487" y="24860"/>
                      <a:pt x="10389047" y="6816"/>
                    </a:cubicBezTo>
                    <a:cubicBezTo>
                      <a:pt x="10486096" y="-11716"/>
                      <a:pt x="10591434" y="7304"/>
                      <a:pt x="10681168" y="66801"/>
                    </a:cubicBezTo>
                    <a:cubicBezTo>
                      <a:pt x="10723107" y="94598"/>
                      <a:pt x="10758221" y="129224"/>
                      <a:pt x="10785531" y="168238"/>
                    </a:cubicBezTo>
                    <a:cubicBezTo>
                      <a:pt x="10812841" y="207253"/>
                      <a:pt x="10832835" y="250168"/>
                      <a:pt x="10845027" y="295035"/>
                    </a:cubicBezTo>
                    <a:cubicBezTo>
                      <a:pt x="10853806" y="292597"/>
                      <a:pt x="10862096" y="290646"/>
                      <a:pt x="10870875" y="289182"/>
                    </a:cubicBezTo>
                    <a:cubicBezTo>
                      <a:pt x="10880628" y="287720"/>
                      <a:pt x="10889895" y="286257"/>
                      <a:pt x="10899648" y="285769"/>
                    </a:cubicBezTo>
                    <a:cubicBezTo>
                      <a:pt x="10958170" y="198962"/>
                      <a:pt x="11046928" y="143854"/>
                      <a:pt x="11143488" y="125810"/>
                    </a:cubicBezTo>
                    <a:cubicBezTo>
                      <a:pt x="11240536" y="107278"/>
                      <a:pt x="11345876" y="126297"/>
                      <a:pt x="11435608" y="185795"/>
                    </a:cubicBezTo>
                    <a:cubicBezTo>
                      <a:pt x="11443899" y="191159"/>
                      <a:pt x="11451702" y="197011"/>
                      <a:pt x="11459504" y="202863"/>
                    </a:cubicBezTo>
                    <a:lnTo>
                      <a:pt x="11471696" y="212617"/>
                    </a:lnTo>
                    <a:cubicBezTo>
                      <a:pt x="11469258" y="192622"/>
                      <a:pt x="11471209" y="172627"/>
                      <a:pt x="11477549" y="154095"/>
                    </a:cubicBezTo>
                    <a:cubicBezTo>
                      <a:pt x="11485351" y="131662"/>
                      <a:pt x="11499007" y="110692"/>
                      <a:pt x="11518514" y="94110"/>
                    </a:cubicBezTo>
                    <a:cubicBezTo>
                      <a:pt x="11542898" y="73628"/>
                      <a:pt x="11572647" y="62411"/>
                      <a:pt x="11602395" y="61924"/>
                    </a:cubicBezTo>
                    <a:cubicBezTo>
                      <a:pt x="11632144" y="61436"/>
                      <a:pt x="11662380" y="70702"/>
                      <a:pt x="11687739" y="90209"/>
                    </a:cubicBezTo>
                    <a:lnTo>
                      <a:pt x="11690177" y="92160"/>
                    </a:lnTo>
                    <a:cubicBezTo>
                      <a:pt x="11710659" y="108253"/>
                      <a:pt x="11729191" y="125322"/>
                      <a:pt x="11745773" y="143854"/>
                    </a:cubicBezTo>
                    <a:cubicBezTo>
                      <a:pt x="11759916" y="159460"/>
                      <a:pt x="11773083" y="176041"/>
                      <a:pt x="11784788" y="193110"/>
                    </a:cubicBezTo>
                    <a:cubicBezTo>
                      <a:pt x="11785763" y="188233"/>
                      <a:pt x="11787713" y="183356"/>
                      <a:pt x="11789664" y="178479"/>
                    </a:cubicBezTo>
                    <a:cubicBezTo>
                      <a:pt x="11793565" y="170188"/>
                      <a:pt x="11799418" y="162386"/>
                      <a:pt x="11806733" y="155558"/>
                    </a:cubicBezTo>
                    <a:cubicBezTo>
                      <a:pt x="11819412" y="143854"/>
                      <a:pt x="11835018" y="137514"/>
                      <a:pt x="11851111" y="136539"/>
                    </a:cubicBezTo>
                    <a:cubicBezTo>
                      <a:pt x="11867205" y="135563"/>
                      <a:pt x="11883299" y="139953"/>
                      <a:pt x="11896954" y="150194"/>
                    </a:cubicBezTo>
                    <a:lnTo>
                      <a:pt x="11898416" y="151169"/>
                    </a:lnTo>
                    <a:cubicBezTo>
                      <a:pt x="11915485" y="163849"/>
                      <a:pt x="11930604" y="177992"/>
                      <a:pt x="11943771" y="194085"/>
                    </a:cubicBezTo>
                    <a:lnTo>
                      <a:pt x="11943771" y="209691"/>
                    </a:lnTo>
                    <a:cubicBezTo>
                      <a:pt x="11930115" y="190671"/>
                      <a:pt x="11913047" y="173603"/>
                      <a:pt x="11893052" y="158972"/>
                    </a:cubicBezTo>
                    <a:lnTo>
                      <a:pt x="11892077" y="157996"/>
                    </a:lnTo>
                    <a:cubicBezTo>
                      <a:pt x="11879885" y="149219"/>
                      <a:pt x="11865742" y="145317"/>
                      <a:pt x="11852087" y="146293"/>
                    </a:cubicBezTo>
                    <a:cubicBezTo>
                      <a:pt x="11838432" y="147268"/>
                      <a:pt x="11824777" y="152632"/>
                      <a:pt x="11813560" y="162873"/>
                    </a:cubicBezTo>
                    <a:cubicBezTo>
                      <a:pt x="11807220" y="168726"/>
                      <a:pt x="11802343" y="175553"/>
                      <a:pt x="11798930" y="182869"/>
                    </a:cubicBezTo>
                    <a:cubicBezTo>
                      <a:pt x="11795516" y="190184"/>
                      <a:pt x="11793565" y="198474"/>
                      <a:pt x="11793078" y="206764"/>
                    </a:cubicBezTo>
                    <a:lnTo>
                      <a:pt x="11792590" y="221883"/>
                    </a:lnTo>
                    <a:lnTo>
                      <a:pt x="11784300" y="209203"/>
                    </a:lnTo>
                    <a:cubicBezTo>
                      <a:pt x="11771132" y="188721"/>
                      <a:pt x="11756014" y="169213"/>
                      <a:pt x="11739433" y="150681"/>
                    </a:cubicBezTo>
                    <a:cubicBezTo>
                      <a:pt x="11722851" y="132637"/>
                      <a:pt x="11704807" y="115569"/>
                      <a:pt x="11684813" y="99963"/>
                    </a:cubicBezTo>
                    <a:lnTo>
                      <a:pt x="11682375" y="98012"/>
                    </a:lnTo>
                    <a:cubicBezTo>
                      <a:pt x="11658966" y="79968"/>
                      <a:pt x="11630680" y="71190"/>
                      <a:pt x="11603370" y="71677"/>
                    </a:cubicBezTo>
                    <a:cubicBezTo>
                      <a:pt x="11576060" y="72165"/>
                      <a:pt x="11548263" y="82406"/>
                      <a:pt x="11525341" y="101426"/>
                    </a:cubicBezTo>
                    <a:cubicBezTo>
                      <a:pt x="11507297" y="117032"/>
                      <a:pt x="11494130" y="136051"/>
                      <a:pt x="11487303" y="157021"/>
                    </a:cubicBezTo>
                    <a:cubicBezTo>
                      <a:pt x="11479988" y="178479"/>
                      <a:pt x="11479011" y="201400"/>
                      <a:pt x="11483888" y="223833"/>
                    </a:cubicBezTo>
                    <a:lnTo>
                      <a:pt x="11487303" y="238464"/>
                    </a:lnTo>
                    <a:lnTo>
                      <a:pt x="11476086" y="228710"/>
                    </a:lnTo>
                    <a:cubicBezTo>
                      <a:pt x="11469258" y="222371"/>
                      <a:pt x="11461943" y="216030"/>
                      <a:pt x="11454140" y="210179"/>
                    </a:cubicBezTo>
                    <a:cubicBezTo>
                      <a:pt x="11446825" y="204326"/>
                      <a:pt x="11439022" y="198962"/>
                      <a:pt x="11430732" y="193597"/>
                    </a:cubicBezTo>
                    <a:cubicBezTo>
                      <a:pt x="11342949" y="135076"/>
                      <a:pt x="11240536" y="117032"/>
                      <a:pt x="11145439" y="135076"/>
                    </a:cubicBezTo>
                    <a:cubicBezTo>
                      <a:pt x="11050829" y="153120"/>
                      <a:pt x="10963534" y="206764"/>
                      <a:pt x="10906476" y="292597"/>
                    </a:cubicBezTo>
                    <a:lnTo>
                      <a:pt x="10905012" y="295035"/>
                    </a:lnTo>
                    <a:lnTo>
                      <a:pt x="10902574" y="295035"/>
                    </a:lnTo>
                    <a:cubicBezTo>
                      <a:pt x="10892333" y="295523"/>
                      <a:pt x="10882580" y="296985"/>
                      <a:pt x="10872338" y="298449"/>
                    </a:cubicBezTo>
                    <a:cubicBezTo>
                      <a:pt x="10862096" y="300399"/>
                      <a:pt x="10852343" y="302350"/>
                      <a:pt x="10842589" y="305276"/>
                    </a:cubicBezTo>
                    <a:lnTo>
                      <a:pt x="10837712" y="306739"/>
                    </a:lnTo>
                    <a:lnTo>
                      <a:pt x="10836737" y="301862"/>
                    </a:lnTo>
                    <a:cubicBezTo>
                      <a:pt x="10825520" y="256508"/>
                      <a:pt x="10805526" y="212617"/>
                      <a:pt x="10777728" y="173603"/>
                    </a:cubicBezTo>
                    <a:cubicBezTo>
                      <a:pt x="10750906" y="136051"/>
                      <a:pt x="10716768" y="101913"/>
                      <a:pt x="10675803" y="74603"/>
                    </a:cubicBezTo>
                    <a:cubicBezTo>
                      <a:pt x="10588020" y="16082"/>
                      <a:pt x="10485607" y="-1962"/>
                      <a:pt x="10390510" y="16082"/>
                    </a:cubicBezTo>
                    <a:cubicBezTo>
                      <a:pt x="10295900" y="34126"/>
                      <a:pt x="10208605" y="87771"/>
                      <a:pt x="10151547" y="173603"/>
                    </a:cubicBezTo>
                    <a:lnTo>
                      <a:pt x="10150083" y="176041"/>
                    </a:lnTo>
                    <a:lnTo>
                      <a:pt x="10147645" y="176041"/>
                    </a:lnTo>
                    <a:cubicBezTo>
                      <a:pt x="10091562" y="179942"/>
                      <a:pt x="10038405" y="199449"/>
                      <a:pt x="9994514" y="232612"/>
                    </a:cubicBezTo>
                    <a:cubicBezTo>
                      <a:pt x="9952086" y="264798"/>
                      <a:pt x="9918435" y="308690"/>
                      <a:pt x="9899904" y="362334"/>
                    </a:cubicBezTo>
                    <a:cubicBezTo>
                      <a:pt x="9891126" y="387694"/>
                      <a:pt x="9884786" y="417443"/>
                      <a:pt x="9881860" y="449629"/>
                    </a:cubicBezTo>
                    <a:cubicBezTo>
                      <a:pt x="9878446" y="481816"/>
                      <a:pt x="9877958" y="516441"/>
                      <a:pt x="9880884" y="551555"/>
                    </a:cubicBezTo>
                    <a:lnTo>
                      <a:pt x="9881372" y="561308"/>
                    </a:lnTo>
                    <a:lnTo>
                      <a:pt x="9873081" y="555944"/>
                    </a:lnTo>
                    <a:cubicBezTo>
                      <a:pt x="9865279" y="550579"/>
                      <a:pt x="9858451" y="543752"/>
                      <a:pt x="9853574" y="535461"/>
                    </a:cubicBezTo>
                    <a:cubicBezTo>
                      <a:pt x="9848697" y="527658"/>
                      <a:pt x="9845284" y="518880"/>
                      <a:pt x="9843821" y="509126"/>
                    </a:cubicBezTo>
                    <a:lnTo>
                      <a:pt x="9840407" y="488644"/>
                    </a:lnTo>
                    <a:cubicBezTo>
                      <a:pt x="9839431" y="483767"/>
                      <a:pt x="9837481" y="479378"/>
                      <a:pt x="9834067" y="475964"/>
                    </a:cubicBezTo>
                    <a:cubicBezTo>
                      <a:pt x="9830654" y="472550"/>
                      <a:pt x="9826264" y="470600"/>
                      <a:pt x="9821388" y="469624"/>
                    </a:cubicBezTo>
                    <a:cubicBezTo>
                      <a:pt x="9816511" y="468649"/>
                      <a:pt x="9811634" y="469624"/>
                      <a:pt x="9807245" y="472062"/>
                    </a:cubicBezTo>
                    <a:cubicBezTo>
                      <a:pt x="9802855" y="474501"/>
                      <a:pt x="9799442" y="477915"/>
                      <a:pt x="9797491" y="482304"/>
                    </a:cubicBezTo>
                    <a:cubicBezTo>
                      <a:pt x="9793590" y="490595"/>
                      <a:pt x="9790663" y="499372"/>
                      <a:pt x="9789201" y="508151"/>
                    </a:cubicBezTo>
                    <a:cubicBezTo>
                      <a:pt x="9787737" y="516929"/>
                      <a:pt x="9787737" y="526195"/>
                      <a:pt x="9789201" y="535461"/>
                    </a:cubicBezTo>
                    <a:cubicBezTo>
                      <a:pt x="9791152" y="549604"/>
                      <a:pt x="9797004" y="562771"/>
                      <a:pt x="9804806" y="573500"/>
                    </a:cubicBezTo>
                    <a:cubicBezTo>
                      <a:pt x="9813097" y="584716"/>
                      <a:pt x="9823338" y="594470"/>
                      <a:pt x="9835530" y="600810"/>
                    </a:cubicBezTo>
                    <a:lnTo>
                      <a:pt x="9860889" y="614465"/>
                    </a:lnTo>
                    <a:lnTo>
                      <a:pt x="9832604" y="609589"/>
                    </a:lnTo>
                    <a:cubicBezTo>
                      <a:pt x="9816023" y="606662"/>
                      <a:pt x="9799442" y="605687"/>
                      <a:pt x="9783348" y="606174"/>
                    </a:cubicBezTo>
                    <a:cubicBezTo>
                      <a:pt x="9766768" y="606662"/>
                      <a:pt x="9750186" y="608613"/>
                      <a:pt x="9734093" y="612027"/>
                    </a:cubicBezTo>
                    <a:lnTo>
                      <a:pt x="9731167" y="612515"/>
                    </a:lnTo>
                    <a:lnTo>
                      <a:pt x="9729216" y="610564"/>
                    </a:lnTo>
                    <a:cubicBezTo>
                      <a:pt x="9706783" y="584716"/>
                      <a:pt x="9679473" y="563747"/>
                      <a:pt x="9648261" y="549604"/>
                    </a:cubicBezTo>
                    <a:cubicBezTo>
                      <a:pt x="9618025" y="535948"/>
                      <a:pt x="9584863" y="528146"/>
                      <a:pt x="9549262" y="528146"/>
                    </a:cubicBezTo>
                    <a:cubicBezTo>
                      <a:pt x="9508785" y="528146"/>
                      <a:pt x="9471233" y="538387"/>
                      <a:pt x="9438071" y="555944"/>
                    </a:cubicBezTo>
                    <a:cubicBezTo>
                      <a:pt x="9403446" y="574475"/>
                      <a:pt x="9374185" y="600810"/>
                      <a:pt x="9352240" y="632997"/>
                    </a:cubicBezTo>
                    <a:lnTo>
                      <a:pt x="9348338" y="638849"/>
                    </a:lnTo>
                    <a:lnTo>
                      <a:pt x="9344436" y="632997"/>
                    </a:lnTo>
                    <a:cubicBezTo>
                      <a:pt x="9330294" y="612515"/>
                      <a:pt x="9321028" y="589593"/>
                      <a:pt x="9316151" y="565209"/>
                    </a:cubicBezTo>
                    <a:cubicBezTo>
                      <a:pt x="9311274" y="541313"/>
                      <a:pt x="9311274" y="515954"/>
                      <a:pt x="9316151" y="492057"/>
                    </a:cubicBezTo>
                    <a:cubicBezTo>
                      <a:pt x="9319565" y="475477"/>
                      <a:pt x="9317126" y="458895"/>
                      <a:pt x="9309811" y="444753"/>
                    </a:cubicBezTo>
                    <a:cubicBezTo>
                      <a:pt x="9302496" y="430610"/>
                      <a:pt x="9290304" y="419393"/>
                      <a:pt x="9275186" y="412566"/>
                    </a:cubicBezTo>
                    <a:cubicBezTo>
                      <a:pt x="9259580" y="405738"/>
                      <a:pt x="9242999" y="404763"/>
                      <a:pt x="9227881" y="409152"/>
                    </a:cubicBezTo>
                    <a:cubicBezTo>
                      <a:pt x="9212763" y="413541"/>
                      <a:pt x="9199108" y="422807"/>
                      <a:pt x="9188867" y="436462"/>
                    </a:cubicBezTo>
                    <a:lnTo>
                      <a:pt x="9187891" y="437925"/>
                    </a:lnTo>
                    <a:cubicBezTo>
                      <a:pt x="9184965" y="442314"/>
                      <a:pt x="9181552" y="446703"/>
                      <a:pt x="9179113" y="451093"/>
                    </a:cubicBezTo>
                    <a:cubicBezTo>
                      <a:pt x="9176675" y="455481"/>
                      <a:pt x="9173748" y="459870"/>
                      <a:pt x="9171310" y="464747"/>
                    </a:cubicBezTo>
                    <a:lnTo>
                      <a:pt x="9164970" y="476939"/>
                    </a:lnTo>
                    <a:lnTo>
                      <a:pt x="9162532" y="463285"/>
                    </a:lnTo>
                    <a:cubicBezTo>
                      <a:pt x="9159606" y="445240"/>
                      <a:pt x="9158143" y="426709"/>
                      <a:pt x="9158630" y="408664"/>
                    </a:cubicBezTo>
                    <a:cubicBezTo>
                      <a:pt x="9159118" y="390620"/>
                      <a:pt x="9161069" y="372088"/>
                      <a:pt x="9164483" y="354532"/>
                    </a:cubicBezTo>
                    <a:cubicBezTo>
                      <a:pt x="9170335" y="326246"/>
                      <a:pt x="9165945" y="298449"/>
                      <a:pt x="9153266" y="274552"/>
                    </a:cubicBezTo>
                    <a:cubicBezTo>
                      <a:pt x="9141074" y="250656"/>
                      <a:pt x="9120592" y="231148"/>
                      <a:pt x="9094257" y="219445"/>
                    </a:cubicBezTo>
                    <a:cubicBezTo>
                      <a:pt x="9067922" y="207740"/>
                      <a:pt x="9039636" y="206277"/>
                      <a:pt x="9013790" y="213592"/>
                    </a:cubicBezTo>
                    <a:cubicBezTo>
                      <a:pt x="8987942" y="220907"/>
                      <a:pt x="8964534" y="236513"/>
                      <a:pt x="8947953" y="259922"/>
                    </a:cubicBezTo>
                    <a:lnTo>
                      <a:pt x="8946489" y="262360"/>
                    </a:lnTo>
                    <a:cubicBezTo>
                      <a:pt x="8910889" y="312591"/>
                      <a:pt x="8887968" y="367699"/>
                      <a:pt x="8876752" y="424270"/>
                    </a:cubicBezTo>
                    <a:cubicBezTo>
                      <a:pt x="8865047" y="483279"/>
                      <a:pt x="8866022" y="543264"/>
                      <a:pt x="8878702" y="601298"/>
                    </a:cubicBezTo>
                    <a:lnTo>
                      <a:pt x="8879678" y="606662"/>
                    </a:lnTo>
                    <a:lnTo>
                      <a:pt x="8874313" y="607150"/>
                    </a:lnTo>
                    <a:cubicBezTo>
                      <a:pt x="8840663" y="610076"/>
                      <a:pt x="8807501" y="619830"/>
                      <a:pt x="8777265" y="636411"/>
                    </a:cubicBezTo>
                    <a:cubicBezTo>
                      <a:pt x="8748004" y="652017"/>
                      <a:pt x="8721669" y="673962"/>
                      <a:pt x="8699724" y="701272"/>
                    </a:cubicBezTo>
                    <a:cubicBezTo>
                      <a:pt x="8693383" y="709075"/>
                      <a:pt x="8688019" y="716878"/>
                      <a:pt x="8682655" y="725169"/>
                    </a:cubicBezTo>
                    <a:cubicBezTo>
                      <a:pt x="8677290" y="733459"/>
                      <a:pt x="8672901" y="741750"/>
                      <a:pt x="8668512" y="750528"/>
                    </a:cubicBezTo>
                    <a:lnTo>
                      <a:pt x="8667049" y="753454"/>
                    </a:lnTo>
                    <a:lnTo>
                      <a:pt x="8649492" y="752966"/>
                    </a:lnTo>
                    <a:cubicBezTo>
                      <a:pt x="8644615" y="752966"/>
                      <a:pt x="8639251" y="752966"/>
                      <a:pt x="8634374" y="753454"/>
                    </a:cubicBezTo>
                    <a:cubicBezTo>
                      <a:pt x="8629497" y="753942"/>
                      <a:pt x="8624621" y="753942"/>
                      <a:pt x="8619744" y="754917"/>
                    </a:cubicBezTo>
                    <a:lnTo>
                      <a:pt x="8616818" y="755404"/>
                    </a:lnTo>
                    <a:lnTo>
                      <a:pt x="8615355" y="752966"/>
                    </a:lnTo>
                    <a:cubicBezTo>
                      <a:pt x="8601700" y="731509"/>
                      <a:pt x="8583655" y="712977"/>
                      <a:pt x="8562686" y="699321"/>
                    </a:cubicBezTo>
                    <a:cubicBezTo>
                      <a:pt x="8541715" y="685667"/>
                      <a:pt x="8517331" y="676401"/>
                      <a:pt x="8491484" y="672987"/>
                    </a:cubicBezTo>
                    <a:lnTo>
                      <a:pt x="8470514" y="670060"/>
                    </a:lnTo>
                    <a:lnTo>
                      <a:pt x="8490996" y="663721"/>
                    </a:lnTo>
                    <a:cubicBezTo>
                      <a:pt x="8507090" y="658844"/>
                      <a:pt x="8521720" y="649091"/>
                      <a:pt x="8532937" y="636411"/>
                    </a:cubicBezTo>
                    <a:cubicBezTo>
                      <a:pt x="8543666" y="624219"/>
                      <a:pt x="8550981" y="608613"/>
                      <a:pt x="8553907" y="591057"/>
                    </a:cubicBezTo>
                    <a:cubicBezTo>
                      <a:pt x="8555370" y="581790"/>
                      <a:pt x="8555370" y="572524"/>
                      <a:pt x="8553907" y="563747"/>
                    </a:cubicBezTo>
                    <a:cubicBezTo>
                      <a:pt x="8552444" y="554481"/>
                      <a:pt x="8549518" y="545702"/>
                      <a:pt x="8545617" y="537899"/>
                    </a:cubicBezTo>
                    <a:cubicBezTo>
                      <a:pt x="8543178" y="533510"/>
                      <a:pt x="8539764" y="529609"/>
                      <a:pt x="8535863" y="527658"/>
                    </a:cubicBezTo>
                    <a:cubicBezTo>
                      <a:pt x="8531474" y="525707"/>
                      <a:pt x="8526597" y="524732"/>
                      <a:pt x="8521720" y="525220"/>
                    </a:cubicBezTo>
                    <a:cubicBezTo>
                      <a:pt x="8516844" y="526195"/>
                      <a:pt x="8512454" y="528146"/>
                      <a:pt x="8509041" y="531560"/>
                    </a:cubicBezTo>
                    <a:cubicBezTo>
                      <a:pt x="8505627" y="534973"/>
                      <a:pt x="8503188" y="539363"/>
                      <a:pt x="8502701" y="544239"/>
                    </a:cubicBezTo>
                    <a:lnTo>
                      <a:pt x="8499775" y="564722"/>
                    </a:lnTo>
                    <a:cubicBezTo>
                      <a:pt x="8498311" y="574475"/>
                      <a:pt x="8494898" y="583254"/>
                      <a:pt x="8490021" y="591057"/>
                    </a:cubicBezTo>
                    <a:cubicBezTo>
                      <a:pt x="8485144" y="599347"/>
                      <a:pt x="8478317" y="606174"/>
                      <a:pt x="8470514" y="611539"/>
                    </a:cubicBezTo>
                    <a:lnTo>
                      <a:pt x="8462224" y="616904"/>
                    </a:lnTo>
                    <a:lnTo>
                      <a:pt x="8463199" y="607150"/>
                    </a:lnTo>
                    <a:cubicBezTo>
                      <a:pt x="8465637" y="572037"/>
                      <a:pt x="8465150" y="537412"/>
                      <a:pt x="8462224" y="505225"/>
                    </a:cubicBezTo>
                    <a:cubicBezTo>
                      <a:pt x="8458809" y="473038"/>
                      <a:pt x="8452958" y="443289"/>
                      <a:pt x="8444179" y="417930"/>
                    </a:cubicBezTo>
                    <a:cubicBezTo>
                      <a:pt x="8432963" y="385256"/>
                      <a:pt x="8416382" y="356483"/>
                      <a:pt x="8395411" y="331123"/>
                    </a:cubicBezTo>
                    <a:cubicBezTo>
                      <a:pt x="8373466" y="305276"/>
                      <a:pt x="8347619" y="283818"/>
                      <a:pt x="8318358" y="267237"/>
                    </a:cubicBezTo>
                    <a:lnTo>
                      <a:pt x="8314944" y="265286"/>
                    </a:lnTo>
                    <a:lnTo>
                      <a:pt x="8315920" y="261873"/>
                    </a:lnTo>
                    <a:cubicBezTo>
                      <a:pt x="8317383" y="256021"/>
                      <a:pt x="8318846" y="250168"/>
                      <a:pt x="8319821" y="244316"/>
                    </a:cubicBezTo>
                    <a:cubicBezTo>
                      <a:pt x="8320797" y="238464"/>
                      <a:pt x="8321284" y="232612"/>
                      <a:pt x="8321284" y="226272"/>
                    </a:cubicBezTo>
                    <a:cubicBezTo>
                      <a:pt x="8321284" y="192134"/>
                      <a:pt x="8307141" y="160923"/>
                      <a:pt x="8284708" y="138489"/>
                    </a:cubicBezTo>
                    <a:cubicBezTo>
                      <a:pt x="8262275" y="116056"/>
                      <a:pt x="8231063" y="101913"/>
                      <a:pt x="8196926" y="101913"/>
                    </a:cubicBezTo>
                    <a:cubicBezTo>
                      <a:pt x="8180345" y="101913"/>
                      <a:pt x="8164739" y="104840"/>
                      <a:pt x="8150596" y="110692"/>
                    </a:cubicBezTo>
                    <a:cubicBezTo>
                      <a:pt x="8135966" y="116544"/>
                      <a:pt x="8122311" y="125322"/>
                      <a:pt x="8111094" y="136051"/>
                    </a:cubicBezTo>
                    <a:lnTo>
                      <a:pt x="8108168" y="138977"/>
                    </a:lnTo>
                    <a:lnTo>
                      <a:pt x="8104754" y="136539"/>
                    </a:lnTo>
                    <a:cubicBezTo>
                      <a:pt x="8081833" y="119958"/>
                      <a:pt x="8057449" y="105815"/>
                      <a:pt x="8032090" y="95086"/>
                    </a:cubicBezTo>
                    <a:lnTo>
                      <a:pt x="8032090" y="84844"/>
                    </a:lnTo>
                    <a:lnTo>
                      <a:pt x="8031602" y="84844"/>
                    </a:lnTo>
                    <a:close/>
                    <a:moveTo>
                      <a:pt x="7410785" y="474501"/>
                    </a:moveTo>
                    <a:cubicBezTo>
                      <a:pt x="7397618" y="474988"/>
                      <a:pt x="7384451" y="475964"/>
                      <a:pt x="7371283" y="477427"/>
                    </a:cubicBezTo>
                    <a:lnTo>
                      <a:pt x="7371283" y="467673"/>
                    </a:lnTo>
                    <a:cubicBezTo>
                      <a:pt x="7384451" y="466211"/>
                      <a:pt x="7397618" y="465235"/>
                      <a:pt x="7410785" y="464747"/>
                    </a:cubicBezTo>
                    <a:lnTo>
                      <a:pt x="7410785" y="474501"/>
                    </a:lnTo>
                    <a:lnTo>
                      <a:pt x="7410785" y="474501"/>
                    </a:lnTo>
                    <a:close/>
                    <a:moveTo>
                      <a:pt x="7338609" y="482792"/>
                    </a:moveTo>
                    <a:cubicBezTo>
                      <a:pt x="7321540" y="485718"/>
                      <a:pt x="7305447" y="490107"/>
                      <a:pt x="7288865" y="494984"/>
                    </a:cubicBezTo>
                    <a:lnTo>
                      <a:pt x="7285939" y="495959"/>
                    </a:lnTo>
                    <a:lnTo>
                      <a:pt x="7285939" y="486205"/>
                    </a:lnTo>
                    <a:lnTo>
                      <a:pt x="7286427" y="486205"/>
                    </a:lnTo>
                    <a:cubicBezTo>
                      <a:pt x="7303496" y="481329"/>
                      <a:pt x="7321053" y="476939"/>
                      <a:pt x="7338609" y="473526"/>
                    </a:cubicBezTo>
                    <a:lnTo>
                      <a:pt x="7338609" y="482792"/>
                    </a:lnTo>
                    <a:lnTo>
                      <a:pt x="7338609" y="482792"/>
                    </a:lnTo>
                    <a:close/>
                    <a:moveTo>
                      <a:pt x="7236684" y="513515"/>
                    </a:moveTo>
                    <a:cubicBezTo>
                      <a:pt x="7210349" y="524732"/>
                      <a:pt x="7184990" y="538387"/>
                      <a:pt x="7161093" y="554481"/>
                    </a:cubicBezTo>
                    <a:lnTo>
                      <a:pt x="7157192" y="557406"/>
                    </a:lnTo>
                    <a:lnTo>
                      <a:pt x="7154753" y="553017"/>
                    </a:lnTo>
                    <a:cubicBezTo>
                      <a:pt x="7125981" y="505713"/>
                      <a:pt x="7111350" y="453043"/>
                      <a:pt x="7110375" y="400374"/>
                    </a:cubicBezTo>
                    <a:cubicBezTo>
                      <a:pt x="7109399" y="359409"/>
                      <a:pt x="7116715" y="318443"/>
                      <a:pt x="7131345" y="279916"/>
                    </a:cubicBezTo>
                    <a:lnTo>
                      <a:pt x="7141586" y="279916"/>
                    </a:lnTo>
                    <a:cubicBezTo>
                      <a:pt x="7126468" y="317956"/>
                      <a:pt x="7119153" y="359409"/>
                      <a:pt x="7120128" y="400374"/>
                    </a:cubicBezTo>
                    <a:cubicBezTo>
                      <a:pt x="7121104" y="450117"/>
                      <a:pt x="7134759" y="499372"/>
                      <a:pt x="7160606" y="544239"/>
                    </a:cubicBezTo>
                    <a:cubicBezTo>
                      <a:pt x="7184990" y="528633"/>
                      <a:pt x="7210349" y="514979"/>
                      <a:pt x="7237171" y="503762"/>
                    </a:cubicBezTo>
                    <a:lnTo>
                      <a:pt x="7237171" y="513515"/>
                    </a:lnTo>
                    <a:lnTo>
                      <a:pt x="7236684" y="513515"/>
                    </a:lnTo>
                    <a:close/>
                    <a:moveTo>
                      <a:pt x="7143049" y="251631"/>
                    </a:moveTo>
                    <a:lnTo>
                      <a:pt x="7146951" y="244316"/>
                    </a:lnTo>
                    <a:cubicBezTo>
                      <a:pt x="7153778" y="231637"/>
                      <a:pt x="7158167" y="218956"/>
                      <a:pt x="7160118" y="205302"/>
                    </a:cubicBezTo>
                    <a:lnTo>
                      <a:pt x="7169872" y="205302"/>
                    </a:lnTo>
                    <a:cubicBezTo>
                      <a:pt x="7167433" y="219932"/>
                      <a:pt x="7162557" y="234563"/>
                      <a:pt x="7155241" y="248705"/>
                    </a:cubicBezTo>
                    <a:lnTo>
                      <a:pt x="7153778" y="251144"/>
                    </a:lnTo>
                    <a:lnTo>
                      <a:pt x="7143049" y="251144"/>
                    </a:lnTo>
                    <a:lnTo>
                      <a:pt x="7143049" y="251631"/>
                    </a:lnTo>
                    <a:close/>
                    <a:moveTo>
                      <a:pt x="7156217" y="148243"/>
                    </a:moveTo>
                    <a:lnTo>
                      <a:pt x="7165970" y="148243"/>
                    </a:lnTo>
                    <a:cubicBezTo>
                      <a:pt x="7158655" y="123371"/>
                      <a:pt x="7144512" y="100938"/>
                      <a:pt x="7123542" y="82894"/>
                    </a:cubicBezTo>
                    <a:cubicBezTo>
                      <a:pt x="7099158" y="62411"/>
                      <a:pt x="7069409" y="51195"/>
                      <a:pt x="7039661" y="50707"/>
                    </a:cubicBezTo>
                    <a:cubicBezTo>
                      <a:pt x="7009913" y="50219"/>
                      <a:pt x="6979677" y="59485"/>
                      <a:pt x="6954317" y="78993"/>
                    </a:cubicBezTo>
                    <a:lnTo>
                      <a:pt x="6951879" y="80943"/>
                    </a:lnTo>
                    <a:cubicBezTo>
                      <a:pt x="6931396" y="97036"/>
                      <a:pt x="6912864" y="114105"/>
                      <a:pt x="6896283" y="132637"/>
                    </a:cubicBezTo>
                    <a:cubicBezTo>
                      <a:pt x="6882141" y="148243"/>
                      <a:pt x="6868973" y="164824"/>
                      <a:pt x="6857268" y="181893"/>
                    </a:cubicBezTo>
                    <a:cubicBezTo>
                      <a:pt x="6856293" y="177016"/>
                      <a:pt x="6854343" y="172139"/>
                      <a:pt x="6852392" y="167262"/>
                    </a:cubicBezTo>
                    <a:cubicBezTo>
                      <a:pt x="6848491" y="158972"/>
                      <a:pt x="6842638" y="151169"/>
                      <a:pt x="6835323" y="144342"/>
                    </a:cubicBezTo>
                    <a:cubicBezTo>
                      <a:pt x="6822643" y="132637"/>
                      <a:pt x="6807038" y="126297"/>
                      <a:pt x="6790944" y="125322"/>
                    </a:cubicBezTo>
                    <a:cubicBezTo>
                      <a:pt x="6774851" y="124347"/>
                      <a:pt x="6758757" y="128736"/>
                      <a:pt x="6744615" y="138977"/>
                    </a:cubicBezTo>
                    <a:lnTo>
                      <a:pt x="6743152" y="139953"/>
                    </a:lnTo>
                    <a:cubicBezTo>
                      <a:pt x="6702187" y="169701"/>
                      <a:pt x="6673413" y="210179"/>
                      <a:pt x="6658295" y="254557"/>
                    </a:cubicBezTo>
                    <a:cubicBezTo>
                      <a:pt x="6643177" y="298936"/>
                      <a:pt x="6641227" y="347704"/>
                      <a:pt x="6653906" y="393546"/>
                    </a:cubicBezTo>
                    <a:cubicBezTo>
                      <a:pt x="6624158" y="404275"/>
                      <a:pt x="6596360" y="419881"/>
                      <a:pt x="6571001" y="439876"/>
                    </a:cubicBezTo>
                    <a:cubicBezTo>
                      <a:pt x="6557345" y="451093"/>
                      <a:pt x="6544178" y="463285"/>
                      <a:pt x="6532474" y="476939"/>
                    </a:cubicBezTo>
                    <a:lnTo>
                      <a:pt x="6532474" y="491570"/>
                    </a:lnTo>
                    <a:cubicBezTo>
                      <a:pt x="6546129" y="474988"/>
                      <a:pt x="6560759" y="460358"/>
                      <a:pt x="6576852" y="447191"/>
                    </a:cubicBezTo>
                    <a:cubicBezTo>
                      <a:pt x="6602212" y="427196"/>
                      <a:pt x="6630985" y="411590"/>
                      <a:pt x="6661221" y="400861"/>
                    </a:cubicBezTo>
                    <a:lnTo>
                      <a:pt x="6665611" y="399398"/>
                    </a:lnTo>
                    <a:lnTo>
                      <a:pt x="6664147" y="395009"/>
                    </a:lnTo>
                    <a:cubicBezTo>
                      <a:pt x="6650493" y="349655"/>
                      <a:pt x="6651955" y="301374"/>
                      <a:pt x="6667073" y="257483"/>
                    </a:cubicBezTo>
                    <a:cubicBezTo>
                      <a:pt x="6681704" y="214568"/>
                      <a:pt x="6709014" y="176041"/>
                      <a:pt x="6748516" y="147268"/>
                    </a:cubicBezTo>
                    <a:lnTo>
                      <a:pt x="6749979" y="146293"/>
                    </a:lnTo>
                    <a:cubicBezTo>
                      <a:pt x="6762171" y="137514"/>
                      <a:pt x="6776314" y="133612"/>
                      <a:pt x="6789969" y="134588"/>
                    </a:cubicBezTo>
                    <a:cubicBezTo>
                      <a:pt x="6803624" y="135563"/>
                      <a:pt x="6817279" y="140928"/>
                      <a:pt x="6828496" y="151169"/>
                    </a:cubicBezTo>
                    <a:cubicBezTo>
                      <a:pt x="6834835" y="157021"/>
                      <a:pt x="6839712" y="163849"/>
                      <a:pt x="6843126" y="171164"/>
                    </a:cubicBezTo>
                    <a:cubicBezTo>
                      <a:pt x="6846540" y="178479"/>
                      <a:pt x="6848491" y="186770"/>
                      <a:pt x="6848978" y="195061"/>
                    </a:cubicBezTo>
                    <a:lnTo>
                      <a:pt x="6849466" y="210179"/>
                    </a:lnTo>
                    <a:lnTo>
                      <a:pt x="6857757" y="197499"/>
                    </a:lnTo>
                    <a:cubicBezTo>
                      <a:pt x="6870924" y="177016"/>
                      <a:pt x="6886042" y="157509"/>
                      <a:pt x="6902623" y="138977"/>
                    </a:cubicBezTo>
                    <a:cubicBezTo>
                      <a:pt x="6919204" y="120933"/>
                      <a:pt x="6937248" y="103864"/>
                      <a:pt x="6957243" y="88259"/>
                    </a:cubicBezTo>
                    <a:lnTo>
                      <a:pt x="6959681" y="86308"/>
                    </a:lnTo>
                    <a:cubicBezTo>
                      <a:pt x="6983090" y="68264"/>
                      <a:pt x="7011376" y="59485"/>
                      <a:pt x="7038686" y="59973"/>
                    </a:cubicBezTo>
                    <a:cubicBezTo>
                      <a:pt x="7066483" y="60460"/>
                      <a:pt x="7093793" y="70702"/>
                      <a:pt x="7116715" y="89721"/>
                    </a:cubicBezTo>
                    <a:cubicBezTo>
                      <a:pt x="7136222" y="105815"/>
                      <a:pt x="7149389" y="126297"/>
                      <a:pt x="7156217" y="148243"/>
                    </a:cubicBezTo>
                    <a:lnTo>
                      <a:pt x="7156217" y="148243"/>
                    </a:lnTo>
                    <a:close/>
                    <a:moveTo>
                      <a:pt x="6476391" y="543264"/>
                    </a:moveTo>
                    <a:cubicBezTo>
                      <a:pt x="6469075" y="548140"/>
                      <a:pt x="6462248" y="553505"/>
                      <a:pt x="6455421" y="558870"/>
                    </a:cubicBezTo>
                    <a:lnTo>
                      <a:pt x="6453470" y="560332"/>
                    </a:lnTo>
                    <a:lnTo>
                      <a:pt x="6451519" y="559845"/>
                    </a:lnTo>
                    <a:lnTo>
                      <a:pt x="6450056" y="559357"/>
                    </a:lnTo>
                    <a:lnTo>
                      <a:pt x="6450056" y="549604"/>
                    </a:lnTo>
                    <a:lnTo>
                      <a:pt x="6451031" y="549604"/>
                    </a:lnTo>
                    <a:cubicBezTo>
                      <a:pt x="6459322" y="543264"/>
                      <a:pt x="6467613" y="537412"/>
                      <a:pt x="6476391" y="531560"/>
                    </a:cubicBezTo>
                    <a:lnTo>
                      <a:pt x="6476391" y="543264"/>
                    </a:lnTo>
                    <a:lnTo>
                      <a:pt x="6476391" y="543264"/>
                    </a:lnTo>
                    <a:close/>
                    <a:moveTo>
                      <a:pt x="6410554" y="566673"/>
                    </a:moveTo>
                    <a:cubicBezTo>
                      <a:pt x="6407628" y="568623"/>
                      <a:pt x="6405189" y="570574"/>
                      <a:pt x="6402751" y="572524"/>
                    </a:cubicBezTo>
                    <a:lnTo>
                      <a:pt x="6345693" y="624707"/>
                    </a:lnTo>
                    <a:lnTo>
                      <a:pt x="6342766" y="623243"/>
                    </a:lnTo>
                    <a:cubicBezTo>
                      <a:pt x="6335451" y="619342"/>
                      <a:pt x="6326673" y="617391"/>
                      <a:pt x="6318382" y="618854"/>
                    </a:cubicBezTo>
                    <a:cubicBezTo>
                      <a:pt x="6310579" y="619830"/>
                      <a:pt x="6302777" y="623243"/>
                      <a:pt x="6295949" y="629096"/>
                    </a:cubicBezTo>
                    <a:lnTo>
                      <a:pt x="6295949" y="629096"/>
                    </a:lnTo>
                    <a:cubicBezTo>
                      <a:pt x="6287659" y="636411"/>
                      <a:pt x="6283269" y="646652"/>
                      <a:pt x="6282782" y="657381"/>
                    </a:cubicBezTo>
                    <a:cubicBezTo>
                      <a:pt x="6282294" y="667622"/>
                      <a:pt x="6285708" y="678351"/>
                      <a:pt x="6293023" y="686154"/>
                    </a:cubicBezTo>
                    <a:lnTo>
                      <a:pt x="6308628" y="703223"/>
                    </a:lnTo>
                    <a:lnTo>
                      <a:pt x="6295949" y="703223"/>
                    </a:lnTo>
                    <a:lnTo>
                      <a:pt x="6286195" y="692982"/>
                    </a:lnTo>
                    <a:cubicBezTo>
                      <a:pt x="6276929" y="682741"/>
                      <a:pt x="6272541" y="670060"/>
                      <a:pt x="6273028" y="656893"/>
                    </a:cubicBezTo>
                    <a:cubicBezTo>
                      <a:pt x="6273516" y="644214"/>
                      <a:pt x="6278880" y="631534"/>
                      <a:pt x="6289121" y="622268"/>
                    </a:cubicBezTo>
                    <a:lnTo>
                      <a:pt x="6289121" y="622268"/>
                    </a:lnTo>
                    <a:cubicBezTo>
                      <a:pt x="6296925" y="614953"/>
                      <a:pt x="6306678" y="610564"/>
                      <a:pt x="6316919" y="609589"/>
                    </a:cubicBezTo>
                    <a:cubicBezTo>
                      <a:pt x="6326185" y="608613"/>
                      <a:pt x="6335451" y="610076"/>
                      <a:pt x="6343742" y="613977"/>
                    </a:cubicBezTo>
                    <a:lnTo>
                      <a:pt x="6395923" y="566185"/>
                    </a:lnTo>
                    <a:cubicBezTo>
                      <a:pt x="6400313" y="562283"/>
                      <a:pt x="6405189" y="558870"/>
                      <a:pt x="6410066" y="556431"/>
                    </a:cubicBezTo>
                    <a:lnTo>
                      <a:pt x="6410066" y="566673"/>
                    </a:lnTo>
                    <a:lnTo>
                      <a:pt x="6410554" y="566673"/>
                    </a:lnTo>
                    <a:close/>
                    <a:moveTo>
                      <a:pt x="975" y="63875"/>
                    </a:moveTo>
                    <a:cubicBezTo>
                      <a:pt x="52669" y="52658"/>
                      <a:pt x="105339" y="52658"/>
                      <a:pt x="155570" y="61924"/>
                    </a:cubicBezTo>
                    <a:cubicBezTo>
                      <a:pt x="252131" y="79968"/>
                      <a:pt x="341376" y="135076"/>
                      <a:pt x="399410" y="221883"/>
                    </a:cubicBezTo>
                    <a:cubicBezTo>
                      <a:pt x="456468" y="226272"/>
                      <a:pt x="510601" y="246755"/>
                      <a:pt x="554980" y="280405"/>
                    </a:cubicBezTo>
                    <a:cubicBezTo>
                      <a:pt x="598871" y="313566"/>
                      <a:pt x="633496" y="359409"/>
                      <a:pt x="652516" y="414517"/>
                    </a:cubicBezTo>
                    <a:cubicBezTo>
                      <a:pt x="661782" y="440851"/>
                      <a:pt x="667634" y="471087"/>
                      <a:pt x="671048" y="503762"/>
                    </a:cubicBezTo>
                    <a:cubicBezTo>
                      <a:pt x="673974" y="533510"/>
                      <a:pt x="674949" y="564722"/>
                      <a:pt x="672998" y="596421"/>
                    </a:cubicBezTo>
                    <a:cubicBezTo>
                      <a:pt x="676412" y="593007"/>
                      <a:pt x="679338" y="589593"/>
                      <a:pt x="681777" y="585205"/>
                    </a:cubicBezTo>
                    <a:cubicBezTo>
                      <a:pt x="686166" y="578377"/>
                      <a:pt x="689092" y="570574"/>
                      <a:pt x="690067" y="562283"/>
                    </a:cubicBezTo>
                    <a:lnTo>
                      <a:pt x="692993" y="541801"/>
                    </a:lnTo>
                    <a:cubicBezTo>
                      <a:pt x="693969" y="534486"/>
                      <a:pt x="697382" y="528633"/>
                      <a:pt x="702259" y="523756"/>
                    </a:cubicBezTo>
                    <a:cubicBezTo>
                      <a:pt x="707136" y="518880"/>
                      <a:pt x="712988" y="515954"/>
                      <a:pt x="720303" y="514491"/>
                    </a:cubicBezTo>
                    <a:cubicBezTo>
                      <a:pt x="727131" y="513515"/>
                      <a:pt x="734446" y="514491"/>
                      <a:pt x="740298" y="517905"/>
                    </a:cubicBezTo>
                    <a:cubicBezTo>
                      <a:pt x="746150" y="520830"/>
                      <a:pt x="751027" y="526195"/>
                      <a:pt x="754441" y="532535"/>
                    </a:cubicBezTo>
                    <a:cubicBezTo>
                      <a:pt x="758830" y="541313"/>
                      <a:pt x="761756" y="551067"/>
                      <a:pt x="763707" y="561308"/>
                    </a:cubicBezTo>
                    <a:cubicBezTo>
                      <a:pt x="765170" y="571062"/>
                      <a:pt x="765170" y="581303"/>
                      <a:pt x="763707" y="591544"/>
                    </a:cubicBezTo>
                    <a:cubicBezTo>
                      <a:pt x="760781" y="610564"/>
                      <a:pt x="752490" y="628120"/>
                      <a:pt x="740786" y="641775"/>
                    </a:cubicBezTo>
                    <a:cubicBezTo>
                      <a:pt x="732008" y="651529"/>
                      <a:pt x="721766" y="659819"/>
                      <a:pt x="710062" y="665672"/>
                    </a:cubicBezTo>
                    <a:cubicBezTo>
                      <a:pt x="731032" y="670549"/>
                      <a:pt x="751027" y="679326"/>
                      <a:pt x="768584" y="690543"/>
                    </a:cubicBezTo>
                    <a:cubicBezTo>
                      <a:pt x="790042" y="704686"/>
                      <a:pt x="808573" y="722730"/>
                      <a:pt x="822716" y="744676"/>
                    </a:cubicBezTo>
                    <a:lnTo>
                      <a:pt x="834908" y="743701"/>
                    </a:lnTo>
                    <a:cubicBezTo>
                      <a:pt x="840273" y="743212"/>
                      <a:pt x="845149" y="743212"/>
                      <a:pt x="850514" y="743212"/>
                    </a:cubicBezTo>
                    <a:lnTo>
                      <a:pt x="862218" y="743701"/>
                    </a:lnTo>
                    <a:cubicBezTo>
                      <a:pt x="866120" y="735897"/>
                      <a:pt x="870509" y="727607"/>
                      <a:pt x="875386" y="720292"/>
                    </a:cubicBezTo>
                    <a:cubicBezTo>
                      <a:pt x="880750" y="712001"/>
                      <a:pt x="886602" y="703710"/>
                      <a:pt x="892942" y="695420"/>
                    </a:cubicBezTo>
                    <a:cubicBezTo>
                      <a:pt x="915863" y="667134"/>
                      <a:pt x="943173" y="644214"/>
                      <a:pt x="973409" y="628120"/>
                    </a:cubicBezTo>
                    <a:cubicBezTo>
                      <a:pt x="1003158" y="612027"/>
                      <a:pt x="1035345" y="602273"/>
                      <a:pt x="1068507" y="598372"/>
                    </a:cubicBezTo>
                    <a:cubicBezTo>
                      <a:pt x="1056315" y="540825"/>
                      <a:pt x="1055827" y="481329"/>
                      <a:pt x="1067532" y="422807"/>
                    </a:cubicBezTo>
                    <a:cubicBezTo>
                      <a:pt x="1079236" y="364773"/>
                      <a:pt x="1102645" y="308690"/>
                      <a:pt x="1138733" y="256996"/>
                    </a:cubicBezTo>
                    <a:lnTo>
                      <a:pt x="1140196" y="254557"/>
                    </a:lnTo>
                    <a:cubicBezTo>
                      <a:pt x="1158240" y="229198"/>
                      <a:pt x="1183599" y="212129"/>
                      <a:pt x="1211397" y="204326"/>
                    </a:cubicBezTo>
                    <a:cubicBezTo>
                      <a:pt x="1239195" y="196523"/>
                      <a:pt x="1269919" y="198474"/>
                      <a:pt x="1298204" y="210666"/>
                    </a:cubicBezTo>
                    <a:cubicBezTo>
                      <a:pt x="1308933" y="215055"/>
                      <a:pt x="1318687" y="220907"/>
                      <a:pt x="1326977" y="227735"/>
                    </a:cubicBezTo>
                    <a:cubicBezTo>
                      <a:pt x="1334293" y="233587"/>
                      <a:pt x="1341120" y="239927"/>
                      <a:pt x="1346972" y="247242"/>
                    </a:cubicBezTo>
                    <a:cubicBezTo>
                      <a:pt x="1386474" y="206764"/>
                      <a:pt x="1433779" y="174578"/>
                      <a:pt x="1486449" y="152145"/>
                    </a:cubicBezTo>
                    <a:lnTo>
                      <a:pt x="1494252" y="148731"/>
                    </a:lnTo>
                    <a:lnTo>
                      <a:pt x="1494252" y="158972"/>
                    </a:lnTo>
                    <a:lnTo>
                      <a:pt x="1489862" y="160923"/>
                    </a:lnTo>
                    <a:cubicBezTo>
                      <a:pt x="1436705" y="183844"/>
                      <a:pt x="1388913" y="217006"/>
                      <a:pt x="1349898" y="257971"/>
                    </a:cubicBezTo>
                    <a:lnTo>
                      <a:pt x="1345997" y="261873"/>
                    </a:lnTo>
                    <a:lnTo>
                      <a:pt x="1342583" y="257483"/>
                    </a:lnTo>
                    <a:cubicBezTo>
                      <a:pt x="1336243" y="249193"/>
                      <a:pt x="1328928" y="241878"/>
                      <a:pt x="1320637" y="235538"/>
                    </a:cubicBezTo>
                    <a:cubicBezTo>
                      <a:pt x="1312347" y="229198"/>
                      <a:pt x="1303569" y="223833"/>
                      <a:pt x="1293815" y="219445"/>
                    </a:cubicBezTo>
                    <a:cubicBezTo>
                      <a:pt x="1267480" y="207740"/>
                      <a:pt x="1239195" y="206277"/>
                      <a:pt x="1213348" y="213592"/>
                    </a:cubicBezTo>
                    <a:cubicBezTo>
                      <a:pt x="1187501" y="220907"/>
                      <a:pt x="1164092" y="236513"/>
                      <a:pt x="1147511" y="259922"/>
                    </a:cubicBezTo>
                    <a:lnTo>
                      <a:pt x="1146048" y="262360"/>
                    </a:lnTo>
                    <a:cubicBezTo>
                      <a:pt x="1110447" y="312591"/>
                      <a:pt x="1087526" y="367699"/>
                      <a:pt x="1076310" y="424270"/>
                    </a:cubicBezTo>
                    <a:cubicBezTo>
                      <a:pt x="1064605" y="483279"/>
                      <a:pt x="1065581" y="543264"/>
                      <a:pt x="1078261" y="601298"/>
                    </a:cubicBezTo>
                    <a:lnTo>
                      <a:pt x="1079236" y="606662"/>
                    </a:lnTo>
                    <a:lnTo>
                      <a:pt x="1073871" y="607150"/>
                    </a:lnTo>
                    <a:cubicBezTo>
                      <a:pt x="1040221" y="610076"/>
                      <a:pt x="1007059" y="619830"/>
                      <a:pt x="976823" y="636411"/>
                    </a:cubicBezTo>
                    <a:cubicBezTo>
                      <a:pt x="947562" y="652017"/>
                      <a:pt x="921228" y="673962"/>
                      <a:pt x="899282" y="701272"/>
                    </a:cubicBezTo>
                    <a:cubicBezTo>
                      <a:pt x="892942" y="709075"/>
                      <a:pt x="887578" y="716878"/>
                      <a:pt x="882213" y="725169"/>
                    </a:cubicBezTo>
                    <a:cubicBezTo>
                      <a:pt x="876849" y="733459"/>
                      <a:pt x="872460" y="742237"/>
                      <a:pt x="868070" y="750528"/>
                    </a:cubicBezTo>
                    <a:lnTo>
                      <a:pt x="866607" y="753454"/>
                    </a:lnTo>
                    <a:lnTo>
                      <a:pt x="849051" y="752966"/>
                    </a:lnTo>
                    <a:cubicBezTo>
                      <a:pt x="844174" y="752966"/>
                      <a:pt x="838810" y="752966"/>
                      <a:pt x="833933" y="753454"/>
                    </a:cubicBezTo>
                    <a:cubicBezTo>
                      <a:pt x="829056" y="753942"/>
                      <a:pt x="824179" y="753942"/>
                      <a:pt x="819302" y="754917"/>
                    </a:cubicBezTo>
                    <a:lnTo>
                      <a:pt x="816376" y="755404"/>
                    </a:lnTo>
                    <a:lnTo>
                      <a:pt x="814913" y="752966"/>
                    </a:lnTo>
                    <a:cubicBezTo>
                      <a:pt x="801258" y="731509"/>
                      <a:pt x="783214" y="712977"/>
                      <a:pt x="762244" y="699321"/>
                    </a:cubicBezTo>
                    <a:cubicBezTo>
                      <a:pt x="741274" y="685667"/>
                      <a:pt x="716890" y="676401"/>
                      <a:pt x="691043" y="672987"/>
                    </a:cubicBezTo>
                    <a:lnTo>
                      <a:pt x="670072" y="670060"/>
                    </a:lnTo>
                    <a:lnTo>
                      <a:pt x="690555" y="663721"/>
                    </a:lnTo>
                    <a:cubicBezTo>
                      <a:pt x="706648" y="658844"/>
                      <a:pt x="721279" y="649091"/>
                      <a:pt x="732495" y="636411"/>
                    </a:cubicBezTo>
                    <a:cubicBezTo>
                      <a:pt x="743224" y="624219"/>
                      <a:pt x="750540" y="608613"/>
                      <a:pt x="753466" y="591057"/>
                    </a:cubicBezTo>
                    <a:cubicBezTo>
                      <a:pt x="754929" y="581790"/>
                      <a:pt x="754929" y="572524"/>
                      <a:pt x="753466" y="563747"/>
                    </a:cubicBezTo>
                    <a:cubicBezTo>
                      <a:pt x="752003" y="554481"/>
                      <a:pt x="749076" y="545702"/>
                      <a:pt x="745175" y="537899"/>
                    </a:cubicBezTo>
                    <a:cubicBezTo>
                      <a:pt x="742737" y="533510"/>
                      <a:pt x="739323" y="529609"/>
                      <a:pt x="735421" y="527658"/>
                    </a:cubicBezTo>
                    <a:cubicBezTo>
                      <a:pt x="731032" y="525707"/>
                      <a:pt x="726156" y="524732"/>
                      <a:pt x="721279" y="525220"/>
                    </a:cubicBezTo>
                    <a:cubicBezTo>
                      <a:pt x="716402" y="526195"/>
                      <a:pt x="712013" y="528146"/>
                      <a:pt x="708599" y="531560"/>
                    </a:cubicBezTo>
                    <a:cubicBezTo>
                      <a:pt x="705185" y="534973"/>
                      <a:pt x="702747" y="539363"/>
                      <a:pt x="702259" y="544239"/>
                    </a:cubicBezTo>
                    <a:lnTo>
                      <a:pt x="699333" y="564722"/>
                    </a:lnTo>
                    <a:cubicBezTo>
                      <a:pt x="697870" y="574475"/>
                      <a:pt x="694456" y="583254"/>
                      <a:pt x="689580" y="591057"/>
                    </a:cubicBezTo>
                    <a:cubicBezTo>
                      <a:pt x="684703" y="599347"/>
                      <a:pt x="677875" y="606174"/>
                      <a:pt x="670072" y="611539"/>
                    </a:cubicBezTo>
                    <a:lnTo>
                      <a:pt x="661782" y="616904"/>
                    </a:lnTo>
                    <a:lnTo>
                      <a:pt x="662269" y="607150"/>
                    </a:lnTo>
                    <a:cubicBezTo>
                      <a:pt x="664708" y="572037"/>
                      <a:pt x="664220" y="537412"/>
                      <a:pt x="661294" y="505225"/>
                    </a:cubicBezTo>
                    <a:cubicBezTo>
                      <a:pt x="657880" y="473038"/>
                      <a:pt x="652028" y="443289"/>
                      <a:pt x="643250" y="417930"/>
                    </a:cubicBezTo>
                    <a:cubicBezTo>
                      <a:pt x="624718" y="364285"/>
                      <a:pt x="591068" y="319907"/>
                      <a:pt x="548640" y="288207"/>
                    </a:cubicBezTo>
                    <a:cubicBezTo>
                      <a:pt x="504749" y="255045"/>
                      <a:pt x="451592" y="235538"/>
                      <a:pt x="395508" y="231637"/>
                    </a:cubicBezTo>
                    <a:lnTo>
                      <a:pt x="393070" y="231637"/>
                    </a:lnTo>
                    <a:lnTo>
                      <a:pt x="391607" y="229198"/>
                    </a:lnTo>
                    <a:cubicBezTo>
                      <a:pt x="334548" y="143366"/>
                      <a:pt x="247254" y="89721"/>
                      <a:pt x="152644" y="71677"/>
                    </a:cubicBezTo>
                    <a:cubicBezTo>
                      <a:pt x="102900" y="62411"/>
                      <a:pt x="50719" y="62899"/>
                      <a:pt x="0" y="74116"/>
                    </a:cubicBezTo>
                    <a:lnTo>
                      <a:pt x="0" y="63875"/>
                    </a:lnTo>
                    <a:lnTo>
                      <a:pt x="975" y="63875"/>
                    </a:lnTo>
                    <a:close/>
                    <a:moveTo>
                      <a:pt x="1583985" y="123859"/>
                    </a:moveTo>
                    <a:cubicBezTo>
                      <a:pt x="1597152" y="121420"/>
                      <a:pt x="1610319" y="119958"/>
                      <a:pt x="1623487" y="118982"/>
                    </a:cubicBezTo>
                    <a:lnTo>
                      <a:pt x="1623487" y="128248"/>
                    </a:lnTo>
                    <a:cubicBezTo>
                      <a:pt x="1610319" y="129224"/>
                      <a:pt x="1597152" y="131174"/>
                      <a:pt x="1583985" y="133125"/>
                    </a:cubicBezTo>
                    <a:lnTo>
                      <a:pt x="1583985" y="123859"/>
                    </a:lnTo>
                    <a:lnTo>
                      <a:pt x="1583985" y="123859"/>
                    </a:lnTo>
                    <a:close/>
                    <a:moveTo>
                      <a:pt x="1672742" y="118007"/>
                    </a:moveTo>
                    <a:cubicBezTo>
                      <a:pt x="1706392" y="118982"/>
                      <a:pt x="1739555" y="124347"/>
                      <a:pt x="1770766" y="132637"/>
                    </a:cubicBezTo>
                    <a:cubicBezTo>
                      <a:pt x="1807342" y="142391"/>
                      <a:pt x="1841967" y="157021"/>
                      <a:pt x="1874154" y="175553"/>
                    </a:cubicBezTo>
                    <a:cubicBezTo>
                      <a:pt x="1882933" y="173115"/>
                      <a:pt x="1891711" y="171652"/>
                      <a:pt x="1900489" y="170188"/>
                    </a:cubicBezTo>
                    <a:cubicBezTo>
                      <a:pt x="1909267" y="168726"/>
                      <a:pt x="1918045" y="167750"/>
                      <a:pt x="1926824" y="167262"/>
                    </a:cubicBezTo>
                    <a:cubicBezTo>
                      <a:pt x="1985345" y="80456"/>
                      <a:pt x="2074103" y="25348"/>
                      <a:pt x="2170664" y="7304"/>
                    </a:cubicBezTo>
                    <a:cubicBezTo>
                      <a:pt x="2267712" y="-11228"/>
                      <a:pt x="2372563" y="7791"/>
                      <a:pt x="2462296" y="67288"/>
                    </a:cubicBezTo>
                    <a:lnTo>
                      <a:pt x="2462784" y="67288"/>
                    </a:lnTo>
                    <a:cubicBezTo>
                      <a:pt x="2504725" y="95086"/>
                      <a:pt x="2539838" y="129711"/>
                      <a:pt x="2567148" y="168726"/>
                    </a:cubicBezTo>
                    <a:cubicBezTo>
                      <a:pt x="2594458" y="207740"/>
                      <a:pt x="2614453" y="250656"/>
                      <a:pt x="2626645" y="295523"/>
                    </a:cubicBezTo>
                    <a:cubicBezTo>
                      <a:pt x="2635423" y="293084"/>
                      <a:pt x="2643713" y="291133"/>
                      <a:pt x="2652492" y="289670"/>
                    </a:cubicBezTo>
                    <a:cubicBezTo>
                      <a:pt x="2661758" y="288207"/>
                      <a:pt x="2671511" y="286744"/>
                      <a:pt x="2681265" y="286257"/>
                    </a:cubicBezTo>
                    <a:cubicBezTo>
                      <a:pt x="2703698" y="253094"/>
                      <a:pt x="2730033" y="224809"/>
                      <a:pt x="2760269" y="201400"/>
                    </a:cubicBezTo>
                    <a:cubicBezTo>
                      <a:pt x="2791480" y="177016"/>
                      <a:pt x="2825618" y="157509"/>
                      <a:pt x="2862194" y="144342"/>
                    </a:cubicBezTo>
                    <a:cubicBezTo>
                      <a:pt x="2893406" y="108741"/>
                      <a:pt x="2931932" y="79968"/>
                      <a:pt x="2975336" y="59973"/>
                    </a:cubicBezTo>
                    <a:cubicBezTo>
                      <a:pt x="2978750" y="58510"/>
                      <a:pt x="2982163" y="57047"/>
                      <a:pt x="2985089" y="55584"/>
                    </a:cubicBezTo>
                    <a:lnTo>
                      <a:pt x="2985089" y="65825"/>
                    </a:lnTo>
                    <a:lnTo>
                      <a:pt x="2979237" y="68751"/>
                    </a:lnTo>
                    <a:cubicBezTo>
                      <a:pt x="2936809" y="88259"/>
                      <a:pt x="2898770" y="116544"/>
                      <a:pt x="2868534" y="151657"/>
                    </a:cubicBezTo>
                    <a:lnTo>
                      <a:pt x="2867558" y="152632"/>
                    </a:lnTo>
                    <a:lnTo>
                      <a:pt x="2866583" y="153120"/>
                    </a:lnTo>
                    <a:cubicBezTo>
                      <a:pt x="2830495" y="166287"/>
                      <a:pt x="2796845" y="185307"/>
                      <a:pt x="2766121" y="209203"/>
                    </a:cubicBezTo>
                    <a:cubicBezTo>
                      <a:pt x="2736373" y="232612"/>
                      <a:pt x="2710038" y="260897"/>
                      <a:pt x="2688580" y="293572"/>
                    </a:cubicBezTo>
                    <a:lnTo>
                      <a:pt x="2687117" y="296010"/>
                    </a:lnTo>
                    <a:lnTo>
                      <a:pt x="2684678" y="296010"/>
                    </a:lnTo>
                    <a:cubicBezTo>
                      <a:pt x="2674437" y="296498"/>
                      <a:pt x="2664684" y="297961"/>
                      <a:pt x="2654442" y="299424"/>
                    </a:cubicBezTo>
                    <a:cubicBezTo>
                      <a:pt x="2644201" y="301374"/>
                      <a:pt x="2634447" y="303325"/>
                      <a:pt x="2624694" y="306251"/>
                    </a:cubicBezTo>
                    <a:lnTo>
                      <a:pt x="2619817" y="307715"/>
                    </a:lnTo>
                    <a:lnTo>
                      <a:pt x="2618842" y="302838"/>
                    </a:lnTo>
                    <a:cubicBezTo>
                      <a:pt x="2607625" y="257483"/>
                      <a:pt x="2587630" y="213592"/>
                      <a:pt x="2559832" y="174578"/>
                    </a:cubicBezTo>
                    <a:cubicBezTo>
                      <a:pt x="2533010" y="137027"/>
                      <a:pt x="2498872" y="102889"/>
                      <a:pt x="2457907" y="76067"/>
                    </a:cubicBezTo>
                    <a:cubicBezTo>
                      <a:pt x="2370125" y="17545"/>
                      <a:pt x="2267712" y="-500"/>
                      <a:pt x="2172615" y="17545"/>
                    </a:cubicBezTo>
                    <a:cubicBezTo>
                      <a:pt x="2078005" y="35589"/>
                      <a:pt x="1990710" y="89234"/>
                      <a:pt x="1933651" y="175065"/>
                    </a:cubicBezTo>
                    <a:lnTo>
                      <a:pt x="1932188" y="177504"/>
                    </a:lnTo>
                    <a:lnTo>
                      <a:pt x="1929750" y="177504"/>
                    </a:lnTo>
                    <a:cubicBezTo>
                      <a:pt x="1920484" y="177992"/>
                      <a:pt x="1911218" y="178967"/>
                      <a:pt x="1901952" y="180430"/>
                    </a:cubicBezTo>
                    <a:cubicBezTo>
                      <a:pt x="1892686" y="181893"/>
                      <a:pt x="1883908" y="183844"/>
                      <a:pt x="1874642" y="186282"/>
                    </a:cubicBezTo>
                    <a:lnTo>
                      <a:pt x="1872691" y="186770"/>
                    </a:lnTo>
                    <a:lnTo>
                      <a:pt x="1871228" y="185795"/>
                    </a:lnTo>
                    <a:cubicBezTo>
                      <a:pt x="1839529" y="167262"/>
                      <a:pt x="1804904" y="152632"/>
                      <a:pt x="1768815" y="142878"/>
                    </a:cubicBezTo>
                    <a:cubicBezTo>
                      <a:pt x="1738092" y="134588"/>
                      <a:pt x="1706392" y="129711"/>
                      <a:pt x="1673230" y="128736"/>
                    </a:cubicBezTo>
                    <a:lnTo>
                      <a:pt x="1673230" y="118007"/>
                    </a:lnTo>
                    <a:lnTo>
                      <a:pt x="1672742" y="118007"/>
                    </a:lnTo>
                    <a:close/>
                    <a:moveTo>
                      <a:pt x="3135782" y="29737"/>
                    </a:moveTo>
                    <a:cubicBezTo>
                      <a:pt x="3163580" y="31688"/>
                      <a:pt x="3190403" y="37052"/>
                      <a:pt x="3215762" y="44855"/>
                    </a:cubicBezTo>
                    <a:cubicBezTo>
                      <a:pt x="3247949" y="55096"/>
                      <a:pt x="3278185" y="70702"/>
                      <a:pt x="3305495" y="89721"/>
                    </a:cubicBezTo>
                    <a:cubicBezTo>
                      <a:pt x="3329391" y="71677"/>
                      <a:pt x="3357189" y="62411"/>
                      <a:pt x="3385475" y="61924"/>
                    </a:cubicBezTo>
                    <a:cubicBezTo>
                      <a:pt x="3414735" y="61436"/>
                      <a:pt x="3443996" y="71190"/>
                      <a:pt x="3468868" y="90209"/>
                    </a:cubicBezTo>
                    <a:lnTo>
                      <a:pt x="3471306" y="92160"/>
                    </a:lnTo>
                    <a:cubicBezTo>
                      <a:pt x="3491789" y="108253"/>
                      <a:pt x="3510321" y="125322"/>
                      <a:pt x="3526902" y="143854"/>
                    </a:cubicBezTo>
                    <a:cubicBezTo>
                      <a:pt x="3541045" y="159460"/>
                      <a:pt x="3554212" y="176041"/>
                      <a:pt x="3565916" y="193110"/>
                    </a:cubicBezTo>
                    <a:cubicBezTo>
                      <a:pt x="3566892" y="188233"/>
                      <a:pt x="3568842" y="183356"/>
                      <a:pt x="3570793" y="178479"/>
                    </a:cubicBezTo>
                    <a:cubicBezTo>
                      <a:pt x="3574694" y="170188"/>
                      <a:pt x="3580547" y="162386"/>
                      <a:pt x="3587862" y="155558"/>
                    </a:cubicBezTo>
                    <a:cubicBezTo>
                      <a:pt x="3600542" y="143854"/>
                      <a:pt x="3616147" y="137514"/>
                      <a:pt x="3632241" y="136539"/>
                    </a:cubicBezTo>
                    <a:cubicBezTo>
                      <a:pt x="3648334" y="135563"/>
                      <a:pt x="3664428" y="139953"/>
                      <a:pt x="3678570" y="150194"/>
                    </a:cubicBezTo>
                    <a:lnTo>
                      <a:pt x="3680033" y="151169"/>
                    </a:lnTo>
                    <a:cubicBezTo>
                      <a:pt x="3720998" y="180918"/>
                      <a:pt x="3749772" y="221395"/>
                      <a:pt x="3764890" y="265774"/>
                    </a:cubicBezTo>
                    <a:cubicBezTo>
                      <a:pt x="3780008" y="310153"/>
                      <a:pt x="3781958" y="358921"/>
                      <a:pt x="3769279" y="404763"/>
                    </a:cubicBezTo>
                    <a:cubicBezTo>
                      <a:pt x="3799027" y="415492"/>
                      <a:pt x="3826825" y="431097"/>
                      <a:pt x="3852184" y="451093"/>
                    </a:cubicBezTo>
                    <a:cubicBezTo>
                      <a:pt x="3877544" y="471087"/>
                      <a:pt x="3899977" y="495959"/>
                      <a:pt x="3918509" y="524732"/>
                    </a:cubicBezTo>
                    <a:cubicBezTo>
                      <a:pt x="3928262" y="530097"/>
                      <a:pt x="3938016" y="535948"/>
                      <a:pt x="3947282" y="542289"/>
                    </a:cubicBezTo>
                    <a:cubicBezTo>
                      <a:pt x="3956060" y="548140"/>
                      <a:pt x="3965326" y="554481"/>
                      <a:pt x="3974104" y="561308"/>
                    </a:cubicBezTo>
                    <a:cubicBezTo>
                      <a:pt x="3983370" y="559845"/>
                      <a:pt x="3993124" y="560332"/>
                      <a:pt x="4002390" y="562771"/>
                    </a:cubicBezTo>
                    <a:cubicBezTo>
                      <a:pt x="4012143" y="565209"/>
                      <a:pt x="4020922" y="570086"/>
                      <a:pt x="4028725" y="577401"/>
                    </a:cubicBezTo>
                    <a:lnTo>
                      <a:pt x="4080906" y="625194"/>
                    </a:lnTo>
                    <a:cubicBezTo>
                      <a:pt x="4089197" y="621292"/>
                      <a:pt x="4098950" y="619830"/>
                      <a:pt x="4107729" y="620805"/>
                    </a:cubicBezTo>
                    <a:cubicBezTo>
                      <a:pt x="4117482" y="621781"/>
                      <a:pt x="4127236" y="626169"/>
                      <a:pt x="4135526" y="633484"/>
                    </a:cubicBezTo>
                    <a:lnTo>
                      <a:pt x="4135526" y="633484"/>
                    </a:lnTo>
                    <a:cubicBezTo>
                      <a:pt x="4145768" y="642750"/>
                      <a:pt x="4151132" y="655430"/>
                      <a:pt x="4151620" y="668110"/>
                    </a:cubicBezTo>
                    <a:cubicBezTo>
                      <a:pt x="4152108" y="680790"/>
                      <a:pt x="4147718" y="693957"/>
                      <a:pt x="4138453" y="704198"/>
                    </a:cubicBezTo>
                    <a:lnTo>
                      <a:pt x="4112118" y="732971"/>
                    </a:lnTo>
                    <a:cubicBezTo>
                      <a:pt x="4123822" y="758331"/>
                      <a:pt x="4133576" y="784665"/>
                      <a:pt x="4140403" y="811488"/>
                    </a:cubicBezTo>
                    <a:lnTo>
                      <a:pt x="4130650" y="811488"/>
                    </a:lnTo>
                    <a:cubicBezTo>
                      <a:pt x="4123334" y="785153"/>
                      <a:pt x="4114069" y="759306"/>
                      <a:pt x="4102364" y="734435"/>
                    </a:cubicBezTo>
                    <a:lnTo>
                      <a:pt x="4100901" y="731509"/>
                    </a:lnTo>
                    <a:lnTo>
                      <a:pt x="4131625" y="697859"/>
                    </a:lnTo>
                    <a:cubicBezTo>
                      <a:pt x="4138940" y="689568"/>
                      <a:pt x="4142842" y="679326"/>
                      <a:pt x="4142354" y="668598"/>
                    </a:cubicBezTo>
                    <a:cubicBezTo>
                      <a:pt x="4141866" y="658357"/>
                      <a:pt x="4137477" y="648115"/>
                      <a:pt x="4129187" y="640312"/>
                    </a:cubicBezTo>
                    <a:lnTo>
                      <a:pt x="4129187" y="640312"/>
                    </a:lnTo>
                    <a:cubicBezTo>
                      <a:pt x="4122847" y="634460"/>
                      <a:pt x="4115044" y="631046"/>
                      <a:pt x="4106753" y="630071"/>
                    </a:cubicBezTo>
                    <a:cubicBezTo>
                      <a:pt x="4098463" y="629096"/>
                      <a:pt x="4089685" y="630558"/>
                      <a:pt x="4082369" y="634460"/>
                    </a:cubicBezTo>
                    <a:lnTo>
                      <a:pt x="4079443" y="635923"/>
                    </a:lnTo>
                    <a:lnTo>
                      <a:pt x="4022385" y="583741"/>
                    </a:lnTo>
                    <a:cubicBezTo>
                      <a:pt x="4015557" y="577889"/>
                      <a:pt x="4007754" y="573500"/>
                      <a:pt x="3999951" y="571062"/>
                    </a:cubicBezTo>
                    <a:cubicBezTo>
                      <a:pt x="3991661" y="568623"/>
                      <a:pt x="3982395" y="568623"/>
                      <a:pt x="3974104" y="570086"/>
                    </a:cubicBezTo>
                    <a:lnTo>
                      <a:pt x="3972154" y="570574"/>
                    </a:lnTo>
                    <a:lnTo>
                      <a:pt x="3970203" y="569111"/>
                    </a:lnTo>
                    <a:cubicBezTo>
                      <a:pt x="3960937" y="562283"/>
                      <a:pt x="3951671" y="555456"/>
                      <a:pt x="3942405" y="549116"/>
                    </a:cubicBezTo>
                    <a:cubicBezTo>
                      <a:pt x="3932652" y="542776"/>
                      <a:pt x="3923386" y="536924"/>
                      <a:pt x="3913144" y="531560"/>
                    </a:cubicBezTo>
                    <a:lnTo>
                      <a:pt x="3912169" y="531072"/>
                    </a:lnTo>
                    <a:lnTo>
                      <a:pt x="3911681" y="530097"/>
                    </a:lnTo>
                    <a:cubicBezTo>
                      <a:pt x="3893637" y="501811"/>
                      <a:pt x="3871692" y="477915"/>
                      <a:pt x="3846820" y="457920"/>
                    </a:cubicBezTo>
                    <a:cubicBezTo>
                      <a:pt x="3821461" y="437925"/>
                      <a:pt x="3792687" y="422319"/>
                      <a:pt x="3762451" y="411590"/>
                    </a:cubicBezTo>
                    <a:lnTo>
                      <a:pt x="3758062" y="410127"/>
                    </a:lnTo>
                    <a:lnTo>
                      <a:pt x="3759525" y="405738"/>
                    </a:lnTo>
                    <a:cubicBezTo>
                      <a:pt x="3773180" y="360384"/>
                      <a:pt x="3771717" y="312104"/>
                      <a:pt x="3756599" y="268213"/>
                    </a:cubicBezTo>
                    <a:cubicBezTo>
                      <a:pt x="3741969" y="225297"/>
                      <a:pt x="3714659" y="186770"/>
                      <a:pt x="3675157" y="157996"/>
                    </a:cubicBezTo>
                    <a:lnTo>
                      <a:pt x="3674181" y="157021"/>
                    </a:lnTo>
                    <a:cubicBezTo>
                      <a:pt x="3661989" y="148243"/>
                      <a:pt x="3647846" y="144342"/>
                      <a:pt x="3634191" y="145317"/>
                    </a:cubicBezTo>
                    <a:cubicBezTo>
                      <a:pt x="3620536" y="146293"/>
                      <a:pt x="3606881" y="151657"/>
                      <a:pt x="3595665" y="161898"/>
                    </a:cubicBezTo>
                    <a:cubicBezTo>
                      <a:pt x="3589325" y="167750"/>
                      <a:pt x="3584448" y="174578"/>
                      <a:pt x="3581034" y="181893"/>
                    </a:cubicBezTo>
                    <a:cubicBezTo>
                      <a:pt x="3577621" y="189208"/>
                      <a:pt x="3575670" y="197499"/>
                      <a:pt x="3575182" y="205789"/>
                    </a:cubicBezTo>
                    <a:lnTo>
                      <a:pt x="3574694" y="220907"/>
                    </a:lnTo>
                    <a:lnTo>
                      <a:pt x="3566404" y="208228"/>
                    </a:lnTo>
                    <a:cubicBezTo>
                      <a:pt x="3553237" y="187745"/>
                      <a:pt x="3538118" y="168238"/>
                      <a:pt x="3521537" y="149706"/>
                    </a:cubicBezTo>
                    <a:cubicBezTo>
                      <a:pt x="3504956" y="131662"/>
                      <a:pt x="3486912" y="114593"/>
                      <a:pt x="3466917" y="98987"/>
                    </a:cubicBezTo>
                    <a:lnTo>
                      <a:pt x="3464479" y="97036"/>
                    </a:lnTo>
                    <a:cubicBezTo>
                      <a:pt x="3441558" y="78993"/>
                      <a:pt x="3414248" y="70214"/>
                      <a:pt x="3386938" y="70702"/>
                    </a:cubicBezTo>
                    <a:cubicBezTo>
                      <a:pt x="3359628" y="71190"/>
                      <a:pt x="3332318" y="80456"/>
                      <a:pt x="3309884" y="98500"/>
                    </a:cubicBezTo>
                    <a:lnTo>
                      <a:pt x="3306958" y="100938"/>
                    </a:lnTo>
                    <a:lnTo>
                      <a:pt x="3304032" y="98987"/>
                    </a:lnTo>
                    <a:cubicBezTo>
                      <a:pt x="3276722" y="79480"/>
                      <a:pt x="3246486" y="63875"/>
                      <a:pt x="3213811" y="53145"/>
                    </a:cubicBezTo>
                    <a:cubicBezTo>
                      <a:pt x="3189427" y="45342"/>
                      <a:pt x="3163580" y="39978"/>
                      <a:pt x="3136758" y="38515"/>
                    </a:cubicBezTo>
                    <a:lnTo>
                      <a:pt x="3136758" y="29737"/>
                    </a:lnTo>
                    <a:lnTo>
                      <a:pt x="3135782" y="29737"/>
                    </a:lnTo>
                    <a:close/>
                    <a:moveTo>
                      <a:pt x="4554444" y="811488"/>
                    </a:moveTo>
                    <a:cubicBezTo>
                      <a:pt x="4525183" y="790518"/>
                      <a:pt x="4497385" y="767596"/>
                      <a:pt x="4473001" y="744188"/>
                    </a:cubicBezTo>
                    <a:cubicBezTo>
                      <a:pt x="4442765" y="715415"/>
                      <a:pt x="4417406" y="685667"/>
                      <a:pt x="4397899" y="656406"/>
                    </a:cubicBezTo>
                    <a:cubicBezTo>
                      <a:pt x="4339377" y="568623"/>
                      <a:pt x="4322796" y="464747"/>
                      <a:pt x="4343766" y="368187"/>
                    </a:cubicBezTo>
                    <a:cubicBezTo>
                      <a:pt x="4364249" y="271626"/>
                      <a:pt x="4422283" y="181893"/>
                      <a:pt x="4512016" y="121909"/>
                    </a:cubicBezTo>
                    <a:lnTo>
                      <a:pt x="4512503" y="121420"/>
                    </a:lnTo>
                    <a:lnTo>
                      <a:pt x="4512503" y="132637"/>
                    </a:lnTo>
                    <a:cubicBezTo>
                      <a:pt x="4427647" y="191159"/>
                      <a:pt x="4373027" y="276990"/>
                      <a:pt x="4353032" y="369650"/>
                    </a:cubicBezTo>
                    <a:cubicBezTo>
                      <a:pt x="4333037" y="464260"/>
                      <a:pt x="4349131" y="565209"/>
                      <a:pt x="4406189" y="651041"/>
                    </a:cubicBezTo>
                    <a:cubicBezTo>
                      <a:pt x="4425209" y="679814"/>
                      <a:pt x="4450568" y="709075"/>
                      <a:pt x="4480316" y="737361"/>
                    </a:cubicBezTo>
                    <a:cubicBezTo>
                      <a:pt x="4507627" y="763208"/>
                      <a:pt x="4538350" y="788567"/>
                      <a:pt x="4571513" y="811488"/>
                    </a:cubicBezTo>
                    <a:lnTo>
                      <a:pt x="4554444" y="811488"/>
                    </a:lnTo>
                    <a:lnTo>
                      <a:pt x="4554444" y="811488"/>
                    </a:lnTo>
                    <a:close/>
                    <a:moveTo>
                      <a:pt x="4568099" y="90697"/>
                    </a:moveTo>
                    <a:cubicBezTo>
                      <a:pt x="4585168" y="82894"/>
                      <a:pt x="4602724" y="76554"/>
                      <a:pt x="4620768" y="71190"/>
                    </a:cubicBezTo>
                    <a:lnTo>
                      <a:pt x="4620768" y="80943"/>
                    </a:lnTo>
                    <a:cubicBezTo>
                      <a:pt x="4602724" y="86308"/>
                      <a:pt x="4585655" y="93135"/>
                      <a:pt x="4568099" y="100938"/>
                    </a:cubicBezTo>
                    <a:lnTo>
                      <a:pt x="4568099" y="90697"/>
                    </a:lnTo>
                    <a:lnTo>
                      <a:pt x="4568099" y="90697"/>
                    </a:lnTo>
                    <a:close/>
                    <a:moveTo>
                      <a:pt x="4718792" y="55096"/>
                    </a:moveTo>
                    <a:cubicBezTo>
                      <a:pt x="4747077" y="54121"/>
                      <a:pt x="4775851" y="56559"/>
                      <a:pt x="4803648" y="61436"/>
                    </a:cubicBezTo>
                    <a:cubicBezTo>
                      <a:pt x="4900209" y="79480"/>
                      <a:pt x="4989454" y="134588"/>
                      <a:pt x="5047488" y="221395"/>
                    </a:cubicBezTo>
                    <a:cubicBezTo>
                      <a:pt x="5104547" y="225784"/>
                      <a:pt x="5158679" y="246267"/>
                      <a:pt x="5203058" y="279916"/>
                    </a:cubicBezTo>
                    <a:cubicBezTo>
                      <a:pt x="5246949" y="313079"/>
                      <a:pt x="5281575" y="358921"/>
                      <a:pt x="5300594" y="414028"/>
                    </a:cubicBezTo>
                    <a:cubicBezTo>
                      <a:pt x="5312299" y="447678"/>
                      <a:pt x="5319126" y="488644"/>
                      <a:pt x="5321565" y="532047"/>
                    </a:cubicBezTo>
                    <a:cubicBezTo>
                      <a:pt x="5323515" y="573500"/>
                      <a:pt x="5321076" y="617391"/>
                      <a:pt x="5314249" y="660307"/>
                    </a:cubicBezTo>
                    <a:cubicBezTo>
                      <a:pt x="5339609" y="660307"/>
                      <a:pt x="5363993" y="665184"/>
                      <a:pt x="5385938" y="674450"/>
                    </a:cubicBezTo>
                    <a:cubicBezTo>
                      <a:pt x="5408859" y="683716"/>
                      <a:pt x="5429829" y="697859"/>
                      <a:pt x="5446898" y="715415"/>
                    </a:cubicBezTo>
                    <a:lnTo>
                      <a:pt x="5451287" y="711026"/>
                    </a:lnTo>
                    <a:cubicBezTo>
                      <a:pt x="5454213" y="708587"/>
                      <a:pt x="5457139" y="706149"/>
                      <a:pt x="5460065" y="703710"/>
                    </a:cubicBezTo>
                    <a:lnTo>
                      <a:pt x="5506883" y="671036"/>
                    </a:lnTo>
                    <a:cubicBezTo>
                      <a:pt x="5535656" y="651041"/>
                      <a:pt x="5556139" y="623731"/>
                      <a:pt x="5568331" y="593007"/>
                    </a:cubicBezTo>
                    <a:cubicBezTo>
                      <a:pt x="5580523" y="561796"/>
                      <a:pt x="5583936" y="526683"/>
                      <a:pt x="5577108" y="493521"/>
                    </a:cubicBezTo>
                    <a:cubicBezTo>
                      <a:pt x="5573207" y="474501"/>
                      <a:pt x="5576133" y="455969"/>
                      <a:pt x="5584424" y="440363"/>
                    </a:cubicBezTo>
                    <a:cubicBezTo>
                      <a:pt x="5592715" y="424758"/>
                      <a:pt x="5606369" y="411590"/>
                      <a:pt x="5623926" y="403787"/>
                    </a:cubicBezTo>
                    <a:cubicBezTo>
                      <a:pt x="5641483" y="395985"/>
                      <a:pt x="5660502" y="395009"/>
                      <a:pt x="5677571" y="399886"/>
                    </a:cubicBezTo>
                    <a:cubicBezTo>
                      <a:pt x="5694640" y="404763"/>
                      <a:pt x="5710245" y="415004"/>
                      <a:pt x="5721462" y="430610"/>
                    </a:cubicBezTo>
                    <a:lnTo>
                      <a:pt x="5722437" y="432073"/>
                    </a:lnTo>
                    <a:cubicBezTo>
                      <a:pt x="5725363" y="436462"/>
                      <a:pt x="5728777" y="440851"/>
                      <a:pt x="5731703" y="445728"/>
                    </a:cubicBezTo>
                    <a:lnTo>
                      <a:pt x="5732679" y="447678"/>
                    </a:lnTo>
                    <a:cubicBezTo>
                      <a:pt x="5734142" y="434511"/>
                      <a:pt x="5734629" y="421344"/>
                      <a:pt x="5734629" y="408177"/>
                    </a:cubicBezTo>
                    <a:cubicBezTo>
                      <a:pt x="5734142" y="390620"/>
                      <a:pt x="5732191" y="373064"/>
                      <a:pt x="5728777" y="355507"/>
                    </a:cubicBezTo>
                    <a:cubicBezTo>
                      <a:pt x="5722437" y="325271"/>
                      <a:pt x="5727314" y="295035"/>
                      <a:pt x="5740481" y="269188"/>
                    </a:cubicBezTo>
                    <a:cubicBezTo>
                      <a:pt x="5753649" y="243340"/>
                      <a:pt x="5776082" y="222371"/>
                      <a:pt x="5804368" y="210179"/>
                    </a:cubicBezTo>
                    <a:cubicBezTo>
                      <a:pt x="5832653" y="197987"/>
                      <a:pt x="5863377" y="196036"/>
                      <a:pt x="5891175" y="203838"/>
                    </a:cubicBezTo>
                    <a:cubicBezTo>
                      <a:pt x="5918973" y="211641"/>
                      <a:pt x="5944332" y="228710"/>
                      <a:pt x="5962376" y="254070"/>
                    </a:cubicBezTo>
                    <a:lnTo>
                      <a:pt x="5963839" y="256508"/>
                    </a:lnTo>
                    <a:cubicBezTo>
                      <a:pt x="5999927" y="307715"/>
                      <a:pt x="6023824" y="364285"/>
                      <a:pt x="6035040" y="422319"/>
                    </a:cubicBezTo>
                    <a:cubicBezTo>
                      <a:pt x="6046745" y="480841"/>
                      <a:pt x="6046257" y="540338"/>
                      <a:pt x="6034065" y="597884"/>
                    </a:cubicBezTo>
                    <a:cubicBezTo>
                      <a:pt x="6067227" y="601785"/>
                      <a:pt x="6099414" y="611539"/>
                      <a:pt x="6129163" y="627633"/>
                    </a:cubicBezTo>
                    <a:cubicBezTo>
                      <a:pt x="6159399" y="643726"/>
                      <a:pt x="6186708" y="666647"/>
                      <a:pt x="6209630" y="694933"/>
                    </a:cubicBezTo>
                    <a:cubicBezTo>
                      <a:pt x="6211581" y="697371"/>
                      <a:pt x="6214019" y="700297"/>
                      <a:pt x="6215969" y="703223"/>
                    </a:cubicBezTo>
                    <a:lnTo>
                      <a:pt x="6204265" y="703223"/>
                    </a:lnTo>
                    <a:lnTo>
                      <a:pt x="6202315" y="700785"/>
                    </a:lnTo>
                    <a:cubicBezTo>
                      <a:pt x="6180369" y="673475"/>
                      <a:pt x="6154034" y="651529"/>
                      <a:pt x="6124773" y="635923"/>
                    </a:cubicBezTo>
                    <a:cubicBezTo>
                      <a:pt x="6094537" y="619830"/>
                      <a:pt x="6061375" y="609589"/>
                      <a:pt x="6027725" y="606662"/>
                    </a:cubicBezTo>
                    <a:lnTo>
                      <a:pt x="6022361" y="606174"/>
                    </a:lnTo>
                    <a:lnTo>
                      <a:pt x="6023336" y="600810"/>
                    </a:lnTo>
                    <a:cubicBezTo>
                      <a:pt x="6036016" y="543264"/>
                      <a:pt x="6036991" y="482792"/>
                      <a:pt x="6025287" y="423782"/>
                    </a:cubicBezTo>
                    <a:cubicBezTo>
                      <a:pt x="6014070" y="367211"/>
                      <a:pt x="5991149" y="312104"/>
                      <a:pt x="5955549" y="261873"/>
                    </a:cubicBezTo>
                    <a:lnTo>
                      <a:pt x="5954085" y="259434"/>
                    </a:lnTo>
                    <a:cubicBezTo>
                      <a:pt x="5937504" y="236025"/>
                      <a:pt x="5914096" y="219932"/>
                      <a:pt x="5888249" y="213105"/>
                    </a:cubicBezTo>
                    <a:cubicBezTo>
                      <a:pt x="5862401" y="205789"/>
                      <a:pt x="5834116" y="207740"/>
                      <a:pt x="5807781" y="218956"/>
                    </a:cubicBezTo>
                    <a:cubicBezTo>
                      <a:pt x="5781447" y="230661"/>
                      <a:pt x="5760964" y="250168"/>
                      <a:pt x="5748772" y="274065"/>
                    </a:cubicBezTo>
                    <a:cubicBezTo>
                      <a:pt x="5736580" y="297961"/>
                      <a:pt x="5732191" y="325758"/>
                      <a:pt x="5737555" y="354044"/>
                    </a:cubicBezTo>
                    <a:cubicBezTo>
                      <a:pt x="5740969" y="372088"/>
                      <a:pt x="5743408" y="390133"/>
                      <a:pt x="5743408" y="408177"/>
                    </a:cubicBezTo>
                    <a:cubicBezTo>
                      <a:pt x="5743895" y="426220"/>
                      <a:pt x="5742432" y="444753"/>
                      <a:pt x="5739506" y="462796"/>
                    </a:cubicBezTo>
                    <a:lnTo>
                      <a:pt x="5737068" y="476452"/>
                    </a:lnTo>
                    <a:lnTo>
                      <a:pt x="5730240" y="464260"/>
                    </a:lnTo>
                    <a:cubicBezTo>
                      <a:pt x="5727802" y="459383"/>
                      <a:pt x="5725363" y="454994"/>
                      <a:pt x="5722437" y="450604"/>
                    </a:cubicBezTo>
                    <a:cubicBezTo>
                      <a:pt x="5719511" y="446216"/>
                      <a:pt x="5716585" y="441827"/>
                      <a:pt x="5713659" y="437437"/>
                    </a:cubicBezTo>
                    <a:lnTo>
                      <a:pt x="5712684" y="435974"/>
                    </a:lnTo>
                    <a:cubicBezTo>
                      <a:pt x="5702930" y="422319"/>
                      <a:pt x="5689275" y="413053"/>
                      <a:pt x="5673669" y="408664"/>
                    </a:cubicBezTo>
                    <a:cubicBezTo>
                      <a:pt x="5658551" y="404275"/>
                      <a:pt x="5641970" y="405251"/>
                      <a:pt x="5626365" y="412078"/>
                    </a:cubicBezTo>
                    <a:cubicBezTo>
                      <a:pt x="5610759" y="418905"/>
                      <a:pt x="5598567" y="430610"/>
                      <a:pt x="5591739" y="444265"/>
                    </a:cubicBezTo>
                    <a:cubicBezTo>
                      <a:pt x="5584424" y="458408"/>
                      <a:pt x="5581985" y="474501"/>
                      <a:pt x="5585399" y="491082"/>
                    </a:cubicBezTo>
                    <a:cubicBezTo>
                      <a:pt x="5592715" y="526195"/>
                      <a:pt x="5589300" y="562771"/>
                      <a:pt x="5576133" y="595933"/>
                    </a:cubicBezTo>
                    <a:cubicBezTo>
                      <a:pt x="5563454" y="628120"/>
                      <a:pt x="5541508" y="656893"/>
                      <a:pt x="5511272" y="678351"/>
                    </a:cubicBezTo>
                    <a:lnTo>
                      <a:pt x="5464455" y="711026"/>
                    </a:lnTo>
                    <a:cubicBezTo>
                      <a:pt x="5461529" y="712977"/>
                      <a:pt x="5459090" y="715415"/>
                      <a:pt x="5456652" y="717366"/>
                    </a:cubicBezTo>
                    <a:cubicBezTo>
                      <a:pt x="5454213" y="719804"/>
                      <a:pt x="5451775" y="722243"/>
                      <a:pt x="5449824" y="724681"/>
                    </a:cubicBezTo>
                    <a:lnTo>
                      <a:pt x="5446411" y="729070"/>
                    </a:lnTo>
                    <a:lnTo>
                      <a:pt x="5442509" y="725169"/>
                    </a:lnTo>
                    <a:cubicBezTo>
                      <a:pt x="5425440" y="707125"/>
                      <a:pt x="5404470" y="692494"/>
                      <a:pt x="5381061" y="682741"/>
                    </a:cubicBezTo>
                    <a:cubicBezTo>
                      <a:pt x="5358628" y="673475"/>
                      <a:pt x="5333268" y="668598"/>
                      <a:pt x="5307422" y="669573"/>
                    </a:cubicBezTo>
                    <a:lnTo>
                      <a:pt x="5301569" y="669573"/>
                    </a:lnTo>
                    <a:lnTo>
                      <a:pt x="5302545" y="663721"/>
                    </a:lnTo>
                    <a:cubicBezTo>
                      <a:pt x="5310348" y="619830"/>
                      <a:pt x="5312786" y="574475"/>
                      <a:pt x="5310348" y="531560"/>
                    </a:cubicBezTo>
                    <a:cubicBezTo>
                      <a:pt x="5308397" y="489131"/>
                      <a:pt x="5301082" y="449142"/>
                      <a:pt x="5289865" y="415979"/>
                    </a:cubicBezTo>
                    <a:cubicBezTo>
                      <a:pt x="5271333" y="362334"/>
                      <a:pt x="5237683" y="317956"/>
                      <a:pt x="5195255" y="286257"/>
                    </a:cubicBezTo>
                    <a:cubicBezTo>
                      <a:pt x="5151364" y="253094"/>
                      <a:pt x="5098207" y="233587"/>
                      <a:pt x="5042124" y="229686"/>
                    </a:cubicBezTo>
                    <a:lnTo>
                      <a:pt x="5039685" y="229686"/>
                    </a:lnTo>
                    <a:lnTo>
                      <a:pt x="5038222" y="227247"/>
                    </a:lnTo>
                    <a:cubicBezTo>
                      <a:pt x="4981164" y="141416"/>
                      <a:pt x="4893869" y="87771"/>
                      <a:pt x="4799259" y="69726"/>
                    </a:cubicBezTo>
                    <a:cubicBezTo>
                      <a:pt x="4771949" y="64362"/>
                      <a:pt x="4744151" y="62411"/>
                      <a:pt x="4716354" y="63387"/>
                    </a:cubicBezTo>
                    <a:lnTo>
                      <a:pt x="4716354" y="55096"/>
                    </a:lnTo>
                    <a:close/>
                  </a:path>
                </a:pathLst>
              </a:custGeom>
              <a:solidFill>
                <a:srgbClr val="000000"/>
              </a:solidFill>
              <a:ln w="4877" cap="flat">
                <a:noFill/>
                <a:prstDash val="solid"/>
                <a:miter/>
              </a:ln>
            </p:spPr>
            <p:txBody>
              <a:bodyPr rtlCol="0" anchor="ctr"/>
              <a:lstStyle/>
              <a:p>
                <a:endParaRPr lang="zh-CN" altLang="en-US"/>
              </a:p>
            </p:txBody>
          </p:sp>
          <p:sp>
            <p:nvSpPr>
              <p:cNvPr id="154" name="任意多边形: 形状 153"/>
              <p:cNvSpPr/>
              <p:nvPr/>
            </p:nvSpPr>
            <p:spPr>
              <a:xfrm>
                <a:off x="1867814" y="5646115"/>
                <a:ext cx="94609" cy="94610"/>
              </a:xfrm>
              <a:custGeom>
                <a:avLst/>
                <a:gdLst>
                  <a:gd name="connsiteX0" fmla="*/ 41941 w 94609"/>
                  <a:gd name="connsiteY0" fmla="*/ 0 h 94610"/>
                  <a:gd name="connsiteX1" fmla="*/ 40965 w 94609"/>
                  <a:gd name="connsiteY1" fmla="*/ 40965 h 94610"/>
                  <a:gd name="connsiteX2" fmla="*/ 0 w 94609"/>
                  <a:gd name="connsiteY2" fmla="*/ 40478 h 94610"/>
                  <a:gd name="connsiteX3" fmla="*/ 0 w 94609"/>
                  <a:gd name="connsiteY3" fmla="*/ 52670 h 94610"/>
                  <a:gd name="connsiteX4" fmla="*/ 40965 w 94609"/>
                  <a:gd name="connsiteY4" fmla="*/ 53645 h 94610"/>
                  <a:gd name="connsiteX5" fmla="*/ 40477 w 94609"/>
                  <a:gd name="connsiteY5" fmla="*/ 94610 h 94610"/>
                  <a:gd name="connsiteX6" fmla="*/ 52669 w 94609"/>
                  <a:gd name="connsiteY6" fmla="*/ 94610 h 94610"/>
                  <a:gd name="connsiteX7" fmla="*/ 53157 w 94609"/>
                  <a:gd name="connsiteY7" fmla="*/ 53645 h 94610"/>
                  <a:gd name="connsiteX8" fmla="*/ 94610 w 94609"/>
                  <a:gd name="connsiteY8" fmla="*/ 54132 h 94610"/>
                  <a:gd name="connsiteX9" fmla="*/ 94610 w 94609"/>
                  <a:gd name="connsiteY9" fmla="*/ 41940 h 94610"/>
                  <a:gd name="connsiteX10" fmla="*/ 53645 w 94609"/>
                  <a:gd name="connsiteY10" fmla="*/ 41453 h 94610"/>
                  <a:gd name="connsiteX11" fmla="*/ 54133 w 94609"/>
                  <a:gd name="connsiteY11" fmla="*/ 0 h 9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609" h="94610">
                    <a:moveTo>
                      <a:pt x="41941" y="0"/>
                    </a:moveTo>
                    <a:lnTo>
                      <a:pt x="40965" y="40965"/>
                    </a:lnTo>
                    <a:lnTo>
                      <a:pt x="0" y="40478"/>
                    </a:lnTo>
                    <a:lnTo>
                      <a:pt x="0" y="52670"/>
                    </a:lnTo>
                    <a:lnTo>
                      <a:pt x="40965" y="53645"/>
                    </a:lnTo>
                    <a:lnTo>
                      <a:pt x="40477" y="94610"/>
                    </a:lnTo>
                    <a:lnTo>
                      <a:pt x="52669" y="94610"/>
                    </a:lnTo>
                    <a:lnTo>
                      <a:pt x="53157" y="53645"/>
                    </a:lnTo>
                    <a:lnTo>
                      <a:pt x="94610" y="54132"/>
                    </a:lnTo>
                    <a:lnTo>
                      <a:pt x="94610" y="41940"/>
                    </a:lnTo>
                    <a:lnTo>
                      <a:pt x="53645" y="41453"/>
                    </a:lnTo>
                    <a:lnTo>
                      <a:pt x="54133" y="0"/>
                    </a:lnTo>
                    <a:close/>
                  </a:path>
                </a:pathLst>
              </a:custGeom>
              <a:solidFill>
                <a:srgbClr val="1A1A1A"/>
              </a:solidFill>
              <a:ln w="4877" cap="flat">
                <a:noFill/>
                <a:prstDash val="solid"/>
                <a:miter/>
              </a:ln>
            </p:spPr>
            <p:txBody>
              <a:bodyPr rtlCol="0" anchor="ctr"/>
              <a:lstStyle/>
              <a:p>
                <a:endParaRPr lang="zh-CN" altLang="en-US"/>
              </a:p>
            </p:txBody>
          </p:sp>
        </p:grpSp>
      </p:grpSp>
      <p:pic>
        <p:nvPicPr>
          <p:cNvPr id="190" name="图片 189"/>
          <p:cNvPicPr>
            <a:picLocks noChangeAspect="1"/>
          </p:cNvPicPr>
          <p:nvPr/>
        </p:nvPicPr>
        <p:blipFill>
          <a:blip r:embed="rId3"/>
          <a:srcRect l="73912" b="16"/>
          <a:stretch>
            <a:fillRect/>
          </a:stretch>
        </p:blipFill>
        <p:spPr>
          <a:xfrm>
            <a:off x="0" y="4907430"/>
            <a:ext cx="2571748" cy="1950570"/>
          </a:xfrm>
          <a:custGeom>
            <a:avLst/>
            <a:gdLst>
              <a:gd name="connsiteX0" fmla="*/ 0 w 2571748"/>
              <a:gd name="connsiteY0" fmla="*/ 0 h 1950570"/>
              <a:gd name="connsiteX1" fmla="*/ 2571748 w 2571748"/>
              <a:gd name="connsiteY1" fmla="*/ 0 h 1950570"/>
              <a:gd name="connsiteX2" fmla="*/ 2571748 w 2571748"/>
              <a:gd name="connsiteY2" fmla="*/ 1950570 h 1950570"/>
              <a:gd name="connsiteX3" fmla="*/ 0 w 2571748"/>
              <a:gd name="connsiteY3" fmla="*/ 1950570 h 1950570"/>
            </a:gdLst>
            <a:ahLst/>
            <a:cxnLst>
              <a:cxn ang="0">
                <a:pos x="connsiteX0" y="connsiteY0"/>
              </a:cxn>
              <a:cxn ang="0">
                <a:pos x="connsiteX1" y="connsiteY1"/>
              </a:cxn>
              <a:cxn ang="0">
                <a:pos x="connsiteX2" y="connsiteY2"/>
              </a:cxn>
              <a:cxn ang="0">
                <a:pos x="connsiteX3" y="connsiteY3"/>
              </a:cxn>
            </a:cxnLst>
            <a:rect l="l" t="t" r="r" b="b"/>
            <a:pathLst>
              <a:path w="2571748" h="1950570">
                <a:moveTo>
                  <a:pt x="0" y="0"/>
                </a:moveTo>
                <a:lnTo>
                  <a:pt x="2571748" y="0"/>
                </a:lnTo>
                <a:lnTo>
                  <a:pt x="2571748" y="1950570"/>
                </a:lnTo>
                <a:lnTo>
                  <a:pt x="0" y="1950570"/>
                </a:lnTo>
                <a:close/>
              </a:path>
            </a:pathLst>
          </a:custGeom>
        </p:spPr>
      </p:pic>
      <p:sp>
        <p:nvSpPr>
          <p:cNvPr id="177" name="文本框 176"/>
          <p:cNvSpPr txBox="1"/>
          <p:nvPr/>
        </p:nvSpPr>
        <p:spPr>
          <a:xfrm>
            <a:off x="8984942" y="6395617"/>
            <a:ext cx="3205424" cy="275590"/>
          </a:xfrm>
          <a:prstGeom prst="rect">
            <a:avLst/>
          </a:prstGeom>
          <a:noFill/>
        </p:spPr>
        <p:txBody>
          <a:bodyPr wrap="square">
            <a:spAutoFit/>
          </a:bodyPr>
          <a:lstStyle>
            <a:defPPr>
              <a:defRPr lang="zh-CN"/>
            </a:defPPr>
            <a:lvl1pPr fontAlgn="ctr">
              <a:defRPr sz="4800" b="0" i="0" u="none" strike="noStrike">
                <a:solidFill>
                  <a:srgbClr val="000000"/>
                </a:solidFill>
                <a:effectLst/>
                <a:latin typeface="+mj-lt"/>
                <a:ea typeface="Microsoft YaHei" panose="020B0503020204020204" pitchFamily="34" charset="-122"/>
              </a:defRPr>
            </a:lvl1pPr>
          </a:lstStyle>
          <a:p>
            <a:pPr algn="r"/>
            <a:r>
              <a:rPr lang="en-MY" altLang="en-US" sz="1200" dirty="0">
                <a:ea typeface="Gilroy" panose="00000400000000000000" charset="0"/>
              </a:rPr>
              <a:t>PREPARED BY DR SHAMINI</a:t>
            </a:r>
          </a:p>
        </p:txBody>
      </p:sp>
      <p:pic>
        <p:nvPicPr>
          <p:cNvPr id="2" name="Picture 1"/>
          <p:cNvPicPr/>
          <p:nvPr/>
        </p:nvPicPr>
        <p:blipFill>
          <a:blip r:embed="rId4"/>
          <a:stretch>
            <a:fillRect/>
          </a:stretch>
        </p:blipFill>
        <p:spPr>
          <a:xfrm>
            <a:off x="7290262" y="-44219"/>
            <a:ext cx="4987636" cy="1030778"/>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278130" y="224790"/>
            <a:ext cx="7250430" cy="460375"/>
          </a:xfrm>
          <a:prstGeom prst="rect">
            <a:avLst/>
          </a:prstGeom>
          <a:noFill/>
        </p:spPr>
        <p:txBody>
          <a:bodyPr wrap="square">
            <a:spAutoFit/>
          </a:bodyPr>
          <a:lstStyle/>
          <a:p>
            <a:pPr fontAlgn="ctr"/>
            <a:r>
              <a:rPr lang="en-MY" altLang="en-US" sz="2400" b="0" i="0" dirty="0">
                <a:solidFill>
                  <a:schemeClr val="accent2">
                    <a:lumMod val="50000"/>
                  </a:schemeClr>
                </a:solidFill>
                <a:latin typeface="+mj-lt"/>
                <a:ea typeface="Gilroy" panose="00000400000000000000" charset="0"/>
              </a:rPr>
              <a:t>GREEDY STEPWISE</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MY" altLang="zh-CN"/>
          </a:p>
        </p:txBody>
      </p:sp>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sp>
        <p:nvSpPr>
          <p:cNvPr id="25" name="Text Box 24"/>
          <p:cNvSpPr txBox="1"/>
          <p:nvPr/>
        </p:nvSpPr>
        <p:spPr>
          <a:xfrm>
            <a:off x="269875" y="986790"/>
            <a:ext cx="11503660" cy="4030980"/>
          </a:xfrm>
          <a:prstGeom prst="rect">
            <a:avLst/>
          </a:prstGeom>
          <a:noFill/>
        </p:spPr>
        <p:txBody>
          <a:bodyPr wrap="square" rtlCol="0">
            <a:spAutoFit/>
          </a:bodyPr>
          <a:lstStyle/>
          <a:p>
            <a:pPr indent="0" algn="just">
              <a:lnSpc>
                <a:spcPct val="100000"/>
              </a:lnSpc>
              <a:buFont typeface="Arial" panose="020B0604020202020204" pitchFamily="34" charset="0"/>
              <a:buNone/>
            </a:pPr>
            <a:r>
              <a:rPr lang="en-MY" sz="1600" dirty="0" err="1"/>
              <a:t>numToSelect</a:t>
            </a:r>
            <a:r>
              <a:rPr lang="en-MY" sz="1600" dirty="0"/>
              <a:t> (-1):</a:t>
            </a:r>
          </a:p>
          <a:p>
            <a:pPr indent="0" algn="just">
              <a:lnSpc>
                <a:spcPct val="100000"/>
              </a:lnSpc>
              <a:buFont typeface="Arial" panose="020B0604020202020204" pitchFamily="34" charset="0"/>
              <a:buNone/>
            </a:pPr>
            <a:r>
              <a:rPr lang="en-MY" sz="1600" dirty="0"/>
              <a:t>This determines how many features should be selected. </a:t>
            </a:r>
            <a:r>
              <a:rPr lang="en-MY" sz="1600" b="1" dirty="0"/>
              <a:t>A value of -1 means that the algorithm will automatically determine the best number of features based on performance improvement</a:t>
            </a:r>
            <a:r>
              <a:rPr lang="en-MY" sz="1600" dirty="0"/>
              <a:t>. You can </a:t>
            </a:r>
            <a:r>
              <a:rPr lang="en-MY" sz="1600" b="1" dirty="0"/>
              <a:t>set</a:t>
            </a:r>
            <a:r>
              <a:rPr lang="en-MY" sz="1600" dirty="0"/>
              <a:t> this to a specific number if you know how many features you want beforehand.</a:t>
            </a:r>
          </a:p>
          <a:p>
            <a:pPr indent="0" algn="just">
              <a:lnSpc>
                <a:spcPct val="100000"/>
              </a:lnSpc>
              <a:buFont typeface="Arial" panose="020B0604020202020204" pitchFamily="34" charset="0"/>
              <a:buNone/>
            </a:pPr>
            <a:endParaRPr lang="en-MY" sz="1600" dirty="0"/>
          </a:p>
          <a:p>
            <a:pPr indent="0" algn="just">
              <a:lnSpc>
                <a:spcPct val="100000"/>
              </a:lnSpc>
              <a:buFont typeface="Arial" panose="020B0604020202020204" pitchFamily="34" charset="0"/>
              <a:buNone/>
            </a:pPr>
            <a:r>
              <a:rPr lang="en-MY" sz="1600" dirty="0" err="1"/>
              <a:t>searchBackwards</a:t>
            </a:r>
            <a:r>
              <a:rPr lang="en-MY" sz="1600" dirty="0"/>
              <a:t>:</a:t>
            </a:r>
          </a:p>
          <a:p>
            <a:pPr indent="0" algn="just">
              <a:lnSpc>
                <a:spcPct val="100000"/>
              </a:lnSpc>
              <a:buFont typeface="Arial" panose="020B0604020202020204" pitchFamily="34" charset="0"/>
              <a:buNone/>
            </a:pPr>
            <a:r>
              <a:rPr lang="en-MY" sz="1600" dirty="0"/>
              <a:t>When set to </a:t>
            </a:r>
            <a:r>
              <a:rPr lang="en-MY" sz="1600" b="1" dirty="0"/>
              <a:t>True</a:t>
            </a:r>
            <a:r>
              <a:rPr lang="en-MY" sz="1600" dirty="0"/>
              <a:t>, the algorithm will perform </a:t>
            </a:r>
            <a:r>
              <a:rPr lang="en-MY" sz="1600" b="1" dirty="0"/>
              <a:t>backward elimination </a:t>
            </a:r>
            <a:r>
              <a:rPr lang="en-MY" sz="1600" dirty="0"/>
              <a:t>(starting with all features and removing them one by one). When set to </a:t>
            </a:r>
            <a:r>
              <a:rPr lang="en-MY" sz="1600" b="1" dirty="0"/>
              <a:t>False</a:t>
            </a:r>
            <a:r>
              <a:rPr lang="en-MY" sz="1600" dirty="0"/>
              <a:t>, it performs </a:t>
            </a:r>
            <a:r>
              <a:rPr lang="en-MY" sz="1600" b="1" dirty="0"/>
              <a:t>forward selection </a:t>
            </a:r>
            <a:r>
              <a:rPr lang="en-MY" sz="1600" dirty="0"/>
              <a:t>(starting with an empty set and adding features one by one).</a:t>
            </a:r>
          </a:p>
          <a:p>
            <a:pPr indent="0" algn="just">
              <a:lnSpc>
                <a:spcPct val="100000"/>
              </a:lnSpc>
              <a:buFont typeface="Arial" panose="020B0604020202020204" pitchFamily="34" charset="0"/>
              <a:buNone/>
            </a:pPr>
            <a:endParaRPr lang="en-MY" sz="1600" dirty="0"/>
          </a:p>
          <a:p>
            <a:pPr indent="0" algn="just">
              <a:lnSpc>
                <a:spcPct val="100000"/>
              </a:lnSpc>
              <a:buFont typeface="Arial" panose="020B0604020202020204" pitchFamily="34" charset="0"/>
              <a:buNone/>
            </a:pPr>
            <a:r>
              <a:rPr lang="en-MY" sz="1600" dirty="0"/>
              <a:t>threshold (-1.7976931348623157e308):</a:t>
            </a:r>
          </a:p>
          <a:p>
            <a:pPr indent="0" algn="just">
              <a:lnSpc>
                <a:spcPct val="100000"/>
              </a:lnSpc>
              <a:buFont typeface="Arial" panose="020B0604020202020204" pitchFamily="34" charset="0"/>
              <a:buNone/>
            </a:pPr>
            <a:r>
              <a:rPr lang="en-MY" sz="1600" dirty="0"/>
              <a:t>This threshold value is used to </a:t>
            </a:r>
            <a:r>
              <a:rPr lang="en-MY" sz="1600" b="1" dirty="0"/>
              <a:t>determine the minimum acceptable improvement </a:t>
            </a:r>
            <a:r>
              <a:rPr lang="en-MY" sz="1600" dirty="0"/>
              <a:t>when adding or removing attributes. The </a:t>
            </a:r>
            <a:r>
              <a:rPr lang="en-MY" sz="1600" b="1" dirty="0"/>
              <a:t>very large negative </a:t>
            </a:r>
            <a:r>
              <a:rPr lang="en-MY" sz="1600" dirty="0"/>
              <a:t>value in the screenshot means that no threshold is enforced, so the algorithm will add/remove features </a:t>
            </a:r>
            <a:r>
              <a:rPr lang="en-MY" sz="1600" b="1" dirty="0"/>
              <a:t>even with minimal improvements</a:t>
            </a:r>
            <a:r>
              <a:rPr lang="en-MY" sz="1600" dirty="0"/>
              <a:t>.</a:t>
            </a:r>
          </a:p>
          <a:p>
            <a:pPr indent="0" algn="just">
              <a:lnSpc>
                <a:spcPct val="100000"/>
              </a:lnSpc>
              <a:buFont typeface="Arial" panose="020B0604020202020204" pitchFamily="34" charset="0"/>
              <a:buNone/>
            </a:pPr>
            <a:endParaRPr lang="en-MY" sz="1600" dirty="0"/>
          </a:p>
          <a:p>
            <a:pPr indent="0" algn="just">
              <a:lnSpc>
                <a:spcPct val="100000"/>
              </a:lnSpc>
              <a:buFont typeface="Arial" panose="020B0604020202020204" pitchFamily="34" charset="0"/>
              <a:buNone/>
            </a:pPr>
            <a:r>
              <a:rPr lang="en-MY" sz="1600" dirty="0"/>
              <a:t>The default threshold provided in </a:t>
            </a:r>
            <a:r>
              <a:rPr lang="en-MY" sz="1600" dirty="0" err="1"/>
              <a:t>weka</a:t>
            </a:r>
            <a:r>
              <a:rPr lang="en-MY" sz="1600" dirty="0"/>
              <a:t> (extremely negative) value, the search will add or remove attributes as long as there’s even a tiny improvement.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40005" y="0"/>
            <a:ext cx="7250430" cy="1168400"/>
          </a:xfrm>
          <a:prstGeom prst="rect">
            <a:avLst/>
          </a:prstGeom>
          <a:noFill/>
        </p:spPr>
        <p:txBody>
          <a:bodyPr wrap="square">
            <a:spAutoFit/>
          </a:bodyPr>
          <a:lstStyle/>
          <a:p>
            <a:pPr fontAlgn="ctr"/>
            <a:r>
              <a:rPr lang="en-MY" altLang="en-US" b="0" i="0" dirty="0">
                <a:solidFill>
                  <a:srgbClr val="5A78ED"/>
                </a:solidFill>
                <a:latin typeface="+mj-lt"/>
                <a:ea typeface="Gilroy" panose="00000400000000000000" charset="0"/>
              </a:rPr>
              <a:t>GREEDY STEPWISE</a:t>
            </a:r>
          </a:p>
          <a:p>
            <a:pPr fontAlgn="ctr"/>
            <a:r>
              <a:rPr lang="en-MY" altLang="en-US" sz="2400" b="0" i="0" dirty="0">
                <a:solidFill>
                  <a:schemeClr val="accent2">
                    <a:lumMod val="50000"/>
                  </a:schemeClr>
                </a:solidFill>
                <a:latin typeface="+mj-lt"/>
                <a:ea typeface="Gilroy" panose="00000400000000000000" charset="0"/>
              </a:rPr>
              <a:t>FEATURE SELECTION</a:t>
            </a:r>
          </a:p>
          <a:p>
            <a:pPr fontAlgn="ctr"/>
            <a:r>
              <a:rPr lang="en-MY" altLang="en-US" sz="1400" dirty="0">
                <a:solidFill>
                  <a:schemeClr val="accent2">
                    <a:lumMod val="50000"/>
                  </a:schemeClr>
                </a:solidFill>
                <a:latin typeface="+mj-lt"/>
                <a:ea typeface="Gilroy" panose="00000400000000000000" charset="0"/>
                <a:sym typeface="+mn-ea"/>
              </a:rPr>
              <a:t>credit-g.arff</a:t>
            </a:r>
            <a:endParaRPr lang="en-MY" altLang="en-US" sz="1400" b="0" i="0" dirty="0">
              <a:solidFill>
                <a:schemeClr val="accent2">
                  <a:lumMod val="50000"/>
                </a:schemeClr>
              </a:solidFill>
              <a:latin typeface="+mj-lt"/>
              <a:ea typeface="Gilroy" panose="00000400000000000000" charset="0"/>
            </a:endParaRPr>
          </a:p>
          <a:p>
            <a:pPr fontAlgn="ctr"/>
            <a:endParaRPr lang="en-MY" altLang="en-US" sz="1400" b="0" i="0" dirty="0">
              <a:solidFill>
                <a:schemeClr val="accent2">
                  <a:lumMod val="50000"/>
                </a:schemeClr>
              </a:solidFill>
              <a:latin typeface="+mj-lt"/>
              <a:ea typeface="Gilroy" panose="00000400000000000000" charset="0"/>
            </a:endParaRPr>
          </a:p>
        </p:txBody>
      </p:sp>
      <p:pic>
        <p:nvPicPr>
          <p:cNvPr id="9" name="Picture 8"/>
          <p:cNvPicPr/>
          <p:nvPr/>
        </p:nvPicPr>
        <p:blipFill>
          <a:blip r:embed="rId4"/>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graphicFrame>
        <p:nvGraphicFramePr>
          <p:cNvPr id="5" name="Table 4"/>
          <p:cNvGraphicFramePr/>
          <p:nvPr>
            <p:custDataLst>
              <p:tags r:id="rId1"/>
            </p:custDataLst>
            <p:extLst>
              <p:ext uri="{D42A27DB-BD31-4B8C-83A1-F6EECF244321}">
                <p14:modId xmlns:p14="http://schemas.microsoft.com/office/powerpoint/2010/main" val="2235591234"/>
              </p:ext>
            </p:extLst>
          </p:nvPr>
        </p:nvGraphicFramePr>
        <p:xfrm>
          <a:off x="152400" y="986790"/>
          <a:ext cx="10541000" cy="1240790"/>
        </p:xfrm>
        <a:graphic>
          <a:graphicData uri="http://schemas.openxmlformats.org/drawingml/2006/table">
            <a:tbl>
              <a:tblPr firstRow="1" bandRow="1">
                <a:tableStyleId>{5C22544A-7EE6-4342-B048-85BDC9FD1C3A}</a:tableStyleId>
              </a:tblPr>
              <a:tblGrid>
                <a:gridCol w="2933700">
                  <a:extLst>
                    <a:ext uri="{9D8B030D-6E8A-4147-A177-3AD203B41FA5}">
                      <a16:colId xmlns:a16="http://schemas.microsoft.com/office/drawing/2014/main" val="20000"/>
                    </a:ext>
                  </a:extLst>
                </a:gridCol>
                <a:gridCol w="2805430">
                  <a:extLst>
                    <a:ext uri="{9D8B030D-6E8A-4147-A177-3AD203B41FA5}">
                      <a16:colId xmlns:a16="http://schemas.microsoft.com/office/drawing/2014/main" val="20001"/>
                    </a:ext>
                  </a:extLst>
                </a:gridCol>
                <a:gridCol w="2803525">
                  <a:extLst>
                    <a:ext uri="{9D8B030D-6E8A-4147-A177-3AD203B41FA5}">
                      <a16:colId xmlns:a16="http://schemas.microsoft.com/office/drawing/2014/main" val="20002"/>
                    </a:ext>
                  </a:extLst>
                </a:gridCol>
                <a:gridCol w="1998345">
                  <a:extLst>
                    <a:ext uri="{9D8B030D-6E8A-4147-A177-3AD203B41FA5}">
                      <a16:colId xmlns:a16="http://schemas.microsoft.com/office/drawing/2014/main" val="20003"/>
                    </a:ext>
                  </a:extLst>
                </a:gridCol>
              </a:tblGrid>
              <a:tr h="431800">
                <a:tc>
                  <a:txBody>
                    <a:bodyPr/>
                    <a:lstStyle/>
                    <a:p>
                      <a:pPr algn="ctr">
                        <a:buNone/>
                      </a:pPr>
                      <a:r>
                        <a:rPr lang="en-MY" altLang="en-US"/>
                        <a:t>GREEDY STEPWISE</a:t>
                      </a:r>
                    </a:p>
                  </a:txBody>
                  <a:tcPr/>
                </a:tc>
                <a:tc>
                  <a:txBody>
                    <a:bodyPr/>
                    <a:lstStyle/>
                    <a:p>
                      <a:pPr algn="ctr">
                        <a:buNone/>
                      </a:pPr>
                      <a:r>
                        <a:rPr lang="en-MY" altLang="en-US"/>
                        <a:t>Total no. of features</a:t>
                      </a:r>
                    </a:p>
                  </a:txBody>
                  <a:tcPr/>
                </a:tc>
                <a:tc>
                  <a:txBody>
                    <a:bodyPr/>
                    <a:lstStyle/>
                    <a:p>
                      <a:pPr algn="ctr">
                        <a:buNone/>
                      </a:pPr>
                      <a:r>
                        <a:rPr lang="en-MY" altLang="en-US"/>
                        <a:t>Selected features</a:t>
                      </a:r>
                    </a:p>
                  </a:txBody>
                  <a:tcPr/>
                </a:tc>
                <a:tc>
                  <a:txBody>
                    <a:bodyPr/>
                    <a:lstStyle/>
                    <a:p>
                      <a:pPr algn="ctr">
                        <a:buNone/>
                      </a:pPr>
                      <a:r>
                        <a:rPr lang="en-MY" altLang="en-US"/>
                        <a:t>TP Rate (NB)</a:t>
                      </a:r>
                    </a:p>
                  </a:txBody>
                  <a:tcPr/>
                </a:tc>
                <a:extLst>
                  <a:ext uri="{0D108BD9-81ED-4DB2-BD59-A6C34878D82A}">
                    <a16:rowId xmlns:a16="http://schemas.microsoft.com/office/drawing/2014/main" val="10000"/>
                  </a:ext>
                </a:extLst>
              </a:tr>
              <a:tr h="434340">
                <a:tc>
                  <a:txBody>
                    <a:bodyPr/>
                    <a:lstStyle/>
                    <a:p>
                      <a:pPr>
                        <a:buNone/>
                      </a:pPr>
                      <a:r>
                        <a:rPr lang="en-MY" altLang="en-US"/>
                        <a:t>searchBackwards (True)</a:t>
                      </a:r>
                    </a:p>
                  </a:txBody>
                  <a:tcPr/>
                </a:tc>
                <a:tc>
                  <a:txBody>
                    <a:bodyPr/>
                    <a:lstStyle/>
                    <a:p>
                      <a:pPr algn="ctr">
                        <a:buNone/>
                      </a:pPr>
                      <a:r>
                        <a:rPr lang="en-MY" altLang="en-US" dirty="0"/>
                        <a:t>20</a:t>
                      </a:r>
                    </a:p>
                  </a:txBody>
                  <a:tcPr/>
                </a:tc>
                <a:tc>
                  <a:txBody>
                    <a:bodyPr/>
                    <a:lstStyle/>
                    <a:p>
                      <a:pPr>
                        <a:buNone/>
                      </a:pPr>
                      <a:r>
                        <a:rPr lang="en-US" dirty="0"/>
                        <a:t>1,2,3</a:t>
                      </a:r>
                    </a:p>
                  </a:txBody>
                  <a:tcPr/>
                </a:tc>
                <a:tc>
                  <a:txBody>
                    <a:bodyPr/>
                    <a:lstStyle/>
                    <a:p>
                      <a:pPr>
                        <a:buNone/>
                      </a:pPr>
                      <a:r>
                        <a:rPr lang="en-US" dirty="0"/>
                        <a:t>0.744</a:t>
                      </a:r>
                    </a:p>
                  </a:txBody>
                  <a:tcPr/>
                </a:tc>
                <a:extLst>
                  <a:ext uri="{0D108BD9-81ED-4DB2-BD59-A6C34878D82A}">
                    <a16:rowId xmlns:a16="http://schemas.microsoft.com/office/drawing/2014/main" val="10001"/>
                  </a:ext>
                </a:extLst>
              </a:tr>
              <a:tr h="374650">
                <a:tc>
                  <a:txBody>
                    <a:bodyPr/>
                    <a:lstStyle/>
                    <a:p>
                      <a:pPr>
                        <a:buNone/>
                      </a:pPr>
                      <a:r>
                        <a:rPr lang="en-MY" altLang="en-US" sz="1800">
                          <a:sym typeface="+mn-ea"/>
                        </a:rPr>
                        <a:t>searchBackwards (False)</a:t>
                      </a:r>
                      <a:endParaRPr lang="en-MY" altLang="en-US"/>
                    </a:p>
                  </a:txBody>
                  <a:tcPr/>
                </a:tc>
                <a:tc>
                  <a:txBody>
                    <a:bodyPr/>
                    <a:lstStyle/>
                    <a:p>
                      <a:pPr algn="ctr">
                        <a:buNone/>
                      </a:pPr>
                      <a:r>
                        <a:rPr lang="en-MY" altLang="en-US" sz="1800" dirty="0">
                          <a:sym typeface="+mn-ea"/>
                        </a:rPr>
                        <a:t>20</a:t>
                      </a:r>
                      <a:endParaRPr lang="en-US" dirty="0"/>
                    </a:p>
                  </a:txBody>
                  <a:tcPr/>
                </a:tc>
                <a:tc>
                  <a:txBody>
                    <a:bodyPr/>
                    <a:lstStyle/>
                    <a:p>
                      <a:pPr>
                        <a:buNone/>
                      </a:pPr>
                      <a:r>
                        <a:rPr lang="en-US" dirty="0"/>
                        <a:t>1,2,3</a:t>
                      </a:r>
                    </a:p>
                  </a:txBody>
                  <a:tcPr/>
                </a:tc>
                <a:tc>
                  <a:txBody>
                    <a:bodyPr/>
                    <a:lstStyle/>
                    <a:p>
                      <a:pPr>
                        <a:buNone/>
                      </a:pPr>
                      <a:r>
                        <a:rPr lang="en-US" dirty="0"/>
                        <a:t>0.744</a:t>
                      </a:r>
                    </a:p>
                  </a:txBody>
                  <a:tcPr/>
                </a:tc>
                <a:extLst>
                  <a:ext uri="{0D108BD9-81ED-4DB2-BD59-A6C34878D82A}">
                    <a16:rowId xmlns:a16="http://schemas.microsoft.com/office/drawing/2014/main" val="10002"/>
                  </a:ext>
                </a:extLst>
              </a:tr>
            </a:tbl>
          </a:graphicData>
        </a:graphic>
      </p:graphicFrame>
      <p:sp>
        <p:nvSpPr>
          <p:cNvPr id="10" name="Text Box 9"/>
          <p:cNvSpPr txBox="1"/>
          <p:nvPr/>
        </p:nvSpPr>
        <p:spPr>
          <a:xfrm>
            <a:off x="152400" y="2968625"/>
            <a:ext cx="6096000" cy="306705"/>
          </a:xfrm>
          <a:prstGeom prst="rect">
            <a:avLst/>
          </a:prstGeom>
          <a:noFill/>
        </p:spPr>
        <p:txBody>
          <a:bodyPr wrap="square" rtlCol="0" anchor="t">
            <a:spAutoFit/>
          </a:bodyPr>
          <a:lstStyle/>
          <a:p>
            <a:pPr fontAlgn="ctr"/>
            <a:r>
              <a:rPr lang="en-MY" altLang="en-US" sz="1400" dirty="0">
                <a:solidFill>
                  <a:schemeClr val="accent2">
                    <a:lumMod val="50000"/>
                  </a:schemeClr>
                </a:solidFill>
                <a:latin typeface="+mj-lt"/>
                <a:ea typeface="Gilroy" panose="00000400000000000000" charset="0"/>
                <a:sym typeface="+mn-ea"/>
              </a:rPr>
              <a:t>labor.arff</a:t>
            </a:r>
          </a:p>
        </p:txBody>
      </p:sp>
      <p:graphicFrame>
        <p:nvGraphicFramePr>
          <p:cNvPr id="19" name="Content Placeholder 18"/>
          <p:cNvGraphicFramePr>
            <a:graphicFrameLocks noGrp="1"/>
          </p:cNvGraphicFramePr>
          <p:nvPr>
            <p:ph idx="1"/>
            <p:custDataLst>
              <p:tags r:id="rId2"/>
            </p:custDataLst>
            <p:extLst>
              <p:ext uri="{D42A27DB-BD31-4B8C-83A1-F6EECF244321}">
                <p14:modId xmlns:p14="http://schemas.microsoft.com/office/powerpoint/2010/main" val="4084177577"/>
              </p:ext>
            </p:extLst>
          </p:nvPr>
        </p:nvGraphicFramePr>
        <p:xfrm>
          <a:off x="180975" y="3275330"/>
          <a:ext cx="10515600" cy="1207135"/>
        </p:xfrm>
        <a:graphic>
          <a:graphicData uri="http://schemas.openxmlformats.org/drawingml/2006/table">
            <a:tbl>
              <a:tblPr firstRow="1" bandRow="1">
                <a:tableStyleId>{5C22544A-7EE6-4342-B048-85BDC9FD1C3A}</a:tableStyleId>
              </a:tblPr>
              <a:tblGrid>
                <a:gridCol w="290576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796540">
                  <a:extLst>
                    <a:ext uri="{9D8B030D-6E8A-4147-A177-3AD203B41FA5}">
                      <a16:colId xmlns:a16="http://schemas.microsoft.com/office/drawing/2014/main" val="20002"/>
                    </a:ext>
                  </a:extLst>
                </a:gridCol>
                <a:gridCol w="1993900">
                  <a:extLst>
                    <a:ext uri="{9D8B030D-6E8A-4147-A177-3AD203B41FA5}">
                      <a16:colId xmlns:a16="http://schemas.microsoft.com/office/drawing/2014/main" val="20003"/>
                    </a:ext>
                  </a:extLst>
                </a:gridCol>
              </a:tblGrid>
              <a:tr h="416560">
                <a:tc>
                  <a:txBody>
                    <a:bodyPr/>
                    <a:lstStyle/>
                    <a:p>
                      <a:pPr algn="ctr">
                        <a:buNone/>
                      </a:pPr>
                      <a:r>
                        <a:rPr lang="en-MY" altLang="en-US"/>
                        <a:t>GREEDY STEPWISE</a:t>
                      </a:r>
                    </a:p>
                  </a:txBody>
                  <a:tcPr/>
                </a:tc>
                <a:tc>
                  <a:txBody>
                    <a:bodyPr/>
                    <a:lstStyle/>
                    <a:p>
                      <a:pPr algn="ctr">
                        <a:buNone/>
                      </a:pPr>
                      <a:r>
                        <a:rPr lang="en-MY" altLang="en-US"/>
                        <a:t>Total no. of features</a:t>
                      </a:r>
                    </a:p>
                  </a:txBody>
                  <a:tcPr/>
                </a:tc>
                <a:tc>
                  <a:txBody>
                    <a:bodyPr/>
                    <a:lstStyle/>
                    <a:p>
                      <a:pPr algn="ctr">
                        <a:buNone/>
                      </a:pPr>
                      <a:r>
                        <a:rPr lang="en-MY" altLang="en-US"/>
                        <a:t>Selected features</a:t>
                      </a:r>
                    </a:p>
                  </a:txBody>
                  <a:tcPr/>
                </a:tc>
                <a:tc>
                  <a:txBody>
                    <a:bodyPr/>
                    <a:lstStyle/>
                    <a:p>
                      <a:pPr algn="ctr">
                        <a:buNone/>
                      </a:pPr>
                      <a:r>
                        <a:rPr lang="en-MY" altLang="en-US"/>
                        <a:t>TP Rate (NB)</a:t>
                      </a:r>
                    </a:p>
                  </a:txBody>
                  <a:tcPr/>
                </a:tc>
                <a:extLst>
                  <a:ext uri="{0D108BD9-81ED-4DB2-BD59-A6C34878D82A}">
                    <a16:rowId xmlns:a16="http://schemas.microsoft.com/office/drawing/2014/main" val="10000"/>
                  </a:ext>
                </a:extLst>
              </a:tr>
              <a:tr h="424815">
                <a:tc>
                  <a:txBody>
                    <a:bodyPr/>
                    <a:lstStyle/>
                    <a:p>
                      <a:pPr>
                        <a:buNone/>
                      </a:pPr>
                      <a:r>
                        <a:rPr lang="en-MY" altLang="en-US"/>
                        <a:t>searchBackwards (True)</a:t>
                      </a:r>
                    </a:p>
                  </a:txBody>
                  <a:tcPr/>
                </a:tc>
                <a:tc>
                  <a:txBody>
                    <a:bodyPr/>
                    <a:lstStyle/>
                    <a:p>
                      <a:pPr algn="ctr">
                        <a:buNone/>
                      </a:pPr>
                      <a:r>
                        <a:rPr lang="en-MY" altLang="en-US" dirty="0"/>
                        <a:t>16</a:t>
                      </a:r>
                    </a:p>
                  </a:txBody>
                  <a:tcPr/>
                </a:tc>
                <a:tc>
                  <a:txBody>
                    <a:bodyPr/>
                    <a:lstStyle/>
                    <a:p>
                      <a:pPr>
                        <a:buNone/>
                      </a:pPr>
                      <a:r>
                        <a:rPr lang="en-US" dirty="0"/>
                        <a:t>2,11</a:t>
                      </a:r>
                    </a:p>
                  </a:txBody>
                  <a:tcPr/>
                </a:tc>
                <a:tc>
                  <a:txBody>
                    <a:bodyPr/>
                    <a:lstStyle/>
                    <a:p>
                      <a:pPr>
                        <a:buNone/>
                      </a:pPr>
                      <a:r>
                        <a:rPr lang="en-US" dirty="0"/>
                        <a:t>82.5</a:t>
                      </a:r>
                    </a:p>
                  </a:txBody>
                  <a:tcPr/>
                </a:tc>
                <a:extLst>
                  <a:ext uri="{0D108BD9-81ED-4DB2-BD59-A6C34878D82A}">
                    <a16:rowId xmlns:a16="http://schemas.microsoft.com/office/drawing/2014/main" val="10001"/>
                  </a:ext>
                </a:extLst>
              </a:tr>
              <a:tr h="365760">
                <a:tc>
                  <a:txBody>
                    <a:bodyPr/>
                    <a:lstStyle/>
                    <a:p>
                      <a:pPr>
                        <a:buNone/>
                      </a:pPr>
                      <a:r>
                        <a:rPr lang="en-MY" altLang="en-US" sz="1800">
                          <a:sym typeface="+mn-ea"/>
                        </a:rPr>
                        <a:t>searchBackwards (False)</a:t>
                      </a:r>
                      <a:endParaRPr lang="en-MY" altLang="en-US"/>
                    </a:p>
                  </a:txBody>
                  <a:tcPr/>
                </a:tc>
                <a:tc>
                  <a:txBody>
                    <a:bodyPr/>
                    <a:lstStyle/>
                    <a:p>
                      <a:pPr algn="ctr">
                        <a:buNone/>
                      </a:pPr>
                      <a:r>
                        <a:rPr lang="en-MY" altLang="en-US" dirty="0"/>
                        <a:t>16</a:t>
                      </a:r>
                    </a:p>
                  </a:txBody>
                  <a:tcPr/>
                </a:tc>
                <a:tc>
                  <a:txBody>
                    <a:bodyPr/>
                    <a:lstStyle/>
                    <a:p>
                      <a:pPr>
                        <a:buNone/>
                      </a:pPr>
                      <a:r>
                        <a:rPr lang="en-US" dirty="0"/>
                        <a:t>1,2,3,11</a:t>
                      </a:r>
                    </a:p>
                  </a:txBody>
                  <a:tcPr/>
                </a:tc>
                <a:tc>
                  <a:txBody>
                    <a:bodyPr/>
                    <a:lstStyle/>
                    <a:p>
                      <a:pPr>
                        <a:buNone/>
                      </a:pPr>
                      <a:r>
                        <a:rPr lang="en-US"/>
                        <a:t>84.2</a:t>
                      </a:r>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任意多边形: 形状 168"/>
          <p:cNvSpPr/>
          <p:nvPr/>
        </p:nvSpPr>
        <p:spPr>
          <a:xfrm>
            <a:off x="0" y="4688732"/>
            <a:ext cx="12192000" cy="1274323"/>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任意多边形: 形状 3"/>
          <p:cNvSpPr/>
          <p:nvPr/>
        </p:nvSpPr>
        <p:spPr>
          <a:xfrm rot="21480127">
            <a:off x="6453260" y="3833323"/>
            <a:ext cx="2986199" cy="284784"/>
          </a:xfrm>
          <a:custGeom>
            <a:avLst/>
            <a:gdLst>
              <a:gd name="connsiteX0" fmla="*/ 0 w 3789303"/>
              <a:gd name="connsiteY0" fmla="*/ 0 h 361373"/>
              <a:gd name="connsiteX1" fmla="*/ 3789303 w 3789303"/>
              <a:gd name="connsiteY1" fmla="*/ 0 h 361373"/>
              <a:gd name="connsiteX2" fmla="*/ 3789303 w 3789303"/>
              <a:gd name="connsiteY2" fmla="*/ 361374 h 361373"/>
              <a:gd name="connsiteX3" fmla="*/ 0 w 3789303"/>
              <a:gd name="connsiteY3" fmla="*/ 361374 h 361373"/>
            </a:gdLst>
            <a:ahLst/>
            <a:cxnLst>
              <a:cxn ang="0">
                <a:pos x="connsiteX0" y="connsiteY0"/>
              </a:cxn>
              <a:cxn ang="0">
                <a:pos x="connsiteX1" y="connsiteY1"/>
              </a:cxn>
              <a:cxn ang="0">
                <a:pos x="connsiteX2" y="connsiteY2"/>
              </a:cxn>
              <a:cxn ang="0">
                <a:pos x="connsiteX3" y="connsiteY3"/>
              </a:cxn>
            </a:cxnLst>
            <a:rect l="l" t="t" r="r" b="b"/>
            <a:pathLst>
              <a:path w="3789303" h="361373">
                <a:moveTo>
                  <a:pt x="0" y="0"/>
                </a:moveTo>
                <a:lnTo>
                  <a:pt x="3789303" y="0"/>
                </a:lnTo>
                <a:lnTo>
                  <a:pt x="3789303" y="361374"/>
                </a:lnTo>
                <a:lnTo>
                  <a:pt x="0" y="361374"/>
                </a:lnTo>
                <a:close/>
              </a:path>
            </a:pathLst>
          </a:custGeom>
          <a:solidFill>
            <a:srgbClr val="1A1A1A"/>
          </a:solidFill>
          <a:ln w="4877" cap="flat">
            <a:noFill/>
            <a:prstDash val="solid"/>
            <a:miter/>
          </a:ln>
        </p:spPr>
        <p:txBody>
          <a:bodyPr rtlCol="0" anchor="ctr"/>
          <a:lstStyle/>
          <a:p>
            <a:endParaRPr lang="zh-CN" altLang="en-US"/>
          </a:p>
        </p:txBody>
      </p:sp>
      <p:sp>
        <p:nvSpPr>
          <p:cNvPr id="6" name="文本框 5"/>
          <p:cNvSpPr txBox="1"/>
          <p:nvPr/>
        </p:nvSpPr>
        <p:spPr>
          <a:xfrm>
            <a:off x="569393" y="1628900"/>
            <a:ext cx="5136152" cy="829945"/>
          </a:xfrm>
          <a:prstGeom prst="rect">
            <a:avLst/>
          </a:prstGeom>
          <a:noFill/>
        </p:spPr>
        <p:txBody>
          <a:bodyPr wrap="square">
            <a:spAutoFit/>
          </a:bodyPr>
          <a:lstStyle/>
          <a:p>
            <a:pPr fontAlgn="ctr"/>
            <a:r>
              <a:rPr lang="en-US" altLang="zh-CN" sz="4800" b="0" i="0" u="none" strike="noStrike" dirty="0">
                <a:solidFill>
                  <a:srgbClr val="FF6666"/>
                </a:solidFill>
                <a:effectLst/>
                <a:latin typeface="+mj-lt"/>
                <a:ea typeface="Gilroy" panose="00000400000000000000" charset="0"/>
              </a:rPr>
              <a:t>THANK</a:t>
            </a:r>
            <a:r>
              <a:rPr lang="en-MY" altLang="en-US" sz="4800" b="0" i="0" u="none" strike="noStrike" dirty="0">
                <a:solidFill>
                  <a:srgbClr val="FF6666"/>
                </a:solidFill>
                <a:effectLst/>
                <a:latin typeface="+mj-lt"/>
                <a:ea typeface="Gilroy" panose="00000400000000000000" charset="0"/>
              </a:rPr>
              <a:t> YOU</a:t>
            </a:r>
          </a:p>
        </p:txBody>
      </p:sp>
      <p:grpSp>
        <p:nvGrpSpPr>
          <p:cNvPr id="23" name="组合 22"/>
          <p:cNvGrpSpPr/>
          <p:nvPr/>
        </p:nvGrpSpPr>
        <p:grpSpPr>
          <a:xfrm>
            <a:off x="6208232" y="1037576"/>
            <a:ext cx="3630115" cy="3301858"/>
            <a:chOff x="4776524" y="1276588"/>
            <a:chExt cx="3289404" cy="2991956"/>
          </a:xfrm>
        </p:grpSpPr>
        <p:sp>
          <p:nvSpPr>
            <p:cNvPr id="24" name="任意多边形: 形状 23"/>
            <p:cNvSpPr/>
            <p:nvPr/>
          </p:nvSpPr>
          <p:spPr>
            <a:xfrm>
              <a:off x="5314189" y="2150935"/>
              <a:ext cx="546624" cy="310651"/>
            </a:xfrm>
            <a:custGeom>
              <a:avLst/>
              <a:gdLst>
                <a:gd name="connsiteX0" fmla="*/ 690555 w 693633"/>
                <a:gd name="connsiteY0" fmla="*/ 0 h 394197"/>
                <a:gd name="connsiteX1" fmla="*/ 391119 w 693633"/>
                <a:gd name="connsiteY1" fmla="*/ 391119 h 394197"/>
                <a:gd name="connsiteX2" fmla="*/ 0 w 693633"/>
                <a:gd name="connsiteY2" fmla="*/ 91684 h 394197"/>
                <a:gd name="connsiteX3" fmla="*/ 690555 w 693633"/>
                <a:gd name="connsiteY3" fmla="*/ 0 h 394197"/>
              </a:gdLst>
              <a:ahLst/>
              <a:cxnLst>
                <a:cxn ang="0">
                  <a:pos x="connsiteX0" y="connsiteY0"/>
                </a:cxn>
                <a:cxn ang="0">
                  <a:pos x="connsiteX1" y="connsiteY1"/>
                </a:cxn>
                <a:cxn ang="0">
                  <a:pos x="connsiteX2" y="connsiteY2"/>
                </a:cxn>
                <a:cxn ang="0">
                  <a:pos x="connsiteX3" y="connsiteY3"/>
                </a:cxn>
              </a:cxnLst>
              <a:rect l="l" t="t" r="r" b="b"/>
              <a:pathLst>
                <a:path w="693633" h="394197">
                  <a:moveTo>
                    <a:pt x="690555" y="0"/>
                  </a:moveTo>
                  <a:cubicBezTo>
                    <a:pt x="715914" y="190683"/>
                    <a:pt x="581802" y="365760"/>
                    <a:pt x="391119" y="391119"/>
                  </a:cubicBezTo>
                  <a:cubicBezTo>
                    <a:pt x="200437" y="416479"/>
                    <a:pt x="25359" y="282367"/>
                    <a:pt x="0" y="91684"/>
                  </a:cubicBezTo>
                  <a:lnTo>
                    <a:pt x="690555" y="0"/>
                  </a:lnTo>
                  <a:close/>
                </a:path>
              </a:pathLst>
            </a:custGeom>
            <a:solidFill>
              <a:srgbClr val="FF6666"/>
            </a:solidFill>
            <a:ln w="4877" cap="flat">
              <a:noFill/>
              <a:prstDash val="solid"/>
              <a:miter/>
            </a:ln>
          </p:spPr>
          <p:txBody>
            <a:bodyPr rtlCol="0" anchor="ctr"/>
            <a:lstStyle/>
            <a:p>
              <a:endParaRPr lang="zh-CN" altLang="en-US"/>
            </a:p>
          </p:txBody>
        </p:sp>
        <p:sp>
          <p:nvSpPr>
            <p:cNvPr id="25" name="任意多边形: 形状 24"/>
            <p:cNvSpPr/>
            <p:nvPr/>
          </p:nvSpPr>
          <p:spPr>
            <a:xfrm>
              <a:off x="5311997" y="1939943"/>
              <a:ext cx="394199" cy="521410"/>
            </a:xfrm>
            <a:custGeom>
              <a:avLst/>
              <a:gdLst>
                <a:gd name="connsiteX0" fmla="*/ 500215 w 500215"/>
                <a:gd name="connsiteY0" fmla="*/ 626669 h 661637"/>
                <a:gd name="connsiteX1" fmla="*/ 34969 w 500215"/>
                <a:gd name="connsiteY1" fmla="*/ 465247 h 661637"/>
                <a:gd name="connsiteX2" fmla="*/ 196390 w 500215"/>
                <a:gd name="connsiteY2" fmla="*/ 0 h 661637"/>
                <a:gd name="connsiteX3" fmla="*/ 500215 w 500215"/>
                <a:gd name="connsiteY3" fmla="*/ 626669 h 661637"/>
              </a:gdLst>
              <a:ahLst/>
              <a:cxnLst>
                <a:cxn ang="0">
                  <a:pos x="connsiteX0" y="connsiteY0"/>
                </a:cxn>
                <a:cxn ang="0">
                  <a:pos x="connsiteX1" y="connsiteY1"/>
                </a:cxn>
                <a:cxn ang="0">
                  <a:pos x="connsiteX2" y="connsiteY2"/>
                </a:cxn>
                <a:cxn ang="0">
                  <a:pos x="connsiteX3" y="connsiteY3"/>
                </a:cxn>
              </a:cxnLst>
              <a:rect l="l" t="t" r="r" b="b"/>
              <a:pathLst>
                <a:path w="500215" h="661637">
                  <a:moveTo>
                    <a:pt x="500215" y="626669"/>
                  </a:moveTo>
                  <a:cubicBezTo>
                    <a:pt x="327089" y="710550"/>
                    <a:pt x="118850" y="638373"/>
                    <a:pt x="34969" y="465247"/>
                  </a:cubicBezTo>
                  <a:cubicBezTo>
                    <a:pt x="-48912" y="292120"/>
                    <a:pt x="23264" y="83881"/>
                    <a:pt x="196390" y="0"/>
                  </a:cubicBezTo>
                  <a:lnTo>
                    <a:pt x="500215" y="626669"/>
                  </a:lnTo>
                  <a:close/>
                </a:path>
              </a:pathLst>
            </a:custGeom>
            <a:solidFill>
              <a:srgbClr val="FFD940"/>
            </a:solidFill>
            <a:ln w="4877" cap="flat">
              <a:noFill/>
              <a:prstDash val="solid"/>
              <a:miter/>
            </a:ln>
          </p:spPr>
          <p:txBody>
            <a:bodyPr rtlCol="0" anchor="ctr"/>
            <a:lstStyle/>
            <a:p>
              <a:endParaRPr lang="zh-CN" altLang="en-US"/>
            </a:p>
          </p:txBody>
        </p:sp>
        <p:sp>
          <p:nvSpPr>
            <p:cNvPr id="26" name="任意多边形: 形状 25"/>
            <p:cNvSpPr/>
            <p:nvPr/>
          </p:nvSpPr>
          <p:spPr>
            <a:xfrm>
              <a:off x="5332636" y="1283523"/>
              <a:ext cx="2307079" cy="287087"/>
            </a:xfrm>
            <a:custGeom>
              <a:avLst/>
              <a:gdLst>
                <a:gd name="connsiteX0" fmla="*/ 1453774 w 2927542"/>
                <a:gd name="connsiteY0" fmla="*/ 0 h 364296"/>
                <a:gd name="connsiteX1" fmla="*/ 2927543 w 2927542"/>
                <a:gd name="connsiteY1" fmla="*/ 261884 h 364296"/>
                <a:gd name="connsiteX2" fmla="*/ 0 w 2927542"/>
                <a:gd name="connsiteY2" fmla="*/ 364297 h 364296"/>
                <a:gd name="connsiteX3" fmla="*/ 1452799 w 2927542"/>
                <a:gd name="connsiteY3" fmla="*/ 0 h 364296"/>
                <a:gd name="connsiteX4" fmla="*/ 1453774 w 2927542"/>
                <a:gd name="connsiteY4" fmla="*/ 0 h 364296"/>
                <a:gd name="connsiteX5" fmla="*/ 1453774 w 2927542"/>
                <a:gd name="connsiteY5" fmla="*/ 0 h 364296"/>
                <a:gd name="connsiteX6" fmla="*/ 2166762 w 2927542"/>
                <a:gd name="connsiteY6" fmla="*/ 136550 h 364296"/>
                <a:gd name="connsiteX7" fmla="*/ 1452799 w 2927542"/>
                <a:gd name="connsiteY7" fmla="*/ 9754 h 364296"/>
                <a:gd name="connsiteX8" fmla="*/ 88758 w 2927542"/>
                <a:gd name="connsiteY8" fmla="*/ 351617 h 364296"/>
                <a:gd name="connsiteX9" fmla="*/ 2837322 w 2927542"/>
                <a:gd name="connsiteY9" fmla="*/ 255544 h 364296"/>
                <a:gd name="connsiteX10" fmla="*/ 2166762 w 2927542"/>
                <a:gd name="connsiteY10" fmla="*/ 136550 h 3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7542" h="364296">
                  <a:moveTo>
                    <a:pt x="1453774" y="0"/>
                  </a:moveTo>
                  <a:lnTo>
                    <a:pt x="2927543" y="261884"/>
                  </a:lnTo>
                  <a:lnTo>
                    <a:pt x="0" y="364297"/>
                  </a:lnTo>
                  <a:cubicBezTo>
                    <a:pt x="483291" y="242865"/>
                    <a:pt x="968045" y="116068"/>
                    <a:pt x="1452799" y="0"/>
                  </a:cubicBezTo>
                  <a:lnTo>
                    <a:pt x="1453774" y="0"/>
                  </a:lnTo>
                  <a:lnTo>
                    <a:pt x="1453774" y="0"/>
                  </a:lnTo>
                  <a:close/>
                  <a:moveTo>
                    <a:pt x="2166762" y="136550"/>
                  </a:moveTo>
                  <a:lnTo>
                    <a:pt x="1452799" y="9754"/>
                  </a:lnTo>
                  <a:lnTo>
                    <a:pt x="88758" y="351617"/>
                  </a:lnTo>
                  <a:lnTo>
                    <a:pt x="2837322" y="255544"/>
                  </a:lnTo>
                  <a:lnTo>
                    <a:pt x="2166762" y="136550"/>
                  </a:lnTo>
                  <a:close/>
                </a:path>
              </a:pathLst>
            </a:custGeom>
            <a:solidFill>
              <a:srgbClr val="1A1A1A"/>
            </a:solidFill>
            <a:ln w="4877" cap="flat">
              <a:noFill/>
              <a:prstDash val="solid"/>
              <a:miter/>
            </a:ln>
          </p:spPr>
          <p:txBody>
            <a:bodyPr rtlCol="0" anchor="ctr"/>
            <a:lstStyle/>
            <a:p>
              <a:endParaRPr lang="zh-CN" altLang="en-US"/>
            </a:p>
          </p:txBody>
        </p:sp>
        <p:sp>
          <p:nvSpPr>
            <p:cNvPr id="27" name="任意多边形: 形状 26"/>
            <p:cNvSpPr/>
            <p:nvPr/>
          </p:nvSpPr>
          <p:spPr>
            <a:xfrm>
              <a:off x="4907577" y="1467612"/>
              <a:ext cx="3158351" cy="165642"/>
            </a:xfrm>
            <a:custGeom>
              <a:avLst/>
              <a:gdLst>
                <a:gd name="connsiteX0" fmla="*/ 4389 w 4007754"/>
                <a:gd name="connsiteY0" fmla="*/ 139476 h 210190"/>
                <a:gd name="connsiteX1" fmla="*/ 4005316 w 4007754"/>
                <a:gd name="connsiteY1" fmla="*/ 0 h 210190"/>
                <a:gd name="connsiteX2" fmla="*/ 4007754 w 4007754"/>
                <a:gd name="connsiteY2" fmla="*/ 70714 h 210190"/>
                <a:gd name="connsiteX3" fmla="*/ 2438 w 4007754"/>
                <a:gd name="connsiteY3" fmla="*/ 210190 h 210190"/>
                <a:gd name="connsiteX4" fmla="*/ 0 w 4007754"/>
                <a:gd name="connsiteY4" fmla="*/ 139476 h 210190"/>
                <a:gd name="connsiteX5" fmla="*/ 4389 w 4007754"/>
                <a:gd name="connsiteY5" fmla="*/ 139476 h 210190"/>
                <a:gd name="connsiteX6" fmla="*/ 4389 w 4007754"/>
                <a:gd name="connsiteY6" fmla="*/ 139476 h 210190"/>
                <a:gd name="connsiteX7" fmla="*/ 3996538 w 4007754"/>
                <a:gd name="connsiteY7" fmla="*/ 9754 h 210190"/>
                <a:gd name="connsiteX8" fmla="*/ 9754 w 4007754"/>
                <a:gd name="connsiteY8" fmla="*/ 148742 h 210190"/>
                <a:gd name="connsiteX9" fmla="*/ 11704 w 4007754"/>
                <a:gd name="connsiteY9" fmla="*/ 200436 h 210190"/>
                <a:gd name="connsiteX10" fmla="*/ 3998488 w 4007754"/>
                <a:gd name="connsiteY10" fmla="*/ 61448 h 210190"/>
                <a:gd name="connsiteX11" fmla="*/ 3996538 w 4007754"/>
                <a:gd name="connsiteY11" fmla="*/ 9754 h 2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7754" h="210190">
                  <a:moveTo>
                    <a:pt x="4389" y="139476"/>
                  </a:moveTo>
                  <a:lnTo>
                    <a:pt x="4005316" y="0"/>
                  </a:lnTo>
                  <a:lnTo>
                    <a:pt x="4007754" y="70714"/>
                  </a:lnTo>
                  <a:lnTo>
                    <a:pt x="2438" y="210190"/>
                  </a:lnTo>
                  <a:lnTo>
                    <a:pt x="0" y="139476"/>
                  </a:lnTo>
                  <a:lnTo>
                    <a:pt x="4389" y="139476"/>
                  </a:lnTo>
                  <a:lnTo>
                    <a:pt x="4389" y="139476"/>
                  </a:lnTo>
                  <a:close/>
                  <a:moveTo>
                    <a:pt x="3996538" y="9754"/>
                  </a:moveTo>
                  <a:lnTo>
                    <a:pt x="9754" y="148742"/>
                  </a:lnTo>
                  <a:lnTo>
                    <a:pt x="11704" y="200436"/>
                  </a:lnTo>
                  <a:lnTo>
                    <a:pt x="3998488" y="61448"/>
                  </a:lnTo>
                  <a:lnTo>
                    <a:pt x="3996538" y="9754"/>
                  </a:lnTo>
                  <a:close/>
                </a:path>
              </a:pathLst>
            </a:custGeom>
            <a:solidFill>
              <a:srgbClr val="1A1A1A"/>
            </a:solidFill>
            <a:ln w="4877" cap="flat">
              <a:noFill/>
              <a:prstDash val="solid"/>
              <a:miter/>
            </a:ln>
          </p:spPr>
          <p:txBody>
            <a:bodyPr rtlCol="0" anchor="ctr"/>
            <a:lstStyle/>
            <a:p>
              <a:endParaRPr lang="zh-CN" altLang="en-US"/>
            </a:p>
          </p:txBody>
        </p:sp>
        <p:sp>
          <p:nvSpPr>
            <p:cNvPr id="28" name="任意多边形: 形状 27"/>
            <p:cNvSpPr/>
            <p:nvPr/>
          </p:nvSpPr>
          <p:spPr>
            <a:xfrm>
              <a:off x="4988669" y="1518727"/>
              <a:ext cx="3077259" cy="2385096"/>
            </a:xfrm>
            <a:custGeom>
              <a:avLst/>
              <a:gdLst>
                <a:gd name="connsiteX0" fmla="*/ 4389 w 3904853"/>
                <a:gd name="connsiteY0" fmla="*/ 132649 h 3026541"/>
                <a:gd name="connsiteX1" fmla="*/ 3803904 w 3904853"/>
                <a:gd name="connsiteY1" fmla="*/ 0 h 3026541"/>
                <a:gd name="connsiteX2" fmla="*/ 3904854 w 3904853"/>
                <a:gd name="connsiteY2" fmla="*/ 2893893 h 3026541"/>
                <a:gd name="connsiteX3" fmla="*/ 100950 w 3904853"/>
                <a:gd name="connsiteY3" fmla="*/ 3026542 h 3026541"/>
                <a:gd name="connsiteX4" fmla="*/ 0 w 3904853"/>
                <a:gd name="connsiteY4" fmla="*/ 132649 h 3026541"/>
                <a:gd name="connsiteX5" fmla="*/ 4389 w 3904853"/>
                <a:gd name="connsiteY5" fmla="*/ 132649 h 3026541"/>
                <a:gd name="connsiteX6" fmla="*/ 4389 w 3904853"/>
                <a:gd name="connsiteY6" fmla="*/ 132649 h 3026541"/>
                <a:gd name="connsiteX7" fmla="*/ 3794638 w 3904853"/>
                <a:gd name="connsiteY7" fmla="*/ 9754 h 3026541"/>
                <a:gd name="connsiteX8" fmla="*/ 9754 w 3904853"/>
                <a:gd name="connsiteY8" fmla="*/ 141915 h 3026541"/>
                <a:gd name="connsiteX9" fmla="*/ 110216 w 3904853"/>
                <a:gd name="connsiteY9" fmla="*/ 3016788 h 3026541"/>
                <a:gd name="connsiteX10" fmla="*/ 3895588 w 3904853"/>
                <a:gd name="connsiteY10" fmla="*/ 2884627 h 3026541"/>
                <a:gd name="connsiteX11" fmla="*/ 3794638 w 3904853"/>
                <a:gd name="connsiteY11" fmla="*/ 9754 h 3026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04853" h="3026541">
                  <a:moveTo>
                    <a:pt x="4389" y="132649"/>
                  </a:moveTo>
                  <a:lnTo>
                    <a:pt x="3803904" y="0"/>
                  </a:lnTo>
                  <a:lnTo>
                    <a:pt x="3904854" y="2893893"/>
                  </a:lnTo>
                  <a:lnTo>
                    <a:pt x="100950" y="3026542"/>
                  </a:lnTo>
                  <a:lnTo>
                    <a:pt x="0" y="132649"/>
                  </a:lnTo>
                  <a:lnTo>
                    <a:pt x="4389" y="132649"/>
                  </a:lnTo>
                  <a:lnTo>
                    <a:pt x="4389" y="132649"/>
                  </a:lnTo>
                  <a:close/>
                  <a:moveTo>
                    <a:pt x="3794638" y="9754"/>
                  </a:moveTo>
                  <a:lnTo>
                    <a:pt x="9754" y="141915"/>
                  </a:lnTo>
                  <a:lnTo>
                    <a:pt x="110216" y="3016788"/>
                  </a:lnTo>
                  <a:lnTo>
                    <a:pt x="3895588" y="2884627"/>
                  </a:lnTo>
                  <a:lnTo>
                    <a:pt x="3794638" y="9754"/>
                  </a:lnTo>
                  <a:close/>
                </a:path>
              </a:pathLst>
            </a:custGeom>
            <a:solidFill>
              <a:srgbClr val="1A1A1A"/>
            </a:solidFill>
            <a:ln w="4877" cap="flat">
              <a:noFill/>
              <a:prstDash val="solid"/>
              <a:miter/>
            </a:ln>
          </p:spPr>
          <p:txBody>
            <a:bodyPr rtlCol="0" anchor="ctr"/>
            <a:lstStyle/>
            <a:p>
              <a:endParaRPr lang="zh-CN" altLang="en-US"/>
            </a:p>
          </p:txBody>
        </p:sp>
        <p:sp>
          <p:nvSpPr>
            <p:cNvPr id="29" name="任意多边形: 形状 28"/>
            <p:cNvSpPr/>
            <p:nvPr/>
          </p:nvSpPr>
          <p:spPr>
            <a:xfrm>
              <a:off x="6463292" y="1276588"/>
              <a:ext cx="28858" cy="28858"/>
            </a:xfrm>
            <a:custGeom>
              <a:avLst/>
              <a:gdLst>
                <a:gd name="connsiteX0" fmla="*/ 17578 w 36619"/>
                <a:gd name="connsiteY0" fmla="*/ 22 h 36619"/>
                <a:gd name="connsiteX1" fmla="*/ 36598 w 36619"/>
                <a:gd name="connsiteY1" fmla="*/ 17578 h 36619"/>
                <a:gd name="connsiteX2" fmla="*/ 19041 w 36619"/>
                <a:gd name="connsiteY2" fmla="*/ 36598 h 36619"/>
                <a:gd name="connsiteX3" fmla="*/ 22 w 36619"/>
                <a:gd name="connsiteY3" fmla="*/ 19041 h 36619"/>
                <a:gd name="connsiteX4" fmla="*/ 17578 w 36619"/>
                <a:gd name="connsiteY4" fmla="*/ 22 h 36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19" h="36619">
                  <a:moveTo>
                    <a:pt x="17578" y="22"/>
                  </a:moveTo>
                  <a:cubicBezTo>
                    <a:pt x="27819" y="-466"/>
                    <a:pt x="36110" y="7337"/>
                    <a:pt x="36598" y="17578"/>
                  </a:cubicBezTo>
                  <a:cubicBezTo>
                    <a:pt x="37086" y="27819"/>
                    <a:pt x="29282" y="36110"/>
                    <a:pt x="19041" y="36598"/>
                  </a:cubicBezTo>
                  <a:cubicBezTo>
                    <a:pt x="8800" y="37085"/>
                    <a:pt x="510" y="29282"/>
                    <a:pt x="22" y="19041"/>
                  </a:cubicBezTo>
                  <a:cubicBezTo>
                    <a:pt x="-466" y="8800"/>
                    <a:pt x="7337" y="509"/>
                    <a:pt x="17578" y="22"/>
                  </a:cubicBezTo>
                  <a:close/>
                </a:path>
              </a:pathLst>
            </a:custGeom>
            <a:solidFill>
              <a:srgbClr val="1A1A1A"/>
            </a:solidFill>
            <a:ln w="4877" cap="flat">
              <a:noFill/>
              <a:prstDash val="solid"/>
              <a:miter/>
            </a:ln>
          </p:spPr>
          <p:txBody>
            <a:bodyPr rtlCol="0" anchor="ctr"/>
            <a:lstStyle/>
            <a:p>
              <a:endParaRPr lang="zh-CN" altLang="en-US"/>
            </a:p>
          </p:txBody>
        </p:sp>
        <p:sp>
          <p:nvSpPr>
            <p:cNvPr id="30" name="任意多边形: 形状 29"/>
            <p:cNvSpPr/>
            <p:nvPr/>
          </p:nvSpPr>
          <p:spPr>
            <a:xfrm>
              <a:off x="5209055" y="1809445"/>
              <a:ext cx="754849" cy="754849"/>
            </a:xfrm>
            <a:custGeom>
              <a:avLst/>
              <a:gdLst>
                <a:gd name="connsiteX0" fmla="*/ 462104 w 957857"/>
                <a:gd name="connsiteY0" fmla="*/ 271 h 957857"/>
                <a:gd name="connsiteX1" fmla="*/ 805431 w 957857"/>
                <a:gd name="connsiteY1" fmla="*/ 128531 h 957857"/>
                <a:gd name="connsiteX2" fmla="*/ 957586 w 957857"/>
                <a:gd name="connsiteY2" fmla="*/ 462104 h 957857"/>
                <a:gd name="connsiteX3" fmla="*/ 829327 w 957857"/>
                <a:gd name="connsiteY3" fmla="*/ 805430 h 957857"/>
                <a:gd name="connsiteX4" fmla="*/ 495754 w 957857"/>
                <a:gd name="connsiteY4" fmla="*/ 957587 h 957857"/>
                <a:gd name="connsiteX5" fmla="*/ 152427 w 957857"/>
                <a:gd name="connsiteY5" fmla="*/ 829327 h 957857"/>
                <a:gd name="connsiteX6" fmla="*/ 271 w 957857"/>
                <a:gd name="connsiteY6" fmla="*/ 495754 h 957857"/>
                <a:gd name="connsiteX7" fmla="*/ 128531 w 957857"/>
                <a:gd name="connsiteY7" fmla="*/ 152427 h 957857"/>
                <a:gd name="connsiteX8" fmla="*/ 462104 w 957857"/>
                <a:gd name="connsiteY8" fmla="*/ 271 h 957857"/>
                <a:gd name="connsiteX9" fmla="*/ 462104 w 957857"/>
                <a:gd name="connsiteY9" fmla="*/ 271 h 957857"/>
                <a:gd name="connsiteX10" fmla="*/ 797140 w 957857"/>
                <a:gd name="connsiteY10" fmla="*/ 137796 h 957857"/>
                <a:gd name="connsiteX11" fmla="*/ 462591 w 957857"/>
                <a:gd name="connsiteY11" fmla="*/ 12463 h 957857"/>
                <a:gd name="connsiteX12" fmla="*/ 137309 w 957857"/>
                <a:gd name="connsiteY12" fmla="*/ 160717 h 957857"/>
                <a:gd name="connsiteX13" fmla="*/ 11975 w 957857"/>
                <a:gd name="connsiteY13" fmla="*/ 495266 h 957857"/>
                <a:gd name="connsiteX14" fmla="*/ 160230 w 957857"/>
                <a:gd name="connsiteY14" fmla="*/ 820548 h 957857"/>
                <a:gd name="connsiteX15" fmla="*/ 494778 w 957857"/>
                <a:gd name="connsiteY15" fmla="*/ 945882 h 957857"/>
                <a:gd name="connsiteX16" fmla="*/ 820061 w 957857"/>
                <a:gd name="connsiteY16" fmla="*/ 797628 h 957857"/>
                <a:gd name="connsiteX17" fmla="*/ 945394 w 957857"/>
                <a:gd name="connsiteY17" fmla="*/ 463079 h 957857"/>
                <a:gd name="connsiteX18" fmla="*/ 797140 w 957857"/>
                <a:gd name="connsiteY18" fmla="*/ 137796 h 957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57857" h="957857">
                  <a:moveTo>
                    <a:pt x="462104" y="271"/>
                  </a:moveTo>
                  <a:cubicBezTo>
                    <a:pt x="594265" y="-4118"/>
                    <a:pt x="716185" y="45137"/>
                    <a:pt x="805431" y="128531"/>
                  </a:cubicBezTo>
                  <a:cubicBezTo>
                    <a:pt x="895164" y="212411"/>
                    <a:pt x="952710" y="329942"/>
                    <a:pt x="957586" y="462104"/>
                  </a:cubicBezTo>
                  <a:cubicBezTo>
                    <a:pt x="961976" y="594265"/>
                    <a:pt x="912720" y="716185"/>
                    <a:pt x="829327" y="805430"/>
                  </a:cubicBezTo>
                  <a:cubicBezTo>
                    <a:pt x="745934" y="895164"/>
                    <a:pt x="627915" y="952710"/>
                    <a:pt x="495754" y="957587"/>
                  </a:cubicBezTo>
                  <a:cubicBezTo>
                    <a:pt x="363592" y="961976"/>
                    <a:pt x="241672" y="912720"/>
                    <a:pt x="152427" y="829327"/>
                  </a:cubicBezTo>
                  <a:cubicBezTo>
                    <a:pt x="62694" y="745933"/>
                    <a:pt x="5147" y="627915"/>
                    <a:pt x="271" y="495754"/>
                  </a:cubicBezTo>
                  <a:cubicBezTo>
                    <a:pt x="-4118" y="363592"/>
                    <a:pt x="45137" y="241672"/>
                    <a:pt x="128531" y="152427"/>
                  </a:cubicBezTo>
                  <a:cubicBezTo>
                    <a:pt x="211924" y="62694"/>
                    <a:pt x="329455" y="4660"/>
                    <a:pt x="462104" y="271"/>
                  </a:cubicBezTo>
                  <a:lnTo>
                    <a:pt x="462104" y="271"/>
                  </a:lnTo>
                  <a:close/>
                  <a:moveTo>
                    <a:pt x="797140" y="137796"/>
                  </a:moveTo>
                  <a:cubicBezTo>
                    <a:pt x="709845" y="56354"/>
                    <a:pt x="591339" y="8074"/>
                    <a:pt x="462591" y="12463"/>
                  </a:cubicBezTo>
                  <a:cubicBezTo>
                    <a:pt x="333844" y="16852"/>
                    <a:pt x="218751" y="73423"/>
                    <a:pt x="137309" y="160717"/>
                  </a:cubicBezTo>
                  <a:cubicBezTo>
                    <a:pt x="55866" y="248012"/>
                    <a:pt x="7586" y="366518"/>
                    <a:pt x="11975" y="495266"/>
                  </a:cubicBezTo>
                  <a:cubicBezTo>
                    <a:pt x="16364" y="624013"/>
                    <a:pt x="72935" y="739106"/>
                    <a:pt x="160230" y="820548"/>
                  </a:cubicBezTo>
                  <a:cubicBezTo>
                    <a:pt x="247525" y="901991"/>
                    <a:pt x="366031" y="950271"/>
                    <a:pt x="494778" y="945882"/>
                  </a:cubicBezTo>
                  <a:cubicBezTo>
                    <a:pt x="623526" y="941493"/>
                    <a:pt x="738618" y="884922"/>
                    <a:pt x="820061" y="797628"/>
                  </a:cubicBezTo>
                  <a:cubicBezTo>
                    <a:pt x="901503" y="710333"/>
                    <a:pt x="949784" y="591827"/>
                    <a:pt x="945394" y="463079"/>
                  </a:cubicBezTo>
                  <a:cubicBezTo>
                    <a:pt x="940518" y="333844"/>
                    <a:pt x="884434" y="219239"/>
                    <a:pt x="797140" y="137796"/>
                  </a:cubicBezTo>
                  <a:close/>
                </a:path>
              </a:pathLst>
            </a:custGeom>
            <a:solidFill>
              <a:srgbClr val="000000"/>
            </a:solidFill>
            <a:ln w="4877" cap="flat">
              <a:noFill/>
              <a:prstDash val="solid"/>
              <a:miter/>
            </a:ln>
          </p:spPr>
          <p:txBody>
            <a:bodyPr rtlCol="0" anchor="ctr"/>
            <a:lstStyle/>
            <a:p>
              <a:endParaRPr lang="zh-CN" altLang="en-US"/>
            </a:p>
          </p:txBody>
        </p:sp>
        <p:sp>
          <p:nvSpPr>
            <p:cNvPr id="31" name="任意多边形: 形状 30"/>
            <p:cNvSpPr/>
            <p:nvPr/>
          </p:nvSpPr>
          <p:spPr>
            <a:xfrm>
              <a:off x="5312007" y="1912396"/>
              <a:ext cx="403413" cy="516787"/>
            </a:xfrm>
            <a:custGeom>
              <a:avLst/>
              <a:gdLst>
                <a:gd name="connsiteX0" fmla="*/ 184673 w 511906"/>
                <a:gd name="connsiteY0" fmla="*/ 655772 h 655771"/>
                <a:gd name="connsiteX1" fmla="*/ 40807 w 511906"/>
                <a:gd name="connsiteY1" fmla="*/ 184673 h 655771"/>
                <a:gd name="connsiteX2" fmla="*/ 511906 w 511906"/>
                <a:gd name="connsiteY2" fmla="*/ 40807 h 655771"/>
                <a:gd name="connsiteX3" fmla="*/ 184673 w 511906"/>
                <a:gd name="connsiteY3" fmla="*/ 655772 h 655771"/>
              </a:gdLst>
              <a:ahLst/>
              <a:cxnLst>
                <a:cxn ang="0">
                  <a:pos x="connsiteX0" y="connsiteY0"/>
                </a:cxn>
                <a:cxn ang="0">
                  <a:pos x="connsiteX1" y="connsiteY1"/>
                </a:cxn>
                <a:cxn ang="0">
                  <a:pos x="connsiteX2" y="connsiteY2"/>
                </a:cxn>
                <a:cxn ang="0">
                  <a:pos x="connsiteX3" y="connsiteY3"/>
                </a:cxn>
              </a:cxnLst>
              <a:rect l="l" t="t" r="r" b="b"/>
              <a:pathLst>
                <a:path w="511906" h="655771">
                  <a:moveTo>
                    <a:pt x="184673" y="655772"/>
                  </a:moveTo>
                  <a:cubicBezTo>
                    <a:pt x="14960" y="565551"/>
                    <a:pt x="-49413" y="354873"/>
                    <a:pt x="40807" y="184673"/>
                  </a:cubicBezTo>
                  <a:cubicBezTo>
                    <a:pt x="131028" y="14960"/>
                    <a:pt x="341706" y="-49413"/>
                    <a:pt x="511906" y="40807"/>
                  </a:cubicBezTo>
                  <a:lnTo>
                    <a:pt x="184673" y="655772"/>
                  </a:lnTo>
                  <a:close/>
                </a:path>
              </a:pathLst>
            </a:custGeom>
            <a:solidFill>
              <a:srgbClr val="5A78ED"/>
            </a:solidFill>
            <a:ln w="4877" cap="flat">
              <a:noFill/>
              <a:prstDash val="solid"/>
              <a:miter/>
            </a:ln>
          </p:spPr>
          <p:txBody>
            <a:bodyPr rtlCol="0" anchor="ctr"/>
            <a:lstStyle/>
            <a:p>
              <a:endParaRPr lang="zh-CN" altLang="en-US"/>
            </a:p>
          </p:txBody>
        </p:sp>
        <p:sp>
          <p:nvSpPr>
            <p:cNvPr id="32" name="任意多边形: 形状 31"/>
            <p:cNvSpPr/>
            <p:nvPr/>
          </p:nvSpPr>
          <p:spPr>
            <a:xfrm>
              <a:off x="6123185" y="1859620"/>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3" name="任意多边形: 形状 32"/>
            <p:cNvSpPr/>
            <p:nvPr/>
          </p:nvSpPr>
          <p:spPr>
            <a:xfrm>
              <a:off x="6029410" y="1878068"/>
              <a:ext cx="74558" cy="11914"/>
            </a:xfrm>
            <a:custGeom>
              <a:avLst/>
              <a:gdLst>
                <a:gd name="connsiteX0" fmla="*/ 6340 w 94609"/>
                <a:gd name="connsiteY0" fmla="*/ 15118 h 15118"/>
                <a:gd name="connsiteX1" fmla="*/ 0 w 94609"/>
                <a:gd name="connsiteY1" fmla="*/ 9266 h 15118"/>
                <a:gd name="connsiteX2" fmla="*/ 5852 w 94609"/>
                <a:gd name="connsiteY2" fmla="*/ 2926 h 15118"/>
                <a:gd name="connsiteX3" fmla="*/ 88270 w 94609"/>
                <a:gd name="connsiteY3" fmla="*/ 0 h 15118"/>
                <a:gd name="connsiteX4" fmla="*/ 94610 w 94609"/>
                <a:gd name="connsiteY4" fmla="*/ 5852 h 15118"/>
                <a:gd name="connsiteX5" fmla="*/ 88758 w 94609"/>
                <a:gd name="connsiteY5" fmla="*/ 12192 h 15118"/>
                <a:gd name="connsiteX6" fmla="*/ 6340 w 94609"/>
                <a:gd name="connsiteY6" fmla="*/ 15118 h 1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609" h="15118">
                  <a:moveTo>
                    <a:pt x="6340" y="15118"/>
                  </a:moveTo>
                  <a:cubicBezTo>
                    <a:pt x="2926" y="15118"/>
                    <a:pt x="0" y="12680"/>
                    <a:pt x="0" y="9266"/>
                  </a:cubicBezTo>
                  <a:cubicBezTo>
                    <a:pt x="0" y="5852"/>
                    <a:pt x="2438" y="2926"/>
                    <a:pt x="5852" y="2926"/>
                  </a:cubicBezTo>
                  <a:lnTo>
                    <a:pt x="88270" y="0"/>
                  </a:lnTo>
                  <a:cubicBezTo>
                    <a:pt x="91684" y="0"/>
                    <a:pt x="94610" y="2438"/>
                    <a:pt x="94610" y="5852"/>
                  </a:cubicBezTo>
                  <a:cubicBezTo>
                    <a:pt x="94610" y="9266"/>
                    <a:pt x="92171" y="12192"/>
                    <a:pt x="88758" y="12192"/>
                  </a:cubicBezTo>
                  <a:lnTo>
                    <a:pt x="6340" y="15118"/>
                  </a:lnTo>
                  <a:close/>
                </a:path>
              </a:pathLst>
            </a:custGeom>
            <a:solidFill>
              <a:srgbClr val="1A1A1A"/>
            </a:solidFill>
            <a:ln w="4877" cap="flat">
              <a:noFill/>
              <a:prstDash val="solid"/>
              <a:miter/>
            </a:ln>
          </p:spPr>
          <p:txBody>
            <a:bodyPr rtlCol="0" anchor="ctr"/>
            <a:lstStyle/>
            <a:p>
              <a:endParaRPr lang="zh-CN" altLang="en-US"/>
            </a:p>
          </p:txBody>
        </p:sp>
        <p:sp>
          <p:nvSpPr>
            <p:cNvPr id="34" name="任意多边形: 形状 33"/>
            <p:cNvSpPr/>
            <p:nvPr/>
          </p:nvSpPr>
          <p:spPr>
            <a:xfrm>
              <a:off x="6666615" y="1855777"/>
              <a:ext cx="74558" cy="11914"/>
            </a:xfrm>
            <a:custGeom>
              <a:avLst/>
              <a:gdLst>
                <a:gd name="connsiteX0" fmla="*/ 6340 w 94610"/>
                <a:gd name="connsiteY0" fmla="*/ 15118 h 15118"/>
                <a:gd name="connsiteX1" fmla="*/ 0 w 94610"/>
                <a:gd name="connsiteY1" fmla="*/ 9266 h 15118"/>
                <a:gd name="connsiteX2" fmla="*/ 5852 w 94610"/>
                <a:gd name="connsiteY2" fmla="*/ 2926 h 15118"/>
                <a:gd name="connsiteX3" fmla="*/ 88270 w 94610"/>
                <a:gd name="connsiteY3" fmla="*/ 0 h 15118"/>
                <a:gd name="connsiteX4" fmla="*/ 94610 w 94610"/>
                <a:gd name="connsiteY4" fmla="*/ 5852 h 15118"/>
                <a:gd name="connsiteX5" fmla="*/ 88758 w 94610"/>
                <a:gd name="connsiteY5" fmla="*/ 12192 h 15118"/>
                <a:gd name="connsiteX6" fmla="*/ 6340 w 94610"/>
                <a:gd name="connsiteY6" fmla="*/ 15118 h 1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610" h="15118">
                  <a:moveTo>
                    <a:pt x="6340" y="15118"/>
                  </a:moveTo>
                  <a:cubicBezTo>
                    <a:pt x="2926" y="15118"/>
                    <a:pt x="0" y="12680"/>
                    <a:pt x="0" y="9266"/>
                  </a:cubicBezTo>
                  <a:cubicBezTo>
                    <a:pt x="0" y="5852"/>
                    <a:pt x="2438" y="2926"/>
                    <a:pt x="5852" y="2926"/>
                  </a:cubicBezTo>
                  <a:lnTo>
                    <a:pt x="88270" y="0"/>
                  </a:lnTo>
                  <a:cubicBezTo>
                    <a:pt x="91684" y="0"/>
                    <a:pt x="94610" y="2438"/>
                    <a:pt x="94610" y="5852"/>
                  </a:cubicBezTo>
                  <a:cubicBezTo>
                    <a:pt x="94610" y="9266"/>
                    <a:pt x="92172" y="12192"/>
                    <a:pt x="88758" y="12192"/>
                  </a:cubicBezTo>
                  <a:lnTo>
                    <a:pt x="6340" y="15118"/>
                  </a:lnTo>
                  <a:close/>
                </a:path>
              </a:pathLst>
            </a:custGeom>
            <a:solidFill>
              <a:srgbClr val="1A1A1A"/>
            </a:solidFill>
            <a:ln w="4877" cap="flat">
              <a:noFill/>
              <a:prstDash val="solid"/>
              <a:miter/>
            </a:ln>
          </p:spPr>
          <p:txBody>
            <a:bodyPr rtlCol="0" anchor="ctr"/>
            <a:lstStyle/>
            <a:p>
              <a:endParaRPr lang="zh-CN" altLang="en-US"/>
            </a:p>
          </p:txBody>
        </p:sp>
        <p:sp>
          <p:nvSpPr>
            <p:cNvPr id="35" name="任意多边形: 形状 34"/>
            <p:cNvSpPr/>
            <p:nvPr/>
          </p:nvSpPr>
          <p:spPr>
            <a:xfrm>
              <a:off x="6129334" y="2039482"/>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6" name="任意多边形: 形状 35"/>
            <p:cNvSpPr/>
            <p:nvPr/>
          </p:nvSpPr>
          <p:spPr>
            <a:xfrm>
              <a:off x="6130871" y="2100589"/>
              <a:ext cx="212145" cy="16526"/>
            </a:xfrm>
            <a:custGeom>
              <a:avLst/>
              <a:gdLst>
                <a:gd name="connsiteX0" fmla="*/ 6340 w 269199"/>
                <a:gd name="connsiteY0" fmla="*/ 20970 h 20970"/>
                <a:gd name="connsiteX1" fmla="*/ 0 w 269199"/>
                <a:gd name="connsiteY1" fmla="*/ 15118 h 20970"/>
                <a:gd name="connsiteX2" fmla="*/ 5852 w 269199"/>
                <a:gd name="connsiteY2" fmla="*/ 8778 h 20970"/>
                <a:gd name="connsiteX3" fmla="*/ 262860 w 269199"/>
                <a:gd name="connsiteY3" fmla="*/ 0 h 20970"/>
                <a:gd name="connsiteX4" fmla="*/ 269199 w 269199"/>
                <a:gd name="connsiteY4" fmla="*/ 5852 h 20970"/>
                <a:gd name="connsiteX5" fmla="*/ 263347 w 269199"/>
                <a:gd name="connsiteY5" fmla="*/ 12192 h 20970"/>
                <a:gd name="connsiteX6" fmla="*/ 6340 w 269199"/>
                <a:gd name="connsiteY6" fmla="*/ 20970 h 2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199" h="20970">
                  <a:moveTo>
                    <a:pt x="6340" y="20970"/>
                  </a:moveTo>
                  <a:cubicBezTo>
                    <a:pt x="2926" y="20970"/>
                    <a:pt x="0" y="18532"/>
                    <a:pt x="0" y="15118"/>
                  </a:cubicBezTo>
                  <a:cubicBezTo>
                    <a:pt x="0" y="11704"/>
                    <a:pt x="2438" y="8778"/>
                    <a:pt x="5852" y="8778"/>
                  </a:cubicBezTo>
                  <a:lnTo>
                    <a:pt x="262860" y="0"/>
                  </a:lnTo>
                  <a:cubicBezTo>
                    <a:pt x="266273" y="0"/>
                    <a:pt x="269199" y="2438"/>
                    <a:pt x="269199" y="5852"/>
                  </a:cubicBezTo>
                  <a:cubicBezTo>
                    <a:pt x="269199" y="9266"/>
                    <a:pt x="266761" y="12192"/>
                    <a:pt x="263347" y="12192"/>
                  </a:cubicBezTo>
                  <a:lnTo>
                    <a:pt x="6340" y="20970"/>
                  </a:lnTo>
                  <a:close/>
                </a:path>
              </a:pathLst>
            </a:custGeom>
            <a:solidFill>
              <a:srgbClr val="1A1A1A"/>
            </a:solidFill>
            <a:ln w="4877" cap="flat">
              <a:noFill/>
              <a:prstDash val="solid"/>
              <a:miter/>
            </a:ln>
          </p:spPr>
          <p:txBody>
            <a:bodyPr rtlCol="0" anchor="ctr"/>
            <a:lstStyle/>
            <a:p>
              <a:endParaRPr lang="zh-CN" altLang="en-US"/>
            </a:p>
          </p:txBody>
        </p:sp>
        <p:sp>
          <p:nvSpPr>
            <p:cNvPr id="37" name="任意多边形: 形状 36"/>
            <p:cNvSpPr/>
            <p:nvPr/>
          </p:nvSpPr>
          <p:spPr>
            <a:xfrm>
              <a:off x="6132793" y="214017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8" name="任意多边形: 形状 37"/>
            <p:cNvSpPr/>
            <p:nvPr/>
          </p:nvSpPr>
          <p:spPr>
            <a:xfrm>
              <a:off x="6134714" y="2190905"/>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9" name="任意多边形: 形状 38"/>
            <p:cNvSpPr/>
            <p:nvPr/>
          </p:nvSpPr>
          <p:spPr>
            <a:xfrm>
              <a:off x="6136251" y="2255087"/>
              <a:ext cx="120292" cy="13451"/>
            </a:xfrm>
            <a:custGeom>
              <a:avLst/>
              <a:gdLst>
                <a:gd name="connsiteX0" fmla="*/ 6340 w 152643"/>
                <a:gd name="connsiteY0" fmla="*/ 17069 h 17068"/>
                <a:gd name="connsiteX1" fmla="*/ 0 w 152643"/>
                <a:gd name="connsiteY1" fmla="*/ 11217 h 17068"/>
                <a:gd name="connsiteX2" fmla="*/ 5852 w 152643"/>
                <a:gd name="connsiteY2" fmla="*/ 4877 h 17068"/>
                <a:gd name="connsiteX3" fmla="*/ 146304 w 152643"/>
                <a:gd name="connsiteY3" fmla="*/ 0 h 17068"/>
                <a:gd name="connsiteX4" fmla="*/ 152644 w 152643"/>
                <a:gd name="connsiteY4" fmla="*/ 5852 h 17068"/>
                <a:gd name="connsiteX5" fmla="*/ 146792 w 152643"/>
                <a:gd name="connsiteY5" fmla="*/ 12192 h 17068"/>
                <a:gd name="connsiteX6" fmla="*/ 6340 w 152643"/>
                <a:gd name="connsiteY6" fmla="*/ 17069 h 17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643" h="17068">
                  <a:moveTo>
                    <a:pt x="6340" y="17069"/>
                  </a:moveTo>
                  <a:cubicBezTo>
                    <a:pt x="2926" y="17069"/>
                    <a:pt x="0" y="14630"/>
                    <a:pt x="0" y="11217"/>
                  </a:cubicBezTo>
                  <a:cubicBezTo>
                    <a:pt x="0" y="7803"/>
                    <a:pt x="2438" y="4877"/>
                    <a:pt x="5852" y="4877"/>
                  </a:cubicBezTo>
                  <a:lnTo>
                    <a:pt x="146304" y="0"/>
                  </a:lnTo>
                  <a:cubicBezTo>
                    <a:pt x="149718" y="0"/>
                    <a:pt x="152644" y="2438"/>
                    <a:pt x="152644" y="5852"/>
                  </a:cubicBezTo>
                  <a:cubicBezTo>
                    <a:pt x="152644" y="9266"/>
                    <a:pt x="150205" y="12192"/>
                    <a:pt x="146792" y="12192"/>
                  </a:cubicBezTo>
                  <a:lnTo>
                    <a:pt x="6340" y="17069"/>
                  </a:lnTo>
                  <a:close/>
                </a:path>
              </a:pathLst>
            </a:custGeom>
            <a:solidFill>
              <a:srgbClr val="1A1A1A"/>
            </a:solidFill>
            <a:ln w="4877" cap="flat">
              <a:noFill/>
              <a:prstDash val="solid"/>
              <a:miter/>
            </a:ln>
          </p:spPr>
          <p:txBody>
            <a:bodyPr rtlCol="0" anchor="ctr"/>
            <a:lstStyle/>
            <a:p>
              <a:endParaRPr lang="zh-CN" altLang="en-US"/>
            </a:p>
          </p:txBody>
        </p:sp>
        <p:sp>
          <p:nvSpPr>
            <p:cNvPr id="40" name="任意多边形: 形状 39"/>
            <p:cNvSpPr/>
            <p:nvPr/>
          </p:nvSpPr>
          <p:spPr>
            <a:xfrm>
              <a:off x="6138174" y="2291597"/>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1" name="任意多边形: 形状 40"/>
            <p:cNvSpPr/>
            <p:nvPr/>
          </p:nvSpPr>
          <p:spPr>
            <a:xfrm>
              <a:off x="6139711" y="2356932"/>
              <a:ext cx="81475" cy="12298"/>
            </a:xfrm>
            <a:custGeom>
              <a:avLst/>
              <a:gdLst>
                <a:gd name="connsiteX0" fmla="*/ 6340 w 103387"/>
                <a:gd name="connsiteY0" fmla="*/ 15606 h 15605"/>
                <a:gd name="connsiteX1" fmla="*/ 0 w 103387"/>
                <a:gd name="connsiteY1" fmla="*/ 9754 h 15605"/>
                <a:gd name="connsiteX2" fmla="*/ 5852 w 103387"/>
                <a:gd name="connsiteY2" fmla="*/ 3414 h 15605"/>
                <a:gd name="connsiteX3" fmla="*/ 97048 w 103387"/>
                <a:gd name="connsiteY3" fmla="*/ 0 h 15605"/>
                <a:gd name="connsiteX4" fmla="*/ 103388 w 103387"/>
                <a:gd name="connsiteY4" fmla="*/ 5852 h 15605"/>
                <a:gd name="connsiteX5" fmla="*/ 97536 w 103387"/>
                <a:gd name="connsiteY5" fmla="*/ 12192 h 15605"/>
                <a:gd name="connsiteX6" fmla="*/ 6340 w 103387"/>
                <a:gd name="connsiteY6" fmla="*/ 15606 h 1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387" h="15605">
                  <a:moveTo>
                    <a:pt x="6340" y="15606"/>
                  </a:moveTo>
                  <a:cubicBezTo>
                    <a:pt x="2926" y="15606"/>
                    <a:pt x="0" y="13167"/>
                    <a:pt x="0" y="9754"/>
                  </a:cubicBezTo>
                  <a:cubicBezTo>
                    <a:pt x="0" y="6340"/>
                    <a:pt x="2438" y="3414"/>
                    <a:pt x="5852" y="3414"/>
                  </a:cubicBezTo>
                  <a:lnTo>
                    <a:pt x="97048" y="0"/>
                  </a:lnTo>
                  <a:cubicBezTo>
                    <a:pt x="100462" y="0"/>
                    <a:pt x="103388" y="2438"/>
                    <a:pt x="103388" y="5852"/>
                  </a:cubicBezTo>
                  <a:cubicBezTo>
                    <a:pt x="103388" y="9266"/>
                    <a:pt x="100950" y="12192"/>
                    <a:pt x="97536" y="12192"/>
                  </a:cubicBezTo>
                  <a:lnTo>
                    <a:pt x="6340" y="15606"/>
                  </a:lnTo>
                  <a:close/>
                </a:path>
              </a:pathLst>
            </a:custGeom>
            <a:solidFill>
              <a:srgbClr val="1A1A1A"/>
            </a:solidFill>
            <a:ln w="4877" cap="flat">
              <a:noFill/>
              <a:prstDash val="solid"/>
              <a:miter/>
            </a:ln>
          </p:spPr>
          <p:txBody>
            <a:bodyPr rtlCol="0" anchor="ctr"/>
            <a:lstStyle/>
            <a:p>
              <a:endParaRPr lang="zh-CN" altLang="en-US"/>
            </a:p>
          </p:txBody>
        </p:sp>
        <p:sp>
          <p:nvSpPr>
            <p:cNvPr id="42" name="任意多边形: 形状 41"/>
            <p:cNvSpPr/>
            <p:nvPr/>
          </p:nvSpPr>
          <p:spPr>
            <a:xfrm>
              <a:off x="6238866" y="2348477"/>
              <a:ext cx="232898" cy="17294"/>
            </a:xfrm>
            <a:custGeom>
              <a:avLst/>
              <a:gdLst>
                <a:gd name="connsiteX0" fmla="*/ 6340 w 295533"/>
                <a:gd name="connsiteY0" fmla="*/ 21946 h 21945"/>
                <a:gd name="connsiteX1" fmla="*/ 0 w 295533"/>
                <a:gd name="connsiteY1" fmla="*/ 16094 h 21945"/>
                <a:gd name="connsiteX2" fmla="*/ 5852 w 295533"/>
                <a:gd name="connsiteY2" fmla="*/ 9754 h 21945"/>
                <a:gd name="connsiteX3" fmla="*/ 289194 w 295533"/>
                <a:gd name="connsiteY3" fmla="*/ 0 h 21945"/>
                <a:gd name="connsiteX4" fmla="*/ 295534 w 295533"/>
                <a:gd name="connsiteY4" fmla="*/ 5852 h 21945"/>
                <a:gd name="connsiteX5" fmla="*/ 289682 w 295533"/>
                <a:gd name="connsiteY5" fmla="*/ 12192 h 21945"/>
                <a:gd name="connsiteX6" fmla="*/ 6340 w 295533"/>
                <a:gd name="connsiteY6" fmla="*/ 21946 h 21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533" h="21945">
                  <a:moveTo>
                    <a:pt x="6340" y="21946"/>
                  </a:moveTo>
                  <a:cubicBezTo>
                    <a:pt x="2926" y="21946"/>
                    <a:pt x="0" y="19507"/>
                    <a:pt x="0" y="16094"/>
                  </a:cubicBezTo>
                  <a:cubicBezTo>
                    <a:pt x="0" y="12680"/>
                    <a:pt x="2438" y="9754"/>
                    <a:pt x="5852" y="9754"/>
                  </a:cubicBezTo>
                  <a:lnTo>
                    <a:pt x="289194" y="0"/>
                  </a:lnTo>
                  <a:cubicBezTo>
                    <a:pt x="292608" y="0"/>
                    <a:pt x="295534" y="2438"/>
                    <a:pt x="295534" y="5852"/>
                  </a:cubicBezTo>
                  <a:cubicBezTo>
                    <a:pt x="295534" y="9266"/>
                    <a:pt x="293096" y="12192"/>
                    <a:pt x="289682" y="12192"/>
                  </a:cubicBezTo>
                  <a:lnTo>
                    <a:pt x="6340" y="21946"/>
                  </a:lnTo>
                  <a:close/>
                </a:path>
              </a:pathLst>
            </a:custGeom>
            <a:solidFill>
              <a:srgbClr val="1A1A1A"/>
            </a:solidFill>
            <a:ln w="4877" cap="flat">
              <a:noFill/>
              <a:prstDash val="solid"/>
              <a:miter/>
            </a:ln>
          </p:spPr>
          <p:txBody>
            <a:bodyPr rtlCol="0" anchor="ctr"/>
            <a:lstStyle/>
            <a:p>
              <a:endParaRPr lang="zh-CN" altLang="en-US"/>
            </a:p>
          </p:txBody>
        </p:sp>
        <p:sp>
          <p:nvSpPr>
            <p:cNvPr id="43" name="任意多边形: 形状 42"/>
            <p:cNvSpPr/>
            <p:nvPr/>
          </p:nvSpPr>
          <p:spPr>
            <a:xfrm>
              <a:off x="6284984" y="2251628"/>
              <a:ext cx="64950" cy="11529"/>
            </a:xfrm>
            <a:custGeom>
              <a:avLst/>
              <a:gdLst>
                <a:gd name="connsiteX0" fmla="*/ 6340 w 82417"/>
                <a:gd name="connsiteY0" fmla="*/ 14630 h 14630"/>
                <a:gd name="connsiteX1" fmla="*/ 0 w 82417"/>
                <a:gd name="connsiteY1" fmla="*/ 8778 h 14630"/>
                <a:gd name="connsiteX2" fmla="*/ 5852 w 82417"/>
                <a:gd name="connsiteY2" fmla="*/ 2438 h 14630"/>
                <a:gd name="connsiteX3" fmla="*/ 76078 w 82417"/>
                <a:gd name="connsiteY3" fmla="*/ 0 h 14630"/>
                <a:gd name="connsiteX4" fmla="*/ 82418 w 82417"/>
                <a:gd name="connsiteY4" fmla="*/ 5852 h 14630"/>
                <a:gd name="connsiteX5" fmla="*/ 76566 w 82417"/>
                <a:gd name="connsiteY5" fmla="*/ 12192 h 14630"/>
                <a:gd name="connsiteX6" fmla="*/ 6340 w 82417"/>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7" h="14630">
                  <a:moveTo>
                    <a:pt x="6340" y="14630"/>
                  </a:moveTo>
                  <a:cubicBezTo>
                    <a:pt x="2926" y="14630"/>
                    <a:pt x="0" y="12192"/>
                    <a:pt x="0" y="8778"/>
                  </a:cubicBezTo>
                  <a:cubicBezTo>
                    <a:pt x="0" y="5365"/>
                    <a:pt x="2438" y="2438"/>
                    <a:pt x="5852" y="2438"/>
                  </a:cubicBezTo>
                  <a:lnTo>
                    <a:pt x="76078" y="0"/>
                  </a:lnTo>
                  <a:cubicBezTo>
                    <a:pt x="79492" y="0"/>
                    <a:pt x="82418" y="2438"/>
                    <a:pt x="82418" y="5852"/>
                  </a:cubicBezTo>
                  <a:cubicBezTo>
                    <a:pt x="82418" y="9266"/>
                    <a:pt x="79979" y="12192"/>
                    <a:pt x="76566"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44" name="任意多边形: 形状 43"/>
            <p:cNvSpPr/>
            <p:nvPr/>
          </p:nvSpPr>
          <p:spPr>
            <a:xfrm>
              <a:off x="6370304" y="2097515"/>
              <a:ext cx="64566" cy="11529"/>
            </a:xfrm>
            <a:custGeom>
              <a:avLst/>
              <a:gdLst>
                <a:gd name="connsiteX0" fmla="*/ 6340 w 81930"/>
                <a:gd name="connsiteY0" fmla="*/ 14630 h 14630"/>
                <a:gd name="connsiteX1" fmla="*/ 0 w 81930"/>
                <a:gd name="connsiteY1" fmla="*/ 8778 h 14630"/>
                <a:gd name="connsiteX2" fmla="*/ 5852 w 81930"/>
                <a:gd name="connsiteY2" fmla="*/ 2438 h 14630"/>
                <a:gd name="connsiteX3" fmla="*/ 75590 w 81930"/>
                <a:gd name="connsiteY3" fmla="*/ 0 h 14630"/>
                <a:gd name="connsiteX4" fmla="*/ 81930 w 81930"/>
                <a:gd name="connsiteY4" fmla="*/ 5852 h 14630"/>
                <a:gd name="connsiteX5" fmla="*/ 76078 w 81930"/>
                <a:gd name="connsiteY5" fmla="*/ 12192 h 14630"/>
                <a:gd name="connsiteX6" fmla="*/ 6340 w 81930"/>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30" h="14630">
                  <a:moveTo>
                    <a:pt x="6340" y="14630"/>
                  </a:moveTo>
                  <a:cubicBezTo>
                    <a:pt x="2926" y="14630"/>
                    <a:pt x="0" y="12192"/>
                    <a:pt x="0" y="8778"/>
                  </a:cubicBezTo>
                  <a:cubicBezTo>
                    <a:pt x="0" y="5364"/>
                    <a:pt x="2438" y="2438"/>
                    <a:pt x="5852" y="2438"/>
                  </a:cubicBezTo>
                  <a:lnTo>
                    <a:pt x="75590" y="0"/>
                  </a:lnTo>
                  <a:cubicBezTo>
                    <a:pt x="79004" y="0"/>
                    <a:pt x="81930" y="2438"/>
                    <a:pt x="81930" y="5852"/>
                  </a:cubicBezTo>
                  <a:cubicBezTo>
                    <a:pt x="81930" y="9266"/>
                    <a:pt x="79492" y="12192"/>
                    <a:pt x="76078"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45" name="任意多边形: 形状 44"/>
            <p:cNvSpPr/>
            <p:nvPr/>
          </p:nvSpPr>
          <p:spPr>
            <a:xfrm>
              <a:off x="5355695" y="2855012"/>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5"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6" name="任意多边形: 形状 45"/>
            <p:cNvSpPr/>
            <p:nvPr/>
          </p:nvSpPr>
          <p:spPr>
            <a:xfrm>
              <a:off x="5357233" y="2916119"/>
              <a:ext cx="212145" cy="16526"/>
            </a:xfrm>
            <a:custGeom>
              <a:avLst/>
              <a:gdLst>
                <a:gd name="connsiteX0" fmla="*/ 6340 w 269199"/>
                <a:gd name="connsiteY0" fmla="*/ 20970 h 20970"/>
                <a:gd name="connsiteX1" fmla="*/ 0 w 269199"/>
                <a:gd name="connsiteY1" fmla="*/ 15118 h 20970"/>
                <a:gd name="connsiteX2" fmla="*/ 5852 w 269199"/>
                <a:gd name="connsiteY2" fmla="*/ 8778 h 20970"/>
                <a:gd name="connsiteX3" fmla="*/ 262860 w 269199"/>
                <a:gd name="connsiteY3" fmla="*/ 0 h 20970"/>
                <a:gd name="connsiteX4" fmla="*/ 269199 w 269199"/>
                <a:gd name="connsiteY4" fmla="*/ 5852 h 20970"/>
                <a:gd name="connsiteX5" fmla="*/ 263347 w 269199"/>
                <a:gd name="connsiteY5" fmla="*/ 12192 h 20970"/>
                <a:gd name="connsiteX6" fmla="*/ 6340 w 269199"/>
                <a:gd name="connsiteY6" fmla="*/ 20970 h 2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199" h="20970">
                  <a:moveTo>
                    <a:pt x="6340" y="20970"/>
                  </a:moveTo>
                  <a:cubicBezTo>
                    <a:pt x="2926" y="20970"/>
                    <a:pt x="0" y="18532"/>
                    <a:pt x="0" y="15118"/>
                  </a:cubicBezTo>
                  <a:cubicBezTo>
                    <a:pt x="0" y="11704"/>
                    <a:pt x="2438" y="8778"/>
                    <a:pt x="5852" y="8778"/>
                  </a:cubicBezTo>
                  <a:lnTo>
                    <a:pt x="262860" y="0"/>
                  </a:lnTo>
                  <a:cubicBezTo>
                    <a:pt x="266273" y="0"/>
                    <a:pt x="269199" y="2438"/>
                    <a:pt x="269199" y="5852"/>
                  </a:cubicBezTo>
                  <a:cubicBezTo>
                    <a:pt x="269199" y="9266"/>
                    <a:pt x="266761" y="12192"/>
                    <a:pt x="263347" y="12192"/>
                  </a:cubicBezTo>
                  <a:lnTo>
                    <a:pt x="6340" y="20970"/>
                  </a:lnTo>
                  <a:close/>
                </a:path>
              </a:pathLst>
            </a:custGeom>
            <a:solidFill>
              <a:srgbClr val="1A1A1A"/>
            </a:solidFill>
            <a:ln w="4877" cap="flat">
              <a:noFill/>
              <a:prstDash val="solid"/>
              <a:miter/>
            </a:ln>
          </p:spPr>
          <p:txBody>
            <a:bodyPr rtlCol="0" anchor="ctr"/>
            <a:lstStyle/>
            <a:p>
              <a:endParaRPr lang="zh-CN" altLang="en-US"/>
            </a:p>
          </p:txBody>
        </p:sp>
        <p:sp>
          <p:nvSpPr>
            <p:cNvPr id="47" name="任意多边形: 形状 46"/>
            <p:cNvSpPr/>
            <p:nvPr/>
          </p:nvSpPr>
          <p:spPr>
            <a:xfrm>
              <a:off x="5359154" y="295570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8" name="任意多边形: 形状 47"/>
            <p:cNvSpPr/>
            <p:nvPr/>
          </p:nvSpPr>
          <p:spPr>
            <a:xfrm>
              <a:off x="5361076" y="300643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9" name="任意多边形: 形状 48"/>
            <p:cNvSpPr/>
            <p:nvPr/>
          </p:nvSpPr>
          <p:spPr>
            <a:xfrm>
              <a:off x="5362614" y="3070616"/>
              <a:ext cx="120292" cy="13451"/>
            </a:xfrm>
            <a:custGeom>
              <a:avLst/>
              <a:gdLst>
                <a:gd name="connsiteX0" fmla="*/ 6340 w 152643"/>
                <a:gd name="connsiteY0" fmla="*/ 17069 h 17068"/>
                <a:gd name="connsiteX1" fmla="*/ 0 w 152643"/>
                <a:gd name="connsiteY1" fmla="*/ 11217 h 17068"/>
                <a:gd name="connsiteX2" fmla="*/ 5852 w 152643"/>
                <a:gd name="connsiteY2" fmla="*/ 4877 h 17068"/>
                <a:gd name="connsiteX3" fmla="*/ 146304 w 152643"/>
                <a:gd name="connsiteY3" fmla="*/ 0 h 17068"/>
                <a:gd name="connsiteX4" fmla="*/ 152644 w 152643"/>
                <a:gd name="connsiteY4" fmla="*/ 5852 h 17068"/>
                <a:gd name="connsiteX5" fmla="*/ 146792 w 152643"/>
                <a:gd name="connsiteY5" fmla="*/ 12192 h 17068"/>
                <a:gd name="connsiteX6" fmla="*/ 6340 w 152643"/>
                <a:gd name="connsiteY6" fmla="*/ 17069 h 17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643" h="17068">
                  <a:moveTo>
                    <a:pt x="6340" y="17069"/>
                  </a:moveTo>
                  <a:cubicBezTo>
                    <a:pt x="2926" y="17069"/>
                    <a:pt x="0" y="14630"/>
                    <a:pt x="0" y="11217"/>
                  </a:cubicBezTo>
                  <a:cubicBezTo>
                    <a:pt x="0" y="7803"/>
                    <a:pt x="2438" y="4877"/>
                    <a:pt x="5852" y="4877"/>
                  </a:cubicBezTo>
                  <a:lnTo>
                    <a:pt x="146304" y="0"/>
                  </a:lnTo>
                  <a:cubicBezTo>
                    <a:pt x="149718" y="0"/>
                    <a:pt x="152644" y="2438"/>
                    <a:pt x="152644" y="5852"/>
                  </a:cubicBezTo>
                  <a:cubicBezTo>
                    <a:pt x="152644" y="9266"/>
                    <a:pt x="150205" y="12192"/>
                    <a:pt x="146792" y="12192"/>
                  </a:cubicBezTo>
                  <a:lnTo>
                    <a:pt x="6340" y="17069"/>
                  </a:lnTo>
                  <a:close/>
                </a:path>
              </a:pathLst>
            </a:custGeom>
            <a:solidFill>
              <a:srgbClr val="1A1A1A"/>
            </a:solidFill>
            <a:ln w="4877" cap="flat">
              <a:noFill/>
              <a:prstDash val="solid"/>
              <a:miter/>
            </a:ln>
          </p:spPr>
          <p:txBody>
            <a:bodyPr rtlCol="0" anchor="ctr"/>
            <a:lstStyle/>
            <a:p>
              <a:endParaRPr lang="zh-CN" altLang="en-US"/>
            </a:p>
          </p:txBody>
        </p:sp>
        <p:sp>
          <p:nvSpPr>
            <p:cNvPr id="50" name="任意多边形: 形状 49"/>
            <p:cNvSpPr/>
            <p:nvPr/>
          </p:nvSpPr>
          <p:spPr>
            <a:xfrm>
              <a:off x="5364535" y="3107126"/>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51" name="任意多边形: 形状 50"/>
            <p:cNvSpPr/>
            <p:nvPr/>
          </p:nvSpPr>
          <p:spPr>
            <a:xfrm>
              <a:off x="5366072" y="3172461"/>
              <a:ext cx="81476" cy="12298"/>
            </a:xfrm>
            <a:custGeom>
              <a:avLst/>
              <a:gdLst>
                <a:gd name="connsiteX0" fmla="*/ 6340 w 103388"/>
                <a:gd name="connsiteY0" fmla="*/ 15606 h 15605"/>
                <a:gd name="connsiteX1" fmla="*/ 0 w 103388"/>
                <a:gd name="connsiteY1" fmla="*/ 9754 h 15605"/>
                <a:gd name="connsiteX2" fmla="*/ 5852 w 103388"/>
                <a:gd name="connsiteY2" fmla="*/ 3414 h 15605"/>
                <a:gd name="connsiteX3" fmla="*/ 97048 w 103388"/>
                <a:gd name="connsiteY3" fmla="*/ 0 h 15605"/>
                <a:gd name="connsiteX4" fmla="*/ 103388 w 103388"/>
                <a:gd name="connsiteY4" fmla="*/ 5852 h 15605"/>
                <a:gd name="connsiteX5" fmla="*/ 97536 w 103388"/>
                <a:gd name="connsiteY5" fmla="*/ 12192 h 15605"/>
                <a:gd name="connsiteX6" fmla="*/ 6340 w 103388"/>
                <a:gd name="connsiteY6" fmla="*/ 15606 h 1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388" h="15605">
                  <a:moveTo>
                    <a:pt x="6340" y="15606"/>
                  </a:moveTo>
                  <a:cubicBezTo>
                    <a:pt x="2926" y="15606"/>
                    <a:pt x="0" y="13167"/>
                    <a:pt x="0" y="9754"/>
                  </a:cubicBezTo>
                  <a:cubicBezTo>
                    <a:pt x="0" y="6340"/>
                    <a:pt x="2438" y="3414"/>
                    <a:pt x="5852" y="3414"/>
                  </a:cubicBezTo>
                  <a:lnTo>
                    <a:pt x="97048" y="0"/>
                  </a:lnTo>
                  <a:cubicBezTo>
                    <a:pt x="100462" y="0"/>
                    <a:pt x="103388" y="2438"/>
                    <a:pt x="103388" y="5852"/>
                  </a:cubicBezTo>
                  <a:cubicBezTo>
                    <a:pt x="103388" y="9266"/>
                    <a:pt x="100950" y="12192"/>
                    <a:pt x="97536" y="12192"/>
                  </a:cubicBezTo>
                  <a:lnTo>
                    <a:pt x="6340" y="15606"/>
                  </a:lnTo>
                  <a:close/>
                </a:path>
              </a:pathLst>
            </a:custGeom>
            <a:solidFill>
              <a:srgbClr val="1A1A1A"/>
            </a:solidFill>
            <a:ln w="4877" cap="flat">
              <a:noFill/>
              <a:prstDash val="solid"/>
              <a:miter/>
            </a:ln>
          </p:spPr>
          <p:txBody>
            <a:bodyPr rtlCol="0" anchor="ctr"/>
            <a:lstStyle/>
            <a:p>
              <a:endParaRPr lang="zh-CN" altLang="en-US"/>
            </a:p>
          </p:txBody>
        </p:sp>
        <p:sp>
          <p:nvSpPr>
            <p:cNvPr id="52" name="任意多边形: 形状 51"/>
            <p:cNvSpPr/>
            <p:nvPr/>
          </p:nvSpPr>
          <p:spPr>
            <a:xfrm>
              <a:off x="5465227" y="3164006"/>
              <a:ext cx="232898" cy="17294"/>
            </a:xfrm>
            <a:custGeom>
              <a:avLst/>
              <a:gdLst>
                <a:gd name="connsiteX0" fmla="*/ 6340 w 295533"/>
                <a:gd name="connsiteY0" fmla="*/ 21946 h 21945"/>
                <a:gd name="connsiteX1" fmla="*/ 0 w 295533"/>
                <a:gd name="connsiteY1" fmla="*/ 16093 h 21945"/>
                <a:gd name="connsiteX2" fmla="*/ 5852 w 295533"/>
                <a:gd name="connsiteY2" fmla="*/ 9754 h 21945"/>
                <a:gd name="connsiteX3" fmla="*/ 289194 w 295533"/>
                <a:gd name="connsiteY3" fmla="*/ 0 h 21945"/>
                <a:gd name="connsiteX4" fmla="*/ 295534 w 295533"/>
                <a:gd name="connsiteY4" fmla="*/ 5852 h 21945"/>
                <a:gd name="connsiteX5" fmla="*/ 289682 w 295533"/>
                <a:gd name="connsiteY5" fmla="*/ 12192 h 21945"/>
                <a:gd name="connsiteX6" fmla="*/ 6340 w 295533"/>
                <a:gd name="connsiteY6" fmla="*/ 21946 h 21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533" h="21945">
                  <a:moveTo>
                    <a:pt x="6340" y="21946"/>
                  </a:moveTo>
                  <a:cubicBezTo>
                    <a:pt x="2926" y="21946"/>
                    <a:pt x="0" y="19507"/>
                    <a:pt x="0" y="16093"/>
                  </a:cubicBezTo>
                  <a:cubicBezTo>
                    <a:pt x="0" y="12680"/>
                    <a:pt x="2438" y="9754"/>
                    <a:pt x="5852" y="9754"/>
                  </a:cubicBezTo>
                  <a:lnTo>
                    <a:pt x="289194" y="0"/>
                  </a:lnTo>
                  <a:cubicBezTo>
                    <a:pt x="292608" y="0"/>
                    <a:pt x="295534" y="2438"/>
                    <a:pt x="295534" y="5852"/>
                  </a:cubicBezTo>
                  <a:cubicBezTo>
                    <a:pt x="295534" y="9266"/>
                    <a:pt x="293096" y="12192"/>
                    <a:pt x="289682" y="12192"/>
                  </a:cubicBezTo>
                  <a:lnTo>
                    <a:pt x="6340" y="21946"/>
                  </a:lnTo>
                  <a:close/>
                </a:path>
              </a:pathLst>
            </a:custGeom>
            <a:solidFill>
              <a:srgbClr val="1A1A1A"/>
            </a:solidFill>
            <a:ln w="4877" cap="flat">
              <a:noFill/>
              <a:prstDash val="solid"/>
              <a:miter/>
            </a:ln>
          </p:spPr>
          <p:txBody>
            <a:bodyPr rtlCol="0" anchor="ctr"/>
            <a:lstStyle/>
            <a:p>
              <a:endParaRPr lang="zh-CN" altLang="en-US"/>
            </a:p>
          </p:txBody>
        </p:sp>
        <p:sp>
          <p:nvSpPr>
            <p:cNvPr id="53" name="任意多边形: 形状 52"/>
            <p:cNvSpPr/>
            <p:nvPr/>
          </p:nvSpPr>
          <p:spPr>
            <a:xfrm>
              <a:off x="5511346" y="3067157"/>
              <a:ext cx="64950" cy="11529"/>
            </a:xfrm>
            <a:custGeom>
              <a:avLst/>
              <a:gdLst>
                <a:gd name="connsiteX0" fmla="*/ 6340 w 82417"/>
                <a:gd name="connsiteY0" fmla="*/ 14630 h 14630"/>
                <a:gd name="connsiteX1" fmla="*/ 0 w 82417"/>
                <a:gd name="connsiteY1" fmla="*/ 8778 h 14630"/>
                <a:gd name="connsiteX2" fmla="*/ 5852 w 82417"/>
                <a:gd name="connsiteY2" fmla="*/ 2438 h 14630"/>
                <a:gd name="connsiteX3" fmla="*/ 76078 w 82417"/>
                <a:gd name="connsiteY3" fmla="*/ 0 h 14630"/>
                <a:gd name="connsiteX4" fmla="*/ 82418 w 82417"/>
                <a:gd name="connsiteY4" fmla="*/ 5852 h 14630"/>
                <a:gd name="connsiteX5" fmla="*/ 76566 w 82417"/>
                <a:gd name="connsiteY5" fmla="*/ 12192 h 14630"/>
                <a:gd name="connsiteX6" fmla="*/ 6340 w 82417"/>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7" h="14630">
                  <a:moveTo>
                    <a:pt x="6340" y="14630"/>
                  </a:moveTo>
                  <a:cubicBezTo>
                    <a:pt x="2926" y="14630"/>
                    <a:pt x="0" y="12192"/>
                    <a:pt x="0" y="8778"/>
                  </a:cubicBezTo>
                  <a:cubicBezTo>
                    <a:pt x="0" y="5365"/>
                    <a:pt x="2438" y="2438"/>
                    <a:pt x="5852" y="2438"/>
                  </a:cubicBezTo>
                  <a:lnTo>
                    <a:pt x="76078" y="0"/>
                  </a:lnTo>
                  <a:cubicBezTo>
                    <a:pt x="79492" y="0"/>
                    <a:pt x="82418" y="2438"/>
                    <a:pt x="82418" y="5852"/>
                  </a:cubicBezTo>
                  <a:cubicBezTo>
                    <a:pt x="82418" y="9266"/>
                    <a:pt x="79979" y="12192"/>
                    <a:pt x="76566"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54" name="任意多边形: 形状 53"/>
            <p:cNvSpPr/>
            <p:nvPr/>
          </p:nvSpPr>
          <p:spPr>
            <a:xfrm>
              <a:off x="5596664" y="2913044"/>
              <a:ext cx="64566" cy="11529"/>
            </a:xfrm>
            <a:custGeom>
              <a:avLst/>
              <a:gdLst>
                <a:gd name="connsiteX0" fmla="*/ 6340 w 81930"/>
                <a:gd name="connsiteY0" fmla="*/ 14630 h 14630"/>
                <a:gd name="connsiteX1" fmla="*/ 0 w 81930"/>
                <a:gd name="connsiteY1" fmla="*/ 8778 h 14630"/>
                <a:gd name="connsiteX2" fmla="*/ 5852 w 81930"/>
                <a:gd name="connsiteY2" fmla="*/ 2438 h 14630"/>
                <a:gd name="connsiteX3" fmla="*/ 75590 w 81930"/>
                <a:gd name="connsiteY3" fmla="*/ 0 h 14630"/>
                <a:gd name="connsiteX4" fmla="*/ 81930 w 81930"/>
                <a:gd name="connsiteY4" fmla="*/ 5852 h 14630"/>
                <a:gd name="connsiteX5" fmla="*/ 76078 w 81930"/>
                <a:gd name="connsiteY5" fmla="*/ 12192 h 14630"/>
                <a:gd name="connsiteX6" fmla="*/ 6340 w 81930"/>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30" h="14630">
                  <a:moveTo>
                    <a:pt x="6340" y="14630"/>
                  </a:moveTo>
                  <a:cubicBezTo>
                    <a:pt x="2926" y="14630"/>
                    <a:pt x="0" y="12192"/>
                    <a:pt x="0" y="8778"/>
                  </a:cubicBezTo>
                  <a:cubicBezTo>
                    <a:pt x="0" y="5365"/>
                    <a:pt x="2438" y="2438"/>
                    <a:pt x="5852" y="2438"/>
                  </a:cubicBezTo>
                  <a:lnTo>
                    <a:pt x="75590" y="0"/>
                  </a:lnTo>
                  <a:cubicBezTo>
                    <a:pt x="79004" y="0"/>
                    <a:pt x="81930" y="2438"/>
                    <a:pt x="81930" y="5852"/>
                  </a:cubicBezTo>
                  <a:cubicBezTo>
                    <a:pt x="81930" y="9266"/>
                    <a:pt x="79492" y="12192"/>
                    <a:pt x="76078"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55" name="任意多边形: 形状 54"/>
            <p:cNvSpPr/>
            <p:nvPr/>
          </p:nvSpPr>
          <p:spPr>
            <a:xfrm rot="21480004">
              <a:off x="5427203" y="3331586"/>
              <a:ext cx="121830" cy="121830"/>
            </a:xfrm>
            <a:custGeom>
              <a:avLst/>
              <a:gdLst>
                <a:gd name="connsiteX0" fmla="*/ 0 w 154595"/>
                <a:gd name="connsiteY0" fmla="*/ 0 h 154595"/>
                <a:gd name="connsiteX1" fmla="*/ 154596 w 154595"/>
                <a:gd name="connsiteY1" fmla="*/ 0 h 154595"/>
                <a:gd name="connsiteX2" fmla="*/ 154596 w 154595"/>
                <a:gd name="connsiteY2" fmla="*/ 154596 h 154595"/>
                <a:gd name="connsiteX3" fmla="*/ 0 w 154595"/>
                <a:gd name="connsiteY3" fmla="*/ 154596 h 154595"/>
              </a:gdLst>
              <a:ahLst/>
              <a:cxnLst>
                <a:cxn ang="0">
                  <a:pos x="connsiteX0" y="connsiteY0"/>
                </a:cxn>
                <a:cxn ang="0">
                  <a:pos x="connsiteX1" y="connsiteY1"/>
                </a:cxn>
                <a:cxn ang="0">
                  <a:pos x="connsiteX2" y="connsiteY2"/>
                </a:cxn>
                <a:cxn ang="0">
                  <a:pos x="connsiteX3" y="connsiteY3"/>
                </a:cxn>
              </a:cxnLst>
              <a:rect l="l" t="t" r="r" b="b"/>
              <a:pathLst>
                <a:path w="154595" h="154595">
                  <a:moveTo>
                    <a:pt x="0" y="0"/>
                  </a:moveTo>
                  <a:lnTo>
                    <a:pt x="154596" y="0"/>
                  </a:lnTo>
                  <a:lnTo>
                    <a:pt x="154596" y="154596"/>
                  </a:lnTo>
                  <a:lnTo>
                    <a:pt x="0" y="154596"/>
                  </a:lnTo>
                  <a:close/>
                </a:path>
              </a:pathLst>
            </a:custGeom>
            <a:solidFill>
              <a:srgbClr val="FF6666"/>
            </a:solidFill>
            <a:ln w="4877" cap="flat">
              <a:noFill/>
              <a:prstDash val="solid"/>
              <a:miter/>
            </a:ln>
          </p:spPr>
          <p:txBody>
            <a:bodyPr rtlCol="0" anchor="ctr"/>
            <a:lstStyle/>
            <a:p>
              <a:endParaRPr lang="zh-CN" altLang="en-US"/>
            </a:p>
          </p:txBody>
        </p:sp>
        <p:sp>
          <p:nvSpPr>
            <p:cNvPr id="56" name="任意多边形: 形状 55"/>
            <p:cNvSpPr/>
            <p:nvPr/>
          </p:nvSpPr>
          <p:spPr>
            <a:xfrm rot="21479896">
              <a:off x="5432203" y="3472633"/>
              <a:ext cx="121831" cy="121831"/>
            </a:xfrm>
            <a:custGeom>
              <a:avLst/>
              <a:gdLst>
                <a:gd name="connsiteX0" fmla="*/ 0 w 154596"/>
                <a:gd name="connsiteY0" fmla="*/ 0 h 154596"/>
                <a:gd name="connsiteX1" fmla="*/ 154596 w 154596"/>
                <a:gd name="connsiteY1" fmla="*/ 0 h 154596"/>
                <a:gd name="connsiteX2" fmla="*/ 154596 w 154596"/>
                <a:gd name="connsiteY2" fmla="*/ 154596 h 154596"/>
                <a:gd name="connsiteX3" fmla="*/ 0 w 154596"/>
                <a:gd name="connsiteY3" fmla="*/ 154596 h 154596"/>
              </a:gdLst>
              <a:ahLst/>
              <a:cxnLst>
                <a:cxn ang="0">
                  <a:pos x="connsiteX0" y="connsiteY0"/>
                </a:cxn>
                <a:cxn ang="0">
                  <a:pos x="connsiteX1" y="connsiteY1"/>
                </a:cxn>
                <a:cxn ang="0">
                  <a:pos x="connsiteX2" y="connsiteY2"/>
                </a:cxn>
                <a:cxn ang="0">
                  <a:pos x="connsiteX3" y="connsiteY3"/>
                </a:cxn>
              </a:cxnLst>
              <a:rect l="l" t="t" r="r" b="b"/>
              <a:pathLst>
                <a:path w="154596" h="154596">
                  <a:moveTo>
                    <a:pt x="0" y="0"/>
                  </a:moveTo>
                  <a:lnTo>
                    <a:pt x="154596" y="0"/>
                  </a:lnTo>
                  <a:lnTo>
                    <a:pt x="154596" y="154596"/>
                  </a:lnTo>
                  <a:lnTo>
                    <a:pt x="0" y="154596"/>
                  </a:lnTo>
                  <a:close/>
                </a:path>
              </a:pathLst>
            </a:custGeom>
            <a:solidFill>
              <a:srgbClr val="5A78ED"/>
            </a:solidFill>
            <a:ln w="4877" cap="flat">
              <a:noFill/>
              <a:prstDash val="solid"/>
              <a:miter/>
            </a:ln>
          </p:spPr>
          <p:txBody>
            <a:bodyPr rtlCol="0" anchor="ctr"/>
            <a:lstStyle/>
            <a:p>
              <a:endParaRPr lang="zh-CN" altLang="en-US"/>
            </a:p>
          </p:txBody>
        </p:sp>
        <p:sp>
          <p:nvSpPr>
            <p:cNvPr id="57" name="任意多边形: 形状 56"/>
            <p:cNvSpPr/>
            <p:nvPr/>
          </p:nvSpPr>
          <p:spPr>
            <a:xfrm>
              <a:off x="5676988" y="3059471"/>
              <a:ext cx="902386" cy="403537"/>
            </a:xfrm>
            <a:custGeom>
              <a:avLst/>
              <a:gdLst>
                <a:gd name="connsiteX0" fmla="*/ 6340 w 1145072"/>
                <a:gd name="connsiteY0" fmla="*/ 512064 h 512064"/>
                <a:gd name="connsiteX1" fmla="*/ 0 w 1145072"/>
                <a:gd name="connsiteY1" fmla="*/ 506212 h 512064"/>
                <a:gd name="connsiteX2" fmla="*/ 5852 w 1145072"/>
                <a:gd name="connsiteY2" fmla="*/ 499872 h 512064"/>
                <a:gd name="connsiteX3" fmla="*/ 51694 w 1145072"/>
                <a:gd name="connsiteY3" fmla="*/ 498409 h 512064"/>
                <a:gd name="connsiteX4" fmla="*/ 58034 w 1145072"/>
                <a:gd name="connsiteY4" fmla="*/ 504261 h 512064"/>
                <a:gd name="connsiteX5" fmla="*/ 52182 w 1145072"/>
                <a:gd name="connsiteY5" fmla="*/ 510601 h 512064"/>
                <a:gd name="connsiteX6" fmla="*/ 6340 w 1145072"/>
                <a:gd name="connsiteY6" fmla="*/ 512064 h 512064"/>
                <a:gd name="connsiteX7" fmla="*/ 6340 w 1145072"/>
                <a:gd name="connsiteY7" fmla="*/ 512064 h 512064"/>
                <a:gd name="connsiteX8" fmla="*/ 108265 w 1145072"/>
                <a:gd name="connsiteY8" fmla="*/ 508650 h 512064"/>
                <a:gd name="connsiteX9" fmla="*/ 101925 w 1145072"/>
                <a:gd name="connsiteY9" fmla="*/ 502798 h 512064"/>
                <a:gd name="connsiteX10" fmla="*/ 107777 w 1145072"/>
                <a:gd name="connsiteY10" fmla="*/ 496458 h 512064"/>
                <a:gd name="connsiteX11" fmla="*/ 371124 w 1145072"/>
                <a:gd name="connsiteY11" fmla="*/ 487192 h 512064"/>
                <a:gd name="connsiteX12" fmla="*/ 812963 w 1145072"/>
                <a:gd name="connsiteY12" fmla="*/ 13655 h 512064"/>
                <a:gd name="connsiteX13" fmla="*/ 817352 w 1145072"/>
                <a:gd name="connsiteY13" fmla="*/ 11704 h 512064"/>
                <a:gd name="connsiteX14" fmla="*/ 948538 w 1145072"/>
                <a:gd name="connsiteY14" fmla="*/ 7315 h 512064"/>
                <a:gd name="connsiteX15" fmla="*/ 954877 w 1145072"/>
                <a:gd name="connsiteY15" fmla="*/ 13167 h 512064"/>
                <a:gd name="connsiteX16" fmla="*/ 949025 w 1145072"/>
                <a:gd name="connsiteY16" fmla="*/ 19507 h 512064"/>
                <a:gd name="connsiteX17" fmla="*/ 820278 w 1145072"/>
                <a:gd name="connsiteY17" fmla="*/ 23896 h 512064"/>
                <a:gd name="connsiteX18" fmla="*/ 378440 w 1145072"/>
                <a:gd name="connsiteY18" fmla="*/ 497434 h 512064"/>
                <a:gd name="connsiteX19" fmla="*/ 374051 w 1145072"/>
                <a:gd name="connsiteY19" fmla="*/ 499384 h 512064"/>
                <a:gd name="connsiteX20" fmla="*/ 108265 w 1145072"/>
                <a:gd name="connsiteY20" fmla="*/ 508650 h 512064"/>
                <a:gd name="connsiteX21" fmla="*/ 108265 w 1145072"/>
                <a:gd name="connsiteY21" fmla="*/ 508650 h 512064"/>
                <a:gd name="connsiteX22" fmla="*/ 1027542 w 1145072"/>
                <a:gd name="connsiteY22" fmla="*/ 16094 h 512064"/>
                <a:gd name="connsiteX23" fmla="*/ 1021202 w 1145072"/>
                <a:gd name="connsiteY23" fmla="*/ 10241 h 512064"/>
                <a:gd name="connsiteX24" fmla="*/ 1027054 w 1145072"/>
                <a:gd name="connsiteY24" fmla="*/ 3902 h 512064"/>
                <a:gd name="connsiteX25" fmla="*/ 1054852 w 1145072"/>
                <a:gd name="connsiteY25" fmla="*/ 2926 h 512064"/>
                <a:gd name="connsiteX26" fmla="*/ 1061192 w 1145072"/>
                <a:gd name="connsiteY26" fmla="*/ 8778 h 512064"/>
                <a:gd name="connsiteX27" fmla="*/ 1055340 w 1145072"/>
                <a:gd name="connsiteY27" fmla="*/ 15118 h 512064"/>
                <a:gd name="connsiteX28" fmla="*/ 1027542 w 1145072"/>
                <a:gd name="connsiteY28" fmla="*/ 16094 h 512064"/>
                <a:gd name="connsiteX29" fmla="*/ 1027542 w 1145072"/>
                <a:gd name="connsiteY29" fmla="*/ 16094 h 512064"/>
                <a:gd name="connsiteX30" fmla="*/ 1089965 w 1145072"/>
                <a:gd name="connsiteY30" fmla="*/ 14143 h 512064"/>
                <a:gd name="connsiteX31" fmla="*/ 1083625 w 1145072"/>
                <a:gd name="connsiteY31" fmla="*/ 8291 h 512064"/>
                <a:gd name="connsiteX32" fmla="*/ 1089477 w 1145072"/>
                <a:gd name="connsiteY32" fmla="*/ 1951 h 512064"/>
                <a:gd name="connsiteX33" fmla="*/ 1138733 w 1145072"/>
                <a:gd name="connsiteY33" fmla="*/ 0 h 512064"/>
                <a:gd name="connsiteX34" fmla="*/ 1145073 w 1145072"/>
                <a:gd name="connsiteY34" fmla="*/ 5852 h 512064"/>
                <a:gd name="connsiteX35" fmla="*/ 1139220 w 1145072"/>
                <a:gd name="connsiteY35" fmla="*/ 12192 h 512064"/>
                <a:gd name="connsiteX36" fmla="*/ 1089965 w 1145072"/>
                <a:gd name="connsiteY36" fmla="*/ 14143 h 512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145072" h="512064">
                  <a:moveTo>
                    <a:pt x="6340" y="512064"/>
                  </a:moveTo>
                  <a:cubicBezTo>
                    <a:pt x="2926" y="512064"/>
                    <a:pt x="0" y="509626"/>
                    <a:pt x="0" y="506212"/>
                  </a:cubicBezTo>
                  <a:cubicBezTo>
                    <a:pt x="0" y="502798"/>
                    <a:pt x="2438" y="499872"/>
                    <a:pt x="5852" y="499872"/>
                  </a:cubicBezTo>
                  <a:lnTo>
                    <a:pt x="51694" y="498409"/>
                  </a:lnTo>
                  <a:cubicBezTo>
                    <a:pt x="55108" y="498409"/>
                    <a:pt x="58034" y="500847"/>
                    <a:pt x="58034" y="504261"/>
                  </a:cubicBezTo>
                  <a:cubicBezTo>
                    <a:pt x="58034" y="507675"/>
                    <a:pt x="55596" y="510601"/>
                    <a:pt x="52182" y="510601"/>
                  </a:cubicBezTo>
                  <a:lnTo>
                    <a:pt x="6340" y="512064"/>
                  </a:lnTo>
                  <a:lnTo>
                    <a:pt x="6340" y="512064"/>
                  </a:lnTo>
                  <a:close/>
                  <a:moveTo>
                    <a:pt x="108265" y="508650"/>
                  </a:moveTo>
                  <a:cubicBezTo>
                    <a:pt x="104851" y="508650"/>
                    <a:pt x="101925" y="506212"/>
                    <a:pt x="101925" y="502798"/>
                  </a:cubicBezTo>
                  <a:cubicBezTo>
                    <a:pt x="101925" y="499384"/>
                    <a:pt x="104364" y="496458"/>
                    <a:pt x="107777" y="496458"/>
                  </a:cubicBezTo>
                  <a:lnTo>
                    <a:pt x="371124" y="487192"/>
                  </a:lnTo>
                  <a:lnTo>
                    <a:pt x="812963" y="13655"/>
                  </a:lnTo>
                  <a:cubicBezTo>
                    <a:pt x="813938" y="12192"/>
                    <a:pt x="815889" y="11704"/>
                    <a:pt x="817352" y="11704"/>
                  </a:cubicBezTo>
                  <a:lnTo>
                    <a:pt x="948538" y="7315"/>
                  </a:lnTo>
                  <a:cubicBezTo>
                    <a:pt x="951951" y="7315"/>
                    <a:pt x="954877" y="9754"/>
                    <a:pt x="954877" y="13167"/>
                  </a:cubicBezTo>
                  <a:cubicBezTo>
                    <a:pt x="954877" y="16581"/>
                    <a:pt x="952439" y="19507"/>
                    <a:pt x="949025" y="19507"/>
                  </a:cubicBezTo>
                  <a:lnTo>
                    <a:pt x="820278" y="23896"/>
                  </a:lnTo>
                  <a:lnTo>
                    <a:pt x="378440" y="497434"/>
                  </a:lnTo>
                  <a:cubicBezTo>
                    <a:pt x="377464" y="498409"/>
                    <a:pt x="376001" y="499384"/>
                    <a:pt x="374051" y="499384"/>
                  </a:cubicBezTo>
                  <a:lnTo>
                    <a:pt x="108265" y="508650"/>
                  </a:lnTo>
                  <a:lnTo>
                    <a:pt x="108265" y="508650"/>
                  </a:lnTo>
                  <a:close/>
                  <a:moveTo>
                    <a:pt x="1027542" y="16094"/>
                  </a:moveTo>
                  <a:cubicBezTo>
                    <a:pt x="1024128" y="16094"/>
                    <a:pt x="1021202" y="13655"/>
                    <a:pt x="1021202" y="10241"/>
                  </a:cubicBezTo>
                  <a:cubicBezTo>
                    <a:pt x="1021202" y="6827"/>
                    <a:pt x="1023640" y="3902"/>
                    <a:pt x="1027054" y="3902"/>
                  </a:cubicBezTo>
                  <a:lnTo>
                    <a:pt x="1054852" y="2926"/>
                  </a:lnTo>
                  <a:cubicBezTo>
                    <a:pt x="1058266" y="2926"/>
                    <a:pt x="1061192" y="5365"/>
                    <a:pt x="1061192" y="8778"/>
                  </a:cubicBezTo>
                  <a:cubicBezTo>
                    <a:pt x="1061192" y="12192"/>
                    <a:pt x="1058753" y="15118"/>
                    <a:pt x="1055340" y="15118"/>
                  </a:cubicBezTo>
                  <a:lnTo>
                    <a:pt x="1027542" y="16094"/>
                  </a:lnTo>
                  <a:lnTo>
                    <a:pt x="1027542" y="16094"/>
                  </a:lnTo>
                  <a:close/>
                  <a:moveTo>
                    <a:pt x="1089965" y="14143"/>
                  </a:moveTo>
                  <a:cubicBezTo>
                    <a:pt x="1086551" y="14143"/>
                    <a:pt x="1083625" y="11704"/>
                    <a:pt x="1083625" y="8291"/>
                  </a:cubicBezTo>
                  <a:cubicBezTo>
                    <a:pt x="1083625" y="4877"/>
                    <a:pt x="1086063" y="1951"/>
                    <a:pt x="1089477" y="1951"/>
                  </a:cubicBezTo>
                  <a:lnTo>
                    <a:pt x="1138733" y="0"/>
                  </a:lnTo>
                  <a:cubicBezTo>
                    <a:pt x="1142147" y="0"/>
                    <a:pt x="1145073" y="2438"/>
                    <a:pt x="1145073" y="5852"/>
                  </a:cubicBezTo>
                  <a:cubicBezTo>
                    <a:pt x="1145073" y="9266"/>
                    <a:pt x="1142634" y="12192"/>
                    <a:pt x="1139220" y="12192"/>
                  </a:cubicBezTo>
                  <a:lnTo>
                    <a:pt x="1089965" y="14143"/>
                  </a:lnTo>
                  <a:close/>
                </a:path>
              </a:pathLst>
            </a:custGeom>
            <a:solidFill>
              <a:srgbClr val="000000"/>
            </a:solidFill>
            <a:ln w="4877" cap="flat">
              <a:noFill/>
              <a:prstDash val="solid"/>
              <a:miter/>
            </a:ln>
          </p:spPr>
          <p:txBody>
            <a:bodyPr rtlCol="0" anchor="ctr"/>
            <a:lstStyle/>
            <a:p>
              <a:endParaRPr lang="zh-CN" altLang="en-US"/>
            </a:p>
          </p:txBody>
        </p:sp>
        <p:sp>
          <p:nvSpPr>
            <p:cNvPr id="58" name="任意多边形: 形状 57"/>
            <p:cNvSpPr/>
            <p:nvPr/>
          </p:nvSpPr>
          <p:spPr>
            <a:xfrm>
              <a:off x="5494752" y="2095526"/>
              <a:ext cx="183071" cy="183071"/>
            </a:xfrm>
            <a:custGeom>
              <a:avLst/>
              <a:gdLst>
                <a:gd name="connsiteX0" fmla="*/ 112252 w 232306"/>
                <a:gd name="connsiteY0" fmla="*/ 85 h 232306"/>
                <a:gd name="connsiteX1" fmla="*/ 232221 w 232306"/>
                <a:gd name="connsiteY1" fmla="*/ 112252 h 232306"/>
                <a:gd name="connsiteX2" fmla="*/ 120055 w 232306"/>
                <a:gd name="connsiteY2" fmla="*/ 232221 h 232306"/>
                <a:gd name="connsiteX3" fmla="*/ 85 w 232306"/>
                <a:gd name="connsiteY3" fmla="*/ 120054 h 232306"/>
                <a:gd name="connsiteX4" fmla="*/ 112252 w 232306"/>
                <a:gd name="connsiteY4" fmla="*/ 85 h 232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306" h="232306">
                  <a:moveTo>
                    <a:pt x="112252" y="85"/>
                  </a:moveTo>
                  <a:cubicBezTo>
                    <a:pt x="176138" y="-2353"/>
                    <a:pt x="230270" y="47878"/>
                    <a:pt x="232221" y="112252"/>
                  </a:cubicBezTo>
                  <a:cubicBezTo>
                    <a:pt x="234659" y="176138"/>
                    <a:pt x="184428" y="230270"/>
                    <a:pt x="120055" y="232221"/>
                  </a:cubicBezTo>
                  <a:cubicBezTo>
                    <a:pt x="56168" y="234659"/>
                    <a:pt x="2036" y="184428"/>
                    <a:pt x="85" y="120054"/>
                  </a:cubicBezTo>
                  <a:cubicBezTo>
                    <a:pt x="-2353" y="56168"/>
                    <a:pt x="47878" y="2036"/>
                    <a:pt x="112252" y="85"/>
                  </a:cubicBezTo>
                  <a:close/>
                </a:path>
              </a:pathLst>
            </a:custGeom>
            <a:solidFill>
              <a:srgbClr val="FFFFFF"/>
            </a:solidFill>
            <a:ln w="4877" cap="flat">
              <a:noFill/>
              <a:prstDash val="solid"/>
              <a:miter/>
            </a:ln>
          </p:spPr>
          <p:txBody>
            <a:bodyPr rtlCol="0" anchor="ctr"/>
            <a:lstStyle/>
            <a:p>
              <a:endParaRPr lang="zh-CN" altLang="en-US"/>
            </a:p>
          </p:txBody>
        </p:sp>
        <p:sp>
          <p:nvSpPr>
            <p:cNvPr id="59" name="任意多边形: 形状 58"/>
            <p:cNvSpPr/>
            <p:nvPr/>
          </p:nvSpPr>
          <p:spPr>
            <a:xfrm rot="21480126">
              <a:off x="4995214" y="1575989"/>
              <a:ext cx="2986199" cy="76096"/>
            </a:xfrm>
            <a:custGeom>
              <a:avLst/>
              <a:gdLst>
                <a:gd name="connsiteX0" fmla="*/ 0 w 3789303"/>
                <a:gd name="connsiteY0" fmla="*/ 0 h 96561"/>
                <a:gd name="connsiteX1" fmla="*/ 3789304 w 3789303"/>
                <a:gd name="connsiteY1" fmla="*/ 0 h 96561"/>
                <a:gd name="connsiteX2" fmla="*/ 3789304 w 3789303"/>
                <a:gd name="connsiteY2" fmla="*/ 96561 h 96561"/>
                <a:gd name="connsiteX3" fmla="*/ 0 w 3789303"/>
                <a:gd name="connsiteY3" fmla="*/ 96561 h 96561"/>
              </a:gdLst>
              <a:ahLst/>
              <a:cxnLst>
                <a:cxn ang="0">
                  <a:pos x="connsiteX0" y="connsiteY0"/>
                </a:cxn>
                <a:cxn ang="0">
                  <a:pos x="connsiteX1" y="connsiteY1"/>
                </a:cxn>
                <a:cxn ang="0">
                  <a:pos x="connsiteX2" y="connsiteY2"/>
                </a:cxn>
                <a:cxn ang="0">
                  <a:pos x="connsiteX3" y="connsiteY3"/>
                </a:cxn>
              </a:cxnLst>
              <a:rect l="l" t="t" r="r" b="b"/>
              <a:pathLst>
                <a:path w="3789303" h="96561">
                  <a:moveTo>
                    <a:pt x="0" y="0"/>
                  </a:moveTo>
                  <a:lnTo>
                    <a:pt x="3789304" y="0"/>
                  </a:lnTo>
                  <a:lnTo>
                    <a:pt x="3789304" y="96561"/>
                  </a:lnTo>
                  <a:lnTo>
                    <a:pt x="0" y="96561"/>
                  </a:lnTo>
                  <a:close/>
                </a:path>
              </a:pathLst>
            </a:custGeom>
            <a:solidFill>
              <a:srgbClr val="1A1A1A"/>
            </a:solidFill>
            <a:ln w="4877" cap="flat">
              <a:noFill/>
              <a:prstDash val="solid"/>
              <a:miter/>
            </a:ln>
          </p:spPr>
          <p:txBody>
            <a:bodyPr rtlCol="0" anchor="ctr"/>
            <a:lstStyle/>
            <a:p>
              <a:endParaRPr lang="zh-CN" altLang="en-US"/>
            </a:p>
          </p:txBody>
        </p:sp>
        <p:sp>
          <p:nvSpPr>
            <p:cNvPr id="60" name="任意多边形: 形状 59"/>
            <p:cNvSpPr/>
            <p:nvPr/>
          </p:nvSpPr>
          <p:spPr>
            <a:xfrm>
              <a:off x="5079753" y="4177845"/>
              <a:ext cx="2337441" cy="90699"/>
            </a:xfrm>
            <a:custGeom>
              <a:avLst/>
              <a:gdLst>
                <a:gd name="connsiteX0" fmla="*/ 6340 w 2966069"/>
                <a:gd name="connsiteY0" fmla="*/ 115092 h 115092"/>
                <a:gd name="connsiteX1" fmla="*/ 0 w 2966069"/>
                <a:gd name="connsiteY1" fmla="*/ 109240 h 115092"/>
                <a:gd name="connsiteX2" fmla="*/ 5852 w 2966069"/>
                <a:gd name="connsiteY2" fmla="*/ 102900 h 115092"/>
                <a:gd name="connsiteX3" fmla="*/ 2526670 w 2966069"/>
                <a:gd name="connsiteY3" fmla="*/ 15118 h 115092"/>
                <a:gd name="connsiteX4" fmla="*/ 2533010 w 2966069"/>
                <a:gd name="connsiteY4" fmla="*/ 20970 h 115092"/>
                <a:gd name="connsiteX5" fmla="*/ 2527158 w 2966069"/>
                <a:gd name="connsiteY5" fmla="*/ 27310 h 115092"/>
                <a:gd name="connsiteX6" fmla="*/ 6340 w 2966069"/>
                <a:gd name="connsiteY6" fmla="*/ 115092 h 115092"/>
                <a:gd name="connsiteX7" fmla="*/ 6340 w 2966069"/>
                <a:gd name="connsiteY7" fmla="*/ 115092 h 115092"/>
                <a:gd name="connsiteX8" fmla="*/ 2605674 w 2966069"/>
                <a:gd name="connsiteY8" fmla="*/ 24384 h 115092"/>
                <a:gd name="connsiteX9" fmla="*/ 2599334 w 2966069"/>
                <a:gd name="connsiteY9" fmla="*/ 18532 h 115092"/>
                <a:gd name="connsiteX10" fmla="*/ 2605187 w 2966069"/>
                <a:gd name="connsiteY10" fmla="*/ 12192 h 115092"/>
                <a:gd name="connsiteX11" fmla="*/ 2782214 w 2966069"/>
                <a:gd name="connsiteY11" fmla="*/ 5852 h 115092"/>
                <a:gd name="connsiteX12" fmla="*/ 2788554 w 2966069"/>
                <a:gd name="connsiteY12" fmla="*/ 11704 h 115092"/>
                <a:gd name="connsiteX13" fmla="*/ 2782702 w 2966069"/>
                <a:gd name="connsiteY13" fmla="*/ 18044 h 115092"/>
                <a:gd name="connsiteX14" fmla="*/ 2605674 w 2966069"/>
                <a:gd name="connsiteY14" fmla="*/ 24384 h 115092"/>
                <a:gd name="connsiteX15" fmla="*/ 2605674 w 2966069"/>
                <a:gd name="connsiteY15" fmla="*/ 24384 h 115092"/>
                <a:gd name="connsiteX16" fmla="*/ 2829032 w 2966069"/>
                <a:gd name="connsiteY16" fmla="*/ 16581 h 115092"/>
                <a:gd name="connsiteX17" fmla="*/ 2822692 w 2966069"/>
                <a:gd name="connsiteY17" fmla="*/ 10729 h 115092"/>
                <a:gd name="connsiteX18" fmla="*/ 2828544 w 2966069"/>
                <a:gd name="connsiteY18" fmla="*/ 4389 h 115092"/>
                <a:gd name="connsiteX19" fmla="*/ 2959730 w 2966069"/>
                <a:gd name="connsiteY19" fmla="*/ 0 h 115092"/>
                <a:gd name="connsiteX20" fmla="*/ 2966070 w 2966069"/>
                <a:gd name="connsiteY20" fmla="*/ 5852 h 115092"/>
                <a:gd name="connsiteX21" fmla="*/ 2960218 w 2966069"/>
                <a:gd name="connsiteY21" fmla="*/ 12192 h 115092"/>
                <a:gd name="connsiteX22" fmla="*/ 2829032 w 2966069"/>
                <a:gd name="connsiteY22" fmla="*/ 16581 h 115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966069" h="115092">
                  <a:moveTo>
                    <a:pt x="6340" y="115092"/>
                  </a:moveTo>
                  <a:cubicBezTo>
                    <a:pt x="2926" y="115092"/>
                    <a:pt x="0" y="112654"/>
                    <a:pt x="0" y="109240"/>
                  </a:cubicBezTo>
                  <a:cubicBezTo>
                    <a:pt x="0" y="105826"/>
                    <a:pt x="2438" y="102900"/>
                    <a:pt x="5852" y="102900"/>
                  </a:cubicBezTo>
                  <a:lnTo>
                    <a:pt x="2526670" y="15118"/>
                  </a:lnTo>
                  <a:cubicBezTo>
                    <a:pt x="2530084" y="15118"/>
                    <a:pt x="2533010" y="17556"/>
                    <a:pt x="2533010" y="20970"/>
                  </a:cubicBezTo>
                  <a:cubicBezTo>
                    <a:pt x="2533010" y="24384"/>
                    <a:pt x="2530572" y="27310"/>
                    <a:pt x="2527158" y="27310"/>
                  </a:cubicBezTo>
                  <a:lnTo>
                    <a:pt x="6340" y="115092"/>
                  </a:lnTo>
                  <a:lnTo>
                    <a:pt x="6340" y="115092"/>
                  </a:lnTo>
                  <a:close/>
                  <a:moveTo>
                    <a:pt x="2605674" y="24384"/>
                  </a:moveTo>
                  <a:cubicBezTo>
                    <a:pt x="2602261" y="24384"/>
                    <a:pt x="2599334" y="21946"/>
                    <a:pt x="2599334" y="18532"/>
                  </a:cubicBezTo>
                  <a:cubicBezTo>
                    <a:pt x="2599334" y="15118"/>
                    <a:pt x="2601773" y="12192"/>
                    <a:pt x="2605187" y="12192"/>
                  </a:cubicBezTo>
                  <a:lnTo>
                    <a:pt x="2782214" y="5852"/>
                  </a:lnTo>
                  <a:cubicBezTo>
                    <a:pt x="2785628" y="5852"/>
                    <a:pt x="2788554" y="8290"/>
                    <a:pt x="2788554" y="11704"/>
                  </a:cubicBezTo>
                  <a:cubicBezTo>
                    <a:pt x="2788554" y="15118"/>
                    <a:pt x="2786116" y="18044"/>
                    <a:pt x="2782702" y="18044"/>
                  </a:cubicBezTo>
                  <a:lnTo>
                    <a:pt x="2605674" y="24384"/>
                  </a:lnTo>
                  <a:lnTo>
                    <a:pt x="2605674" y="24384"/>
                  </a:lnTo>
                  <a:close/>
                  <a:moveTo>
                    <a:pt x="2829032" y="16581"/>
                  </a:moveTo>
                  <a:cubicBezTo>
                    <a:pt x="2825618" y="16581"/>
                    <a:pt x="2822692" y="14143"/>
                    <a:pt x="2822692" y="10729"/>
                  </a:cubicBezTo>
                  <a:cubicBezTo>
                    <a:pt x="2822692" y="7315"/>
                    <a:pt x="2825130" y="4389"/>
                    <a:pt x="2828544" y="4389"/>
                  </a:cubicBezTo>
                  <a:lnTo>
                    <a:pt x="2959730" y="0"/>
                  </a:lnTo>
                  <a:cubicBezTo>
                    <a:pt x="2963144" y="0"/>
                    <a:pt x="2966070" y="2438"/>
                    <a:pt x="2966070" y="5852"/>
                  </a:cubicBezTo>
                  <a:cubicBezTo>
                    <a:pt x="2966070" y="9266"/>
                    <a:pt x="2963632" y="12192"/>
                    <a:pt x="2960218" y="12192"/>
                  </a:cubicBezTo>
                  <a:lnTo>
                    <a:pt x="2829032" y="16581"/>
                  </a:lnTo>
                  <a:close/>
                </a:path>
              </a:pathLst>
            </a:custGeom>
            <a:solidFill>
              <a:srgbClr val="000000"/>
            </a:solidFill>
            <a:ln w="4877" cap="flat">
              <a:noFill/>
              <a:prstDash val="solid"/>
              <a:miter/>
            </a:ln>
          </p:spPr>
          <p:txBody>
            <a:bodyPr rtlCol="0" anchor="ctr"/>
            <a:lstStyle/>
            <a:p>
              <a:endParaRPr lang="zh-CN" altLang="en-US"/>
            </a:p>
          </p:txBody>
        </p:sp>
        <p:sp>
          <p:nvSpPr>
            <p:cNvPr id="61" name="任意多边形: 形状 60"/>
            <p:cNvSpPr/>
            <p:nvPr/>
          </p:nvSpPr>
          <p:spPr>
            <a:xfrm>
              <a:off x="6562694" y="2599501"/>
              <a:ext cx="440586" cy="299324"/>
            </a:xfrm>
            <a:custGeom>
              <a:avLst/>
              <a:gdLst>
                <a:gd name="connsiteX0" fmla="*/ 19704 w 559077"/>
                <a:gd name="connsiteY0" fmla="*/ 91118 h 379824"/>
                <a:gd name="connsiteX1" fmla="*/ 120166 w 559077"/>
                <a:gd name="connsiteY1" fmla="*/ 7724 h 379824"/>
                <a:gd name="connsiteX2" fmla="*/ 249889 w 559077"/>
                <a:gd name="connsiteY2" fmla="*/ 19916 h 379824"/>
                <a:gd name="connsiteX3" fmla="*/ 333282 w 559077"/>
                <a:gd name="connsiteY3" fmla="*/ 120378 h 379824"/>
                <a:gd name="connsiteX4" fmla="*/ 324016 w 559077"/>
                <a:gd name="connsiteY4" fmla="*/ 244737 h 379824"/>
                <a:gd name="connsiteX5" fmla="*/ 559078 w 559077"/>
                <a:gd name="connsiteY5" fmla="*/ 368607 h 379824"/>
                <a:gd name="connsiteX6" fmla="*/ 553226 w 559077"/>
                <a:gd name="connsiteY6" fmla="*/ 379824 h 379824"/>
                <a:gd name="connsiteX7" fmla="*/ 318164 w 559077"/>
                <a:gd name="connsiteY7" fmla="*/ 255954 h 379824"/>
                <a:gd name="connsiteX8" fmla="*/ 220628 w 559077"/>
                <a:gd name="connsiteY8" fmla="*/ 333982 h 379824"/>
                <a:gd name="connsiteX9" fmla="*/ 90905 w 559077"/>
                <a:gd name="connsiteY9" fmla="*/ 321790 h 379824"/>
                <a:gd name="connsiteX10" fmla="*/ 7512 w 559077"/>
                <a:gd name="connsiteY10" fmla="*/ 221328 h 379824"/>
                <a:gd name="connsiteX11" fmla="*/ 19704 w 559077"/>
                <a:gd name="connsiteY11" fmla="*/ 91118 h 379824"/>
                <a:gd name="connsiteX12" fmla="*/ 19704 w 559077"/>
                <a:gd name="connsiteY12" fmla="*/ 91118 h 379824"/>
                <a:gd name="connsiteX13" fmla="*/ 123580 w 559077"/>
                <a:gd name="connsiteY13" fmla="*/ 19429 h 379824"/>
                <a:gd name="connsiteX14" fmla="*/ 30433 w 559077"/>
                <a:gd name="connsiteY14" fmla="*/ 96970 h 379824"/>
                <a:gd name="connsiteX15" fmla="*/ 19216 w 559077"/>
                <a:gd name="connsiteY15" fmla="*/ 217427 h 379824"/>
                <a:gd name="connsiteX16" fmla="*/ 96757 w 559077"/>
                <a:gd name="connsiteY16" fmla="*/ 310574 h 379824"/>
                <a:gd name="connsiteX17" fmla="*/ 217214 w 559077"/>
                <a:gd name="connsiteY17" fmla="*/ 321790 h 379824"/>
                <a:gd name="connsiteX18" fmla="*/ 310361 w 559077"/>
                <a:gd name="connsiteY18" fmla="*/ 244249 h 379824"/>
                <a:gd name="connsiteX19" fmla="*/ 321578 w 559077"/>
                <a:gd name="connsiteY19" fmla="*/ 123792 h 379824"/>
                <a:gd name="connsiteX20" fmla="*/ 244037 w 559077"/>
                <a:gd name="connsiteY20" fmla="*/ 30645 h 379824"/>
                <a:gd name="connsiteX21" fmla="*/ 123580 w 559077"/>
                <a:gd name="connsiteY21" fmla="*/ 19429 h 379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59077" h="379824">
                  <a:moveTo>
                    <a:pt x="19704" y="91118"/>
                  </a:moveTo>
                  <a:cubicBezTo>
                    <a:pt x="41649" y="49665"/>
                    <a:pt x="78225" y="20404"/>
                    <a:pt x="120166" y="7724"/>
                  </a:cubicBezTo>
                  <a:cubicBezTo>
                    <a:pt x="161619" y="-5443"/>
                    <a:pt x="208436" y="-2029"/>
                    <a:pt x="249889" y="19916"/>
                  </a:cubicBezTo>
                  <a:cubicBezTo>
                    <a:pt x="291342" y="41862"/>
                    <a:pt x="320602" y="78438"/>
                    <a:pt x="333282" y="120378"/>
                  </a:cubicBezTo>
                  <a:cubicBezTo>
                    <a:pt x="345474" y="160368"/>
                    <a:pt x="343523" y="204747"/>
                    <a:pt x="324016" y="244737"/>
                  </a:cubicBezTo>
                  <a:lnTo>
                    <a:pt x="559078" y="368607"/>
                  </a:lnTo>
                  <a:lnTo>
                    <a:pt x="553226" y="379824"/>
                  </a:lnTo>
                  <a:lnTo>
                    <a:pt x="318164" y="255954"/>
                  </a:lnTo>
                  <a:cubicBezTo>
                    <a:pt x="296218" y="294480"/>
                    <a:pt x="260618" y="321790"/>
                    <a:pt x="220628" y="333982"/>
                  </a:cubicBezTo>
                  <a:cubicBezTo>
                    <a:pt x="179175" y="347150"/>
                    <a:pt x="132358" y="343736"/>
                    <a:pt x="90905" y="321790"/>
                  </a:cubicBezTo>
                  <a:cubicBezTo>
                    <a:pt x="49452" y="299845"/>
                    <a:pt x="20191" y="263269"/>
                    <a:pt x="7512" y="221328"/>
                  </a:cubicBezTo>
                  <a:cubicBezTo>
                    <a:pt x="-5168" y="179388"/>
                    <a:pt x="-2242" y="132570"/>
                    <a:pt x="19704" y="91118"/>
                  </a:cubicBezTo>
                  <a:lnTo>
                    <a:pt x="19704" y="91118"/>
                  </a:lnTo>
                  <a:close/>
                  <a:moveTo>
                    <a:pt x="123580" y="19429"/>
                  </a:moveTo>
                  <a:cubicBezTo>
                    <a:pt x="85053" y="31621"/>
                    <a:pt x="50915" y="57955"/>
                    <a:pt x="30433" y="96970"/>
                  </a:cubicBezTo>
                  <a:cubicBezTo>
                    <a:pt x="9950" y="135496"/>
                    <a:pt x="7512" y="178900"/>
                    <a:pt x="19216" y="217427"/>
                  </a:cubicBezTo>
                  <a:cubicBezTo>
                    <a:pt x="31408" y="255954"/>
                    <a:pt x="57743" y="290091"/>
                    <a:pt x="96757" y="310574"/>
                  </a:cubicBezTo>
                  <a:cubicBezTo>
                    <a:pt x="135284" y="331056"/>
                    <a:pt x="178687" y="333495"/>
                    <a:pt x="217214" y="321790"/>
                  </a:cubicBezTo>
                  <a:cubicBezTo>
                    <a:pt x="255741" y="309598"/>
                    <a:pt x="289879" y="283263"/>
                    <a:pt x="310361" y="244249"/>
                  </a:cubicBezTo>
                  <a:cubicBezTo>
                    <a:pt x="330844" y="205722"/>
                    <a:pt x="333282" y="162319"/>
                    <a:pt x="321578" y="123792"/>
                  </a:cubicBezTo>
                  <a:cubicBezTo>
                    <a:pt x="309386" y="85266"/>
                    <a:pt x="283051" y="51128"/>
                    <a:pt x="244037" y="30645"/>
                  </a:cubicBezTo>
                  <a:cubicBezTo>
                    <a:pt x="205510" y="10163"/>
                    <a:pt x="162106" y="7237"/>
                    <a:pt x="123580" y="19429"/>
                  </a:cubicBezTo>
                  <a:close/>
                </a:path>
              </a:pathLst>
            </a:custGeom>
            <a:solidFill>
              <a:srgbClr val="1A1A1A"/>
            </a:solidFill>
            <a:ln w="4877" cap="flat">
              <a:noFill/>
              <a:prstDash val="solid"/>
              <a:miter/>
            </a:ln>
          </p:spPr>
          <p:txBody>
            <a:bodyPr rtlCol="0" anchor="ctr"/>
            <a:lstStyle/>
            <a:p>
              <a:endParaRPr lang="zh-CN" altLang="en-US"/>
            </a:p>
          </p:txBody>
        </p:sp>
        <p:sp>
          <p:nvSpPr>
            <p:cNvPr id="62" name="任意多边形: 形状 61"/>
            <p:cNvSpPr/>
            <p:nvPr/>
          </p:nvSpPr>
          <p:spPr>
            <a:xfrm>
              <a:off x="4776524" y="3247020"/>
              <a:ext cx="74942" cy="74942"/>
            </a:xfrm>
            <a:custGeom>
              <a:avLst/>
              <a:gdLst>
                <a:gd name="connsiteX0" fmla="*/ 41940 w 95097"/>
                <a:gd name="connsiteY0" fmla="*/ 0 h 95097"/>
                <a:gd name="connsiteX1" fmla="*/ 41453 w 95097"/>
                <a:gd name="connsiteY1" fmla="*/ 41453 h 95097"/>
                <a:gd name="connsiteX2" fmla="*/ 0 w 95097"/>
                <a:gd name="connsiteY2" fmla="*/ 40965 h 95097"/>
                <a:gd name="connsiteX3" fmla="*/ 0 w 95097"/>
                <a:gd name="connsiteY3" fmla="*/ 53157 h 95097"/>
                <a:gd name="connsiteX4" fmla="*/ 40965 w 95097"/>
                <a:gd name="connsiteY4" fmla="*/ 53645 h 95097"/>
                <a:gd name="connsiteX5" fmla="*/ 40477 w 95097"/>
                <a:gd name="connsiteY5" fmla="*/ 95098 h 95097"/>
                <a:gd name="connsiteX6" fmla="*/ 53157 w 95097"/>
                <a:gd name="connsiteY6" fmla="*/ 95098 h 95097"/>
                <a:gd name="connsiteX7" fmla="*/ 53645 w 95097"/>
                <a:gd name="connsiteY7" fmla="*/ 54132 h 95097"/>
                <a:gd name="connsiteX8" fmla="*/ 94610 w 95097"/>
                <a:gd name="connsiteY8" fmla="*/ 54620 h 95097"/>
                <a:gd name="connsiteX9" fmla="*/ 95098 w 95097"/>
                <a:gd name="connsiteY9" fmla="*/ 42428 h 95097"/>
                <a:gd name="connsiteX10" fmla="*/ 53645 w 95097"/>
                <a:gd name="connsiteY10" fmla="*/ 41453 h 95097"/>
                <a:gd name="connsiteX11" fmla="*/ 54132 w 95097"/>
                <a:gd name="connsiteY11" fmla="*/ 488 h 9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097" h="95097">
                  <a:moveTo>
                    <a:pt x="41940" y="0"/>
                  </a:moveTo>
                  <a:lnTo>
                    <a:pt x="41453" y="41453"/>
                  </a:lnTo>
                  <a:lnTo>
                    <a:pt x="0" y="40965"/>
                  </a:lnTo>
                  <a:lnTo>
                    <a:pt x="0" y="53157"/>
                  </a:lnTo>
                  <a:lnTo>
                    <a:pt x="40965" y="53645"/>
                  </a:lnTo>
                  <a:lnTo>
                    <a:pt x="40477" y="95098"/>
                  </a:lnTo>
                  <a:lnTo>
                    <a:pt x="53157" y="95098"/>
                  </a:lnTo>
                  <a:lnTo>
                    <a:pt x="53645" y="54132"/>
                  </a:lnTo>
                  <a:lnTo>
                    <a:pt x="94610" y="54620"/>
                  </a:lnTo>
                  <a:lnTo>
                    <a:pt x="95098" y="42428"/>
                  </a:lnTo>
                  <a:lnTo>
                    <a:pt x="53645" y="41453"/>
                  </a:lnTo>
                  <a:lnTo>
                    <a:pt x="54132" y="488"/>
                  </a:lnTo>
                  <a:close/>
                </a:path>
              </a:pathLst>
            </a:custGeom>
            <a:solidFill>
              <a:srgbClr val="1A1A1A"/>
            </a:solidFill>
            <a:ln w="4877" cap="flat">
              <a:noFill/>
              <a:prstDash val="solid"/>
              <a:miter/>
            </a:ln>
          </p:spPr>
          <p:txBody>
            <a:bodyPr rtlCol="0" anchor="ctr"/>
            <a:lstStyle/>
            <a:p>
              <a:endParaRPr lang="zh-CN" altLang="en-US"/>
            </a:p>
          </p:txBody>
        </p:sp>
      </p:grpSp>
      <p:grpSp>
        <p:nvGrpSpPr>
          <p:cNvPr id="75" name="组合 74"/>
          <p:cNvGrpSpPr/>
          <p:nvPr/>
        </p:nvGrpSpPr>
        <p:grpSpPr>
          <a:xfrm>
            <a:off x="9576875" y="1577619"/>
            <a:ext cx="2339362" cy="448072"/>
            <a:chOff x="9557420" y="1606802"/>
            <a:chExt cx="2339362" cy="448072"/>
          </a:xfrm>
        </p:grpSpPr>
        <p:sp>
          <p:nvSpPr>
            <p:cNvPr id="76" name="任意多边形: 形状 75"/>
            <p:cNvSpPr/>
            <p:nvPr/>
          </p:nvSpPr>
          <p:spPr>
            <a:xfrm>
              <a:off x="9557420" y="2044882"/>
              <a:ext cx="2339362" cy="9992"/>
            </a:xfrm>
            <a:custGeom>
              <a:avLst/>
              <a:gdLst>
                <a:gd name="connsiteX0" fmla="*/ 6340 w 2968507"/>
                <a:gd name="connsiteY0" fmla="*/ 12680 h 12679"/>
                <a:gd name="connsiteX1" fmla="*/ 0 w 2968507"/>
                <a:gd name="connsiteY1" fmla="*/ 6340 h 12679"/>
                <a:gd name="connsiteX2" fmla="*/ 6340 w 2968507"/>
                <a:gd name="connsiteY2" fmla="*/ 0 h 12679"/>
                <a:gd name="connsiteX3" fmla="*/ 2528621 w 2968507"/>
                <a:gd name="connsiteY3" fmla="*/ 0 h 12679"/>
                <a:gd name="connsiteX4" fmla="*/ 2534961 w 2968507"/>
                <a:gd name="connsiteY4" fmla="*/ 6340 h 12679"/>
                <a:gd name="connsiteX5" fmla="*/ 2528621 w 2968507"/>
                <a:gd name="connsiteY5" fmla="*/ 12680 h 12679"/>
                <a:gd name="connsiteX6" fmla="*/ 6340 w 2968507"/>
                <a:gd name="connsiteY6" fmla="*/ 12680 h 12679"/>
                <a:gd name="connsiteX7" fmla="*/ 6340 w 2968507"/>
                <a:gd name="connsiteY7" fmla="*/ 12680 h 12679"/>
                <a:gd name="connsiteX8" fmla="*/ 2607625 w 2968507"/>
                <a:gd name="connsiteY8" fmla="*/ 12680 h 12679"/>
                <a:gd name="connsiteX9" fmla="*/ 2601285 w 2968507"/>
                <a:gd name="connsiteY9" fmla="*/ 6340 h 12679"/>
                <a:gd name="connsiteX10" fmla="*/ 2607625 w 2968507"/>
                <a:gd name="connsiteY10" fmla="*/ 0 h 12679"/>
                <a:gd name="connsiteX11" fmla="*/ 2785141 w 2968507"/>
                <a:gd name="connsiteY11" fmla="*/ 0 h 12679"/>
                <a:gd name="connsiteX12" fmla="*/ 2791480 w 2968507"/>
                <a:gd name="connsiteY12" fmla="*/ 6340 h 12679"/>
                <a:gd name="connsiteX13" fmla="*/ 2785141 w 2968507"/>
                <a:gd name="connsiteY13" fmla="*/ 12680 h 12679"/>
                <a:gd name="connsiteX14" fmla="*/ 2607625 w 2968507"/>
                <a:gd name="connsiteY14" fmla="*/ 12680 h 12679"/>
                <a:gd name="connsiteX15" fmla="*/ 2607625 w 2968507"/>
                <a:gd name="connsiteY15" fmla="*/ 12680 h 12679"/>
                <a:gd name="connsiteX16" fmla="*/ 2830983 w 2968507"/>
                <a:gd name="connsiteY16" fmla="*/ 12680 h 12679"/>
                <a:gd name="connsiteX17" fmla="*/ 2824642 w 2968507"/>
                <a:gd name="connsiteY17" fmla="*/ 6340 h 12679"/>
                <a:gd name="connsiteX18" fmla="*/ 2830983 w 2968507"/>
                <a:gd name="connsiteY18" fmla="*/ 0 h 12679"/>
                <a:gd name="connsiteX19" fmla="*/ 2962168 w 2968507"/>
                <a:gd name="connsiteY19" fmla="*/ 0 h 12679"/>
                <a:gd name="connsiteX20" fmla="*/ 2968508 w 2968507"/>
                <a:gd name="connsiteY20" fmla="*/ 6340 h 12679"/>
                <a:gd name="connsiteX21" fmla="*/ 2962168 w 2968507"/>
                <a:gd name="connsiteY21" fmla="*/ 12680 h 12679"/>
                <a:gd name="connsiteX22" fmla="*/ 2830983 w 2968507"/>
                <a:gd name="connsiteY22" fmla="*/ 12680 h 1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968507" h="12679">
                  <a:moveTo>
                    <a:pt x="6340" y="12680"/>
                  </a:moveTo>
                  <a:cubicBezTo>
                    <a:pt x="2926" y="12680"/>
                    <a:pt x="0" y="9754"/>
                    <a:pt x="0" y="6340"/>
                  </a:cubicBezTo>
                  <a:cubicBezTo>
                    <a:pt x="0" y="2926"/>
                    <a:pt x="2926" y="0"/>
                    <a:pt x="6340" y="0"/>
                  </a:cubicBezTo>
                  <a:lnTo>
                    <a:pt x="2528621" y="0"/>
                  </a:lnTo>
                  <a:cubicBezTo>
                    <a:pt x="2532034" y="0"/>
                    <a:pt x="2534961" y="2926"/>
                    <a:pt x="2534961" y="6340"/>
                  </a:cubicBezTo>
                  <a:cubicBezTo>
                    <a:pt x="2534961" y="9754"/>
                    <a:pt x="2532034" y="12680"/>
                    <a:pt x="2528621" y="12680"/>
                  </a:cubicBezTo>
                  <a:lnTo>
                    <a:pt x="6340" y="12680"/>
                  </a:lnTo>
                  <a:lnTo>
                    <a:pt x="6340" y="12680"/>
                  </a:lnTo>
                  <a:close/>
                  <a:moveTo>
                    <a:pt x="2607625" y="12680"/>
                  </a:moveTo>
                  <a:cubicBezTo>
                    <a:pt x="2604211" y="12680"/>
                    <a:pt x="2601285" y="9754"/>
                    <a:pt x="2601285" y="6340"/>
                  </a:cubicBezTo>
                  <a:cubicBezTo>
                    <a:pt x="2601285" y="2926"/>
                    <a:pt x="2604211" y="0"/>
                    <a:pt x="2607625" y="0"/>
                  </a:cubicBezTo>
                  <a:lnTo>
                    <a:pt x="2785141" y="0"/>
                  </a:lnTo>
                  <a:cubicBezTo>
                    <a:pt x="2788555" y="0"/>
                    <a:pt x="2791480" y="2926"/>
                    <a:pt x="2791480" y="6340"/>
                  </a:cubicBezTo>
                  <a:cubicBezTo>
                    <a:pt x="2791480" y="9754"/>
                    <a:pt x="2788555" y="12680"/>
                    <a:pt x="2785141" y="12680"/>
                  </a:cubicBezTo>
                  <a:lnTo>
                    <a:pt x="2607625" y="12680"/>
                  </a:lnTo>
                  <a:lnTo>
                    <a:pt x="2607625" y="12680"/>
                  </a:lnTo>
                  <a:close/>
                  <a:moveTo>
                    <a:pt x="2830983" y="12680"/>
                  </a:moveTo>
                  <a:cubicBezTo>
                    <a:pt x="2827569" y="12680"/>
                    <a:pt x="2824642" y="9754"/>
                    <a:pt x="2824642" y="6340"/>
                  </a:cubicBezTo>
                  <a:cubicBezTo>
                    <a:pt x="2824642" y="2926"/>
                    <a:pt x="2827569" y="0"/>
                    <a:pt x="2830983" y="0"/>
                  </a:cubicBezTo>
                  <a:lnTo>
                    <a:pt x="2962168" y="0"/>
                  </a:lnTo>
                  <a:cubicBezTo>
                    <a:pt x="2965583" y="0"/>
                    <a:pt x="2968508" y="2926"/>
                    <a:pt x="2968508" y="6340"/>
                  </a:cubicBezTo>
                  <a:cubicBezTo>
                    <a:pt x="2968508" y="9754"/>
                    <a:pt x="2965583" y="12680"/>
                    <a:pt x="2962168" y="12680"/>
                  </a:cubicBezTo>
                  <a:lnTo>
                    <a:pt x="2830983" y="12680"/>
                  </a:lnTo>
                  <a:close/>
                </a:path>
              </a:pathLst>
            </a:custGeom>
            <a:solidFill>
              <a:srgbClr val="000000"/>
            </a:solidFill>
            <a:ln w="4877" cap="flat">
              <a:noFill/>
              <a:prstDash val="solid"/>
              <a:miter/>
            </a:ln>
          </p:spPr>
          <p:txBody>
            <a:bodyPr rtlCol="0" anchor="ctr"/>
            <a:lstStyle/>
            <a:p>
              <a:endParaRPr lang="zh-CN" altLang="en-US"/>
            </a:p>
          </p:txBody>
        </p:sp>
        <p:sp>
          <p:nvSpPr>
            <p:cNvPr id="77" name="任意多边形: 形状 76"/>
            <p:cNvSpPr/>
            <p:nvPr/>
          </p:nvSpPr>
          <p:spPr>
            <a:xfrm>
              <a:off x="9725753" y="1606802"/>
              <a:ext cx="224827" cy="261389"/>
            </a:xfrm>
            <a:custGeom>
              <a:avLst/>
              <a:gdLst>
                <a:gd name="connsiteX0" fmla="*/ 111191 w 285292"/>
                <a:gd name="connsiteY0" fmla="*/ 3355 h 331686"/>
                <a:gd name="connsiteX1" fmla="*/ 134112 w 285292"/>
                <a:gd name="connsiteY1" fmla="*/ 26764 h 331686"/>
                <a:gd name="connsiteX2" fmla="*/ 133624 w 285292"/>
                <a:gd name="connsiteY2" fmla="*/ 59439 h 331686"/>
                <a:gd name="connsiteX3" fmla="*/ 110216 w 285292"/>
                <a:gd name="connsiteY3" fmla="*/ 82360 h 331686"/>
                <a:gd name="connsiteX4" fmla="*/ 77541 w 285292"/>
                <a:gd name="connsiteY4" fmla="*/ 81872 h 331686"/>
                <a:gd name="connsiteX5" fmla="*/ 54620 w 285292"/>
                <a:gd name="connsiteY5" fmla="*/ 58463 h 331686"/>
                <a:gd name="connsiteX6" fmla="*/ 55107 w 285292"/>
                <a:gd name="connsiteY6" fmla="*/ 25789 h 331686"/>
                <a:gd name="connsiteX7" fmla="*/ 78516 w 285292"/>
                <a:gd name="connsiteY7" fmla="*/ 2868 h 331686"/>
                <a:gd name="connsiteX8" fmla="*/ 111191 w 285292"/>
                <a:gd name="connsiteY8" fmla="*/ 3355 h 331686"/>
                <a:gd name="connsiteX9" fmla="*/ 111191 w 285292"/>
                <a:gd name="connsiteY9" fmla="*/ 3355 h 331686"/>
                <a:gd name="connsiteX10" fmla="*/ 234086 w 285292"/>
                <a:gd name="connsiteY10" fmla="*/ 249634 h 331686"/>
                <a:gd name="connsiteX11" fmla="*/ 257007 w 285292"/>
                <a:gd name="connsiteY11" fmla="*/ 273043 h 331686"/>
                <a:gd name="connsiteX12" fmla="*/ 256520 w 285292"/>
                <a:gd name="connsiteY12" fmla="*/ 305717 h 331686"/>
                <a:gd name="connsiteX13" fmla="*/ 233111 w 285292"/>
                <a:gd name="connsiteY13" fmla="*/ 328638 h 331686"/>
                <a:gd name="connsiteX14" fmla="*/ 200436 w 285292"/>
                <a:gd name="connsiteY14" fmla="*/ 328150 h 331686"/>
                <a:gd name="connsiteX15" fmla="*/ 177515 w 285292"/>
                <a:gd name="connsiteY15" fmla="*/ 304742 h 331686"/>
                <a:gd name="connsiteX16" fmla="*/ 178003 w 285292"/>
                <a:gd name="connsiteY16" fmla="*/ 272067 h 331686"/>
                <a:gd name="connsiteX17" fmla="*/ 201411 w 285292"/>
                <a:gd name="connsiteY17" fmla="*/ 249146 h 331686"/>
                <a:gd name="connsiteX18" fmla="*/ 234086 w 285292"/>
                <a:gd name="connsiteY18" fmla="*/ 249634 h 331686"/>
                <a:gd name="connsiteX19" fmla="*/ 234086 w 285292"/>
                <a:gd name="connsiteY19" fmla="*/ 249634 h 331686"/>
                <a:gd name="connsiteX20" fmla="*/ 242864 w 285292"/>
                <a:gd name="connsiteY20" fmla="*/ 278895 h 331686"/>
                <a:gd name="connsiteX21" fmla="*/ 227746 w 285292"/>
                <a:gd name="connsiteY21" fmla="*/ 263777 h 331686"/>
                <a:gd name="connsiteX22" fmla="*/ 206288 w 285292"/>
                <a:gd name="connsiteY22" fmla="*/ 263289 h 331686"/>
                <a:gd name="connsiteX23" fmla="*/ 191170 w 285292"/>
                <a:gd name="connsiteY23" fmla="*/ 278407 h 331686"/>
                <a:gd name="connsiteX24" fmla="*/ 190683 w 285292"/>
                <a:gd name="connsiteY24" fmla="*/ 299865 h 331686"/>
                <a:gd name="connsiteX25" fmla="*/ 205801 w 285292"/>
                <a:gd name="connsiteY25" fmla="*/ 314983 h 331686"/>
                <a:gd name="connsiteX26" fmla="*/ 227259 w 285292"/>
                <a:gd name="connsiteY26" fmla="*/ 315471 h 331686"/>
                <a:gd name="connsiteX27" fmla="*/ 242377 w 285292"/>
                <a:gd name="connsiteY27" fmla="*/ 300353 h 331686"/>
                <a:gd name="connsiteX28" fmla="*/ 242864 w 285292"/>
                <a:gd name="connsiteY28" fmla="*/ 278895 h 331686"/>
                <a:gd name="connsiteX29" fmla="*/ 242864 w 285292"/>
                <a:gd name="connsiteY29" fmla="*/ 278895 h 331686"/>
                <a:gd name="connsiteX30" fmla="*/ 285293 w 285292"/>
                <a:gd name="connsiteY30" fmla="*/ 66266 h 331686"/>
                <a:gd name="connsiteX31" fmla="*/ 276514 w 285292"/>
                <a:gd name="connsiteY31" fmla="*/ 54562 h 331686"/>
                <a:gd name="connsiteX32" fmla="*/ 0 w 285292"/>
                <a:gd name="connsiteY32" fmla="*/ 259387 h 331686"/>
                <a:gd name="connsiteX33" fmla="*/ 8778 w 285292"/>
                <a:gd name="connsiteY33" fmla="*/ 271092 h 331686"/>
                <a:gd name="connsiteX34" fmla="*/ 285293 w 285292"/>
                <a:gd name="connsiteY34" fmla="*/ 66266 h 331686"/>
                <a:gd name="connsiteX35" fmla="*/ 285293 w 285292"/>
                <a:gd name="connsiteY35" fmla="*/ 66266 h 331686"/>
                <a:gd name="connsiteX36" fmla="*/ 119969 w 285292"/>
                <a:gd name="connsiteY36" fmla="*/ 32616 h 331686"/>
                <a:gd name="connsiteX37" fmla="*/ 104851 w 285292"/>
                <a:gd name="connsiteY37" fmla="*/ 17498 h 331686"/>
                <a:gd name="connsiteX38" fmla="*/ 83393 w 285292"/>
                <a:gd name="connsiteY38" fmla="*/ 17011 h 331686"/>
                <a:gd name="connsiteX39" fmla="*/ 68275 w 285292"/>
                <a:gd name="connsiteY39" fmla="*/ 32129 h 331686"/>
                <a:gd name="connsiteX40" fmla="*/ 67787 w 285292"/>
                <a:gd name="connsiteY40" fmla="*/ 53587 h 331686"/>
                <a:gd name="connsiteX41" fmla="*/ 82906 w 285292"/>
                <a:gd name="connsiteY41" fmla="*/ 68705 h 331686"/>
                <a:gd name="connsiteX42" fmla="*/ 104363 w 285292"/>
                <a:gd name="connsiteY42" fmla="*/ 69192 h 331686"/>
                <a:gd name="connsiteX43" fmla="*/ 119482 w 285292"/>
                <a:gd name="connsiteY43" fmla="*/ 54074 h 331686"/>
                <a:gd name="connsiteX44" fmla="*/ 119969 w 285292"/>
                <a:gd name="connsiteY44" fmla="*/ 32616 h 331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85292" h="331686">
                  <a:moveTo>
                    <a:pt x="111191" y="3355"/>
                  </a:moveTo>
                  <a:cubicBezTo>
                    <a:pt x="121920" y="8232"/>
                    <a:pt x="130210" y="16523"/>
                    <a:pt x="134112" y="26764"/>
                  </a:cubicBezTo>
                  <a:cubicBezTo>
                    <a:pt x="138013" y="37005"/>
                    <a:pt x="138501" y="48710"/>
                    <a:pt x="133624" y="59439"/>
                  </a:cubicBezTo>
                  <a:cubicBezTo>
                    <a:pt x="128747" y="70168"/>
                    <a:pt x="120457" y="78458"/>
                    <a:pt x="110216" y="82360"/>
                  </a:cubicBezTo>
                  <a:cubicBezTo>
                    <a:pt x="99974" y="86261"/>
                    <a:pt x="88270" y="86749"/>
                    <a:pt x="77541" y="81872"/>
                  </a:cubicBezTo>
                  <a:cubicBezTo>
                    <a:pt x="66812" y="76995"/>
                    <a:pt x="58522" y="68705"/>
                    <a:pt x="54620" y="58463"/>
                  </a:cubicBezTo>
                  <a:cubicBezTo>
                    <a:pt x="50718" y="48222"/>
                    <a:pt x="50231" y="36518"/>
                    <a:pt x="55107" y="25789"/>
                  </a:cubicBezTo>
                  <a:cubicBezTo>
                    <a:pt x="59984" y="15060"/>
                    <a:pt x="68275" y="6769"/>
                    <a:pt x="78516" y="2868"/>
                  </a:cubicBezTo>
                  <a:cubicBezTo>
                    <a:pt x="88270" y="-1034"/>
                    <a:pt x="99974" y="-1034"/>
                    <a:pt x="111191" y="3355"/>
                  </a:cubicBezTo>
                  <a:lnTo>
                    <a:pt x="111191" y="3355"/>
                  </a:lnTo>
                  <a:close/>
                  <a:moveTo>
                    <a:pt x="234086" y="249634"/>
                  </a:moveTo>
                  <a:cubicBezTo>
                    <a:pt x="244815" y="254511"/>
                    <a:pt x="253105" y="262801"/>
                    <a:pt x="257007" y="273043"/>
                  </a:cubicBezTo>
                  <a:cubicBezTo>
                    <a:pt x="260909" y="283284"/>
                    <a:pt x="261396" y="294988"/>
                    <a:pt x="256520" y="305717"/>
                  </a:cubicBezTo>
                  <a:cubicBezTo>
                    <a:pt x="251643" y="316446"/>
                    <a:pt x="243352" y="324737"/>
                    <a:pt x="233111" y="328638"/>
                  </a:cubicBezTo>
                  <a:cubicBezTo>
                    <a:pt x="222870" y="332539"/>
                    <a:pt x="211165" y="333027"/>
                    <a:pt x="200436" y="328150"/>
                  </a:cubicBezTo>
                  <a:cubicBezTo>
                    <a:pt x="189707" y="323274"/>
                    <a:pt x="181417" y="314983"/>
                    <a:pt x="177515" y="304742"/>
                  </a:cubicBezTo>
                  <a:cubicBezTo>
                    <a:pt x="173614" y="294500"/>
                    <a:pt x="173126" y="282796"/>
                    <a:pt x="178003" y="272067"/>
                  </a:cubicBezTo>
                  <a:cubicBezTo>
                    <a:pt x="182880" y="261338"/>
                    <a:pt x="191170" y="253048"/>
                    <a:pt x="201411" y="249146"/>
                  </a:cubicBezTo>
                  <a:cubicBezTo>
                    <a:pt x="211165" y="245245"/>
                    <a:pt x="222870" y="245245"/>
                    <a:pt x="234086" y="249634"/>
                  </a:cubicBezTo>
                  <a:lnTo>
                    <a:pt x="234086" y="249634"/>
                  </a:lnTo>
                  <a:close/>
                  <a:moveTo>
                    <a:pt x="242864" y="278895"/>
                  </a:moveTo>
                  <a:cubicBezTo>
                    <a:pt x="240426" y="272067"/>
                    <a:pt x="235062" y="266703"/>
                    <a:pt x="227746" y="263777"/>
                  </a:cubicBezTo>
                  <a:cubicBezTo>
                    <a:pt x="220431" y="260851"/>
                    <a:pt x="213116" y="260851"/>
                    <a:pt x="206288" y="263289"/>
                  </a:cubicBezTo>
                  <a:cubicBezTo>
                    <a:pt x="199461" y="265727"/>
                    <a:pt x="194096" y="271092"/>
                    <a:pt x="191170" y="278407"/>
                  </a:cubicBezTo>
                  <a:cubicBezTo>
                    <a:pt x="188244" y="285722"/>
                    <a:pt x="188244" y="293037"/>
                    <a:pt x="190683" y="299865"/>
                  </a:cubicBezTo>
                  <a:cubicBezTo>
                    <a:pt x="193121" y="306692"/>
                    <a:pt x="198486" y="312057"/>
                    <a:pt x="205801" y="314983"/>
                  </a:cubicBezTo>
                  <a:cubicBezTo>
                    <a:pt x="213116" y="317909"/>
                    <a:pt x="220431" y="317909"/>
                    <a:pt x="227259" y="315471"/>
                  </a:cubicBezTo>
                  <a:cubicBezTo>
                    <a:pt x="234086" y="312545"/>
                    <a:pt x="239451" y="307668"/>
                    <a:pt x="242377" y="300353"/>
                  </a:cubicBezTo>
                  <a:cubicBezTo>
                    <a:pt x="245790" y="293037"/>
                    <a:pt x="245790" y="285235"/>
                    <a:pt x="242864" y="278895"/>
                  </a:cubicBezTo>
                  <a:lnTo>
                    <a:pt x="242864" y="278895"/>
                  </a:lnTo>
                  <a:close/>
                  <a:moveTo>
                    <a:pt x="285293" y="66266"/>
                  </a:moveTo>
                  <a:lnTo>
                    <a:pt x="276514" y="54562"/>
                  </a:lnTo>
                  <a:lnTo>
                    <a:pt x="0" y="259387"/>
                  </a:lnTo>
                  <a:lnTo>
                    <a:pt x="8778" y="271092"/>
                  </a:lnTo>
                  <a:lnTo>
                    <a:pt x="285293" y="66266"/>
                  </a:lnTo>
                  <a:lnTo>
                    <a:pt x="285293" y="66266"/>
                  </a:lnTo>
                  <a:close/>
                  <a:moveTo>
                    <a:pt x="119969" y="32616"/>
                  </a:moveTo>
                  <a:cubicBezTo>
                    <a:pt x="117531" y="25789"/>
                    <a:pt x="112166" y="20424"/>
                    <a:pt x="104851" y="17498"/>
                  </a:cubicBezTo>
                  <a:cubicBezTo>
                    <a:pt x="97536" y="14572"/>
                    <a:pt x="90221" y="14572"/>
                    <a:pt x="83393" y="17011"/>
                  </a:cubicBezTo>
                  <a:cubicBezTo>
                    <a:pt x="76566" y="19449"/>
                    <a:pt x="71201" y="24813"/>
                    <a:pt x="68275" y="32129"/>
                  </a:cubicBezTo>
                  <a:cubicBezTo>
                    <a:pt x="65349" y="39444"/>
                    <a:pt x="65349" y="46759"/>
                    <a:pt x="67787" y="53587"/>
                  </a:cubicBezTo>
                  <a:cubicBezTo>
                    <a:pt x="70225" y="60414"/>
                    <a:pt x="75590" y="65779"/>
                    <a:pt x="82906" y="68705"/>
                  </a:cubicBezTo>
                  <a:cubicBezTo>
                    <a:pt x="90221" y="71631"/>
                    <a:pt x="97536" y="71631"/>
                    <a:pt x="104363" y="69192"/>
                  </a:cubicBezTo>
                  <a:cubicBezTo>
                    <a:pt x="111191" y="66754"/>
                    <a:pt x="116555" y="61389"/>
                    <a:pt x="119482" y="54074"/>
                  </a:cubicBezTo>
                  <a:cubicBezTo>
                    <a:pt x="122895" y="46759"/>
                    <a:pt x="122895" y="39444"/>
                    <a:pt x="119969" y="32616"/>
                  </a:cubicBezTo>
                  <a:close/>
                </a:path>
              </a:pathLst>
            </a:custGeom>
            <a:solidFill>
              <a:srgbClr val="1A1A1A"/>
            </a:solidFill>
            <a:ln w="4877" cap="flat">
              <a:noFill/>
              <a:prstDash val="solid"/>
              <a:miter/>
            </a:ln>
          </p:spPr>
          <p:txBody>
            <a:bodyPr rtlCol="0" anchor="ctr"/>
            <a:lstStyle/>
            <a:p>
              <a:endParaRPr lang="zh-CN" altLang="en-US"/>
            </a:p>
          </p:txBody>
        </p:sp>
        <p:sp>
          <p:nvSpPr>
            <p:cNvPr id="78" name="任意多边形: 形状 77"/>
            <p:cNvSpPr/>
            <p:nvPr/>
          </p:nvSpPr>
          <p:spPr>
            <a:xfrm rot="16810635">
              <a:off x="10058468" y="1694986"/>
              <a:ext cx="9608" cy="103386"/>
            </a:xfrm>
            <a:custGeom>
              <a:avLst/>
              <a:gdLst>
                <a:gd name="connsiteX0" fmla="*/ 0 w 12192"/>
                <a:gd name="connsiteY0" fmla="*/ 0 h 131190"/>
                <a:gd name="connsiteX1" fmla="*/ 12192 w 12192"/>
                <a:gd name="connsiteY1" fmla="*/ 0 h 131190"/>
                <a:gd name="connsiteX2" fmla="*/ 12192 w 12192"/>
                <a:gd name="connsiteY2" fmla="*/ 131190 h 131190"/>
                <a:gd name="connsiteX3" fmla="*/ 0 w 12192"/>
                <a:gd name="connsiteY3" fmla="*/ 131190 h 131190"/>
              </a:gdLst>
              <a:ahLst/>
              <a:cxnLst>
                <a:cxn ang="0">
                  <a:pos x="connsiteX0" y="connsiteY0"/>
                </a:cxn>
                <a:cxn ang="0">
                  <a:pos x="connsiteX1" y="connsiteY1"/>
                </a:cxn>
                <a:cxn ang="0">
                  <a:pos x="connsiteX2" y="connsiteY2"/>
                </a:cxn>
                <a:cxn ang="0">
                  <a:pos x="connsiteX3" y="connsiteY3"/>
                </a:cxn>
              </a:cxnLst>
              <a:rect l="l" t="t" r="r" b="b"/>
              <a:pathLst>
                <a:path w="12192" h="131190">
                  <a:moveTo>
                    <a:pt x="0" y="0"/>
                  </a:moveTo>
                  <a:lnTo>
                    <a:pt x="12192" y="0"/>
                  </a:lnTo>
                  <a:lnTo>
                    <a:pt x="12192" y="131190"/>
                  </a:lnTo>
                  <a:lnTo>
                    <a:pt x="0" y="131190"/>
                  </a:lnTo>
                  <a:close/>
                </a:path>
              </a:pathLst>
            </a:custGeom>
            <a:solidFill>
              <a:srgbClr val="1A1A1A"/>
            </a:solidFill>
            <a:ln w="4877" cap="flat">
              <a:noFill/>
              <a:prstDash val="solid"/>
              <a:miter/>
            </a:ln>
          </p:spPr>
          <p:txBody>
            <a:bodyPr rtlCol="0" anchor="ctr"/>
            <a:lstStyle/>
            <a:p>
              <a:endParaRPr lang="zh-CN" altLang="en-US"/>
            </a:p>
          </p:txBody>
        </p:sp>
        <p:sp>
          <p:nvSpPr>
            <p:cNvPr id="79" name="任意多边形: 形状 78"/>
            <p:cNvSpPr/>
            <p:nvPr/>
          </p:nvSpPr>
          <p:spPr>
            <a:xfrm rot="16810635">
              <a:off x="10049881" y="1743566"/>
              <a:ext cx="9608" cy="103386"/>
            </a:xfrm>
            <a:custGeom>
              <a:avLst/>
              <a:gdLst>
                <a:gd name="connsiteX0" fmla="*/ 0 w 12192"/>
                <a:gd name="connsiteY0" fmla="*/ 0 h 131190"/>
                <a:gd name="connsiteX1" fmla="*/ 12192 w 12192"/>
                <a:gd name="connsiteY1" fmla="*/ 0 h 131190"/>
                <a:gd name="connsiteX2" fmla="*/ 12192 w 12192"/>
                <a:gd name="connsiteY2" fmla="*/ 131191 h 131190"/>
                <a:gd name="connsiteX3" fmla="*/ 0 w 12192"/>
                <a:gd name="connsiteY3" fmla="*/ 131191 h 131190"/>
              </a:gdLst>
              <a:ahLst/>
              <a:cxnLst>
                <a:cxn ang="0">
                  <a:pos x="connsiteX0" y="connsiteY0"/>
                </a:cxn>
                <a:cxn ang="0">
                  <a:pos x="connsiteX1" y="connsiteY1"/>
                </a:cxn>
                <a:cxn ang="0">
                  <a:pos x="connsiteX2" y="connsiteY2"/>
                </a:cxn>
                <a:cxn ang="0">
                  <a:pos x="connsiteX3" y="connsiteY3"/>
                </a:cxn>
              </a:cxnLst>
              <a:rect l="l" t="t" r="r" b="b"/>
              <a:pathLst>
                <a:path w="12192" h="131190">
                  <a:moveTo>
                    <a:pt x="0" y="0"/>
                  </a:moveTo>
                  <a:lnTo>
                    <a:pt x="12192" y="0"/>
                  </a:lnTo>
                  <a:lnTo>
                    <a:pt x="12192" y="131191"/>
                  </a:lnTo>
                  <a:lnTo>
                    <a:pt x="0" y="131191"/>
                  </a:lnTo>
                  <a:close/>
                </a:path>
              </a:pathLst>
            </a:custGeom>
            <a:solidFill>
              <a:srgbClr val="1A1A1A"/>
            </a:solidFill>
            <a:ln w="4877" cap="flat">
              <a:noFill/>
              <a:prstDash val="solid"/>
              <a:miter/>
            </a:ln>
          </p:spPr>
          <p:txBody>
            <a:bodyPr rtlCol="0" anchor="ctr"/>
            <a:lstStyle/>
            <a:p>
              <a:endParaRPr lang="zh-CN" altLang="en-US"/>
            </a:p>
          </p:txBody>
        </p:sp>
        <p:sp>
          <p:nvSpPr>
            <p:cNvPr id="80" name="任意多边形: 形状 79"/>
            <p:cNvSpPr/>
            <p:nvPr/>
          </p:nvSpPr>
          <p:spPr>
            <a:xfrm>
              <a:off x="10220036" y="1731874"/>
              <a:ext cx="225119" cy="223631"/>
            </a:xfrm>
            <a:custGeom>
              <a:avLst/>
              <a:gdLst>
                <a:gd name="connsiteX0" fmla="*/ 42369 w 285662"/>
                <a:gd name="connsiteY0" fmla="*/ 52886 h 283774"/>
                <a:gd name="connsiteX1" fmla="*/ 244269 w 285662"/>
                <a:gd name="connsiteY1" fmla="*/ 31428 h 283774"/>
                <a:gd name="connsiteX2" fmla="*/ 243293 w 285662"/>
                <a:gd name="connsiteY2" fmla="*/ 230889 h 283774"/>
                <a:gd name="connsiteX3" fmla="*/ 41394 w 285662"/>
                <a:gd name="connsiteY3" fmla="*/ 252347 h 283774"/>
                <a:gd name="connsiteX4" fmla="*/ 42369 w 285662"/>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662" h="283774">
                  <a:moveTo>
                    <a:pt x="42369" y="52886"/>
                  </a:moveTo>
                  <a:cubicBezTo>
                    <a:pt x="98452" y="-8074"/>
                    <a:pt x="189160" y="-17828"/>
                    <a:pt x="244269" y="31428"/>
                  </a:cubicBezTo>
                  <a:cubicBezTo>
                    <a:pt x="299864" y="80683"/>
                    <a:pt x="299377" y="169929"/>
                    <a:pt x="243293" y="230889"/>
                  </a:cubicBezTo>
                  <a:cubicBezTo>
                    <a:pt x="187210" y="291849"/>
                    <a:pt x="96501" y="301603"/>
                    <a:pt x="41394" y="252347"/>
                  </a:cubicBezTo>
                  <a:cubicBezTo>
                    <a:pt x="-14202" y="203579"/>
                    <a:pt x="-13714" y="113846"/>
                    <a:pt x="42369" y="52886"/>
                  </a:cubicBezTo>
                  <a:close/>
                </a:path>
              </a:pathLst>
            </a:custGeom>
            <a:solidFill>
              <a:srgbClr val="1A1A1A"/>
            </a:solidFill>
            <a:ln w="4877" cap="flat">
              <a:noFill/>
              <a:prstDash val="solid"/>
              <a:miter/>
            </a:ln>
          </p:spPr>
          <p:txBody>
            <a:bodyPr rtlCol="0" anchor="ctr"/>
            <a:lstStyle/>
            <a:p>
              <a:endParaRPr lang="zh-CN" altLang="en-US"/>
            </a:p>
          </p:txBody>
        </p:sp>
        <p:sp>
          <p:nvSpPr>
            <p:cNvPr id="81" name="任意多边形: 形状 80"/>
            <p:cNvSpPr/>
            <p:nvPr/>
          </p:nvSpPr>
          <p:spPr>
            <a:xfrm>
              <a:off x="10192749" y="1711121"/>
              <a:ext cx="225119" cy="223631"/>
            </a:xfrm>
            <a:custGeom>
              <a:avLst/>
              <a:gdLst>
                <a:gd name="connsiteX0" fmla="*/ 42369 w 285662"/>
                <a:gd name="connsiteY0" fmla="*/ 52886 h 283774"/>
                <a:gd name="connsiteX1" fmla="*/ 244269 w 285662"/>
                <a:gd name="connsiteY1" fmla="*/ 31428 h 283774"/>
                <a:gd name="connsiteX2" fmla="*/ 243293 w 285662"/>
                <a:gd name="connsiteY2" fmla="*/ 230889 h 283774"/>
                <a:gd name="connsiteX3" fmla="*/ 41394 w 285662"/>
                <a:gd name="connsiteY3" fmla="*/ 252347 h 283774"/>
                <a:gd name="connsiteX4" fmla="*/ 42369 w 285662"/>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662" h="283774">
                  <a:moveTo>
                    <a:pt x="42369" y="52886"/>
                  </a:moveTo>
                  <a:cubicBezTo>
                    <a:pt x="98452" y="-8074"/>
                    <a:pt x="189160" y="-17828"/>
                    <a:pt x="244269" y="31428"/>
                  </a:cubicBezTo>
                  <a:cubicBezTo>
                    <a:pt x="299864" y="80683"/>
                    <a:pt x="299376" y="169929"/>
                    <a:pt x="243293" y="230889"/>
                  </a:cubicBezTo>
                  <a:cubicBezTo>
                    <a:pt x="187210" y="291849"/>
                    <a:pt x="96501" y="301603"/>
                    <a:pt x="41394" y="252347"/>
                  </a:cubicBezTo>
                  <a:cubicBezTo>
                    <a:pt x="-14202" y="203579"/>
                    <a:pt x="-13714" y="113846"/>
                    <a:pt x="42369" y="52886"/>
                  </a:cubicBezTo>
                  <a:close/>
                </a:path>
              </a:pathLst>
            </a:custGeom>
            <a:solidFill>
              <a:srgbClr val="FFD940"/>
            </a:solidFill>
            <a:ln w="4877" cap="flat">
              <a:noFill/>
              <a:prstDash val="solid"/>
              <a:miter/>
            </a:ln>
          </p:spPr>
          <p:txBody>
            <a:bodyPr rtlCol="0" anchor="ctr"/>
            <a:lstStyle/>
            <a:p>
              <a:endParaRPr lang="zh-CN" altLang="en-US"/>
            </a:p>
          </p:txBody>
        </p:sp>
        <p:sp>
          <p:nvSpPr>
            <p:cNvPr id="82" name="任意多边形: 形状 81"/>
            <p:cNvSpPr/>
            <p:nvPr/>
          </p:nvSpPr>
          <p:spPr>
            <a:xfrm>
              <a:off x="10214945" y="1749523"/>
              <a:ext cx="131630" cy="130686"/>
            </a:xfrm>
            <a:custGeom>
              <a:avLst/>
              <a:gdLst>
                <a:gd name="connsiteX0" fmla="*/ 24933 w 167031"/>
                <a:gd name="connsiteY0" fmla="*/ 30978 h 165832"/>
                <a:gd name="connsiteX1" fmla="*/ 142952 w 167031"/>
                <a:gd name="connsiteY1" fmla="*/ 18299 h 165832"/>
                <a:gd name="connsiteX2" fmla="*/ 142464 w 167031"/>
                <a:gd name="connsiteY2" fmla="*/ 134854 h 165832"/>
                <a:gd name="connsiteX3" fmla="*/ 24445 w 167031"/>
                <a:gd name="connsiteY3" fmla="*/ 147534 h 165832"/>
                <a:gd name="connsiteX4" fmla="*/ 24933 w 167031"/>
                <a:gd name="connsiteY4" fmla="*/ 30978 h 16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031" h="165832">
                  <a:moveTo>
                    <a:pt x="24933" y="30978"/>
                  </a:moveTo>
                  <a:cubicBezTo>
                    <a:pt x="57608" y="-4622"/>
                    <a:pt x="110765" y="-10474"/>
                    <a:pt x="142952" y="18299"/>
                  </a:cubicBezTo>
                  <a:cubicBezTo>
                    <a:pt x="175138" y="47072"/>
                    <a:pt x="175138" y="99254"/>
                    <a:pt x="142464" y="134854"/>
                  </a:cubicBezTo>
                  <a:cubicBezTo>
                    <a:pt x="109789" y="170455"/>
                    <a:pt x="56632" y="176307"/>
                    <a:pt x="24445" y="147534"/>
                  </a:cubicBezTo>
                  <a:cubicBezTo>
                    <a:pt x="-8229" y="118761"/>
                    <a:pt x="-8229" y="66579"/>
                    <a:pt x="24933" y="30978"/>
                  </a:cubicBezTo>
                  <a:close/>
                </a:path>
              </a:pathLst>
            </a:custGeom>
            <a:solidFill>
              <a:srgbClr val="FFD940"/>
            </a:solidFill>
            <a:ln w="4877" cap="flat">
              <a:noFill/>
              <a:prstDash val="solid"/>
              <a:miter/>
            </a:ln>
          </p:spPr>
          <p:txBody>
            <a:bodyPr rtlCol="0" anchor="ctr"/>
            <a:lstStyle/>
            <a:p>
              <a:endParaRPr lang="zh-CN" altLang="en-US"/>
            </a:p>
          </p:txBody>
        </p:sp>
        <p:sp>
          <p:nvSpPr>
            <p:cNvPr id="83" name="任意多边形: 形状 82"/>
            <p:cNvSpPr/>
            <p:nvPr/>
          </p:nvSpPr>
          <p:spPr>
            <a:xfrm>
              <a:off x="10211011" y="1746074"/>
              <a:ext cx="138878" cy="137431"/>
            </a:xfrm>
            <a:custGeom>
              <a:avLst/>
              <a:gdLst>
                <a:gd name="connsiteX0" fmla="*/ 13344 w 176228"/>
                <a:gd name="connsiteY0" fmla="*/ 141669 h 174392"/>
                <a:gd name="connsiteX1" fmla="*/ 2127 w 176228"/>
                <a:gd name="connsiteY1" fmla="*/ 77295 h 174392"/>
                <a:gd name="connsiteX2" fmla="*/ 41629 w 176228"/>
                <a:gd name="connsiteY2" fmla="*/ 18773 h 174392"/>
                <a:gd name="connsiteX3" fmla="*/ 108442 w 176228"/>
                <a:gd name="connsiteY3" fmla="*/ 729 h 174392"/>
                <a:gd name="connsiteX4" fmla="*/ 116245 w 176228"/>
                <a:gd name="connsiteY4" fmla="*/ 2192 h 174392"/>
                <a:gd name="connsiteX5" fmla="*/ 108929 w 176228"/>
                <a:gd name="connsiteY5" fmla="*/ 10483 h 174392"/>
                <a:gd name="connsiteX6" fmla="*/ 106003 w 176228"/>
                <a:gd name="connsiteY6" fmla="*/ 9995 h 174392"/>
                <a:gd name="connsiteX7" fmla="*/ 46506 w 176228"/>
                <a:gd name="connsiteY7" fmla="*/ 26089 h 174392"/>
                <a:gd name="connsiteX8" fmla="*/ 11393 w 176228"/>
                <a:gd name="connsiteY8" fmla="*/ 78270 h 174392"/>
                <a:gd name="connsiteX9" fmla="*/ 21147 w 176228"/>
                <a:gd name="connsiteY9" fmla="*/ 135817 h 174392"/>
                <a:gd name="connsiteX10" fmla="*/ 40167 w 176228"/>
                <a:gd name="connsiteY10" fmla="*/ 154348 h 174392"/>
                <a:gd name="connsiteX11" fmla="*/ 34314 w 176228"/>
                <a:gd name="connsiteY11" fmla="*/ 162639 h 174392"/>
                <a:gd name="connsiteX12" fmla="*/ 13344 w 176228"/>
                <a:gd name="connsiteY12" fmla="*/ 141669 h 174392"/>
                <a:gd name="connsiteX13" fmla="*/ 13344 w 176228"/>
                <a:gd name="connsiteY13" fmla="*/ 141669 h 174392"/>
                <a:gd name="connsiteX14" fmla="*/ 152821 w 176228"/>
                <a:gd name="connsiteY14" fmla="*/ 20724 h 174392"/>
                <a:gd name="connsiteX15" fmla="*/ 163062 w 176228"/>
                <a:gd name="connsiteY15" fmla="*/ 32916 h 174392"/>
                <a:gd name="connsiteX16" fmla="*/ 176229 w 176228"/>
                <a:gd name="connsiteY16" fmla="*/ 75832 h 174392"/>
                <a:gd name="connsiteX17" fmla="*/ 166475 w 176228"/>
                <a:gd name="connsiteY17" fmla="*/ 76320 h 174392"/>
                <a:gd name="connsiteX18" fmla="*/ 154771 w 176228"/>
                <a:gd name="connsiteY18" fmla="*/ 38768 h 174392"/>
                <a:gd name="connsiteX19" fmla="*/ 147456 w 176228"/>
                <a:gd name="connsiteY19" fmla="*/ 29502 h 174392"/>
                <a:gd name="connsiteX20" fmla="*/ 152821 w 176228"/>
                <a:gd name="connsiteY20" fmla="*/ 20724 h 174392"/>
                <a:gd name="connsiteX21" fmla="*/ 152821 w 176228"/>
                <a:gd name="connsiteY21" fmla="*/ 20724 h 174392"/>
                <a:gd name="connsiteX22" fmla="*/ 168426 w 176228"/>
                <a:gd name="connsiteY22" fmla="*/ 115334 h 174392"/>
                <a:gd name="connsiteX23" fmla="*/ 159648 w 176228"/>
                <a:gd name="connsiteY23" fmla="*/ 112896 h 174392"/>
                <a:gd name="connsiteX24" fmla="*/ 130387 w 176228"/>
                <a:gd name="connsiteY24" fmla="*/ 148496 h 174392"/>
                <a:gd name="connsiteX25" fmla="*/ 70890 w 176228"/>
                <a:gd name="connsiteY25" fmla="*/ 164590 h 174392"/>
                <a:gd name="connsiteX26" fmla="*/ 70403 w 176228"/>
                <a:gd name="connsiteY26" fmla="*/ 164590 h 174392"/>
                <a:gd name="connsiteX27" fmla="*/ 68939 w 176228"/>
                <a:gd name="connsiteY27" fmla="*/ 173856 h 174392"/>
                <a:gd name="connsiteX28" fmla="*/ 135264 w 176228"/>
                <a:gd name="connsiteY28" fmla="*/ 155811 h 174392"/>
                <a:gd name="connsiteX29" fmla="*/ 168426 w 176228"/>
                <a:gd name="connsiteY29" fmla="*/ 115334 h 174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6228" h="174392">
                  <a:moveTo>
                    <a:pt x="13344" y="141669"/>
                  </a:moveTo>
                  <a:cubicBezTo>
                    <a:pt x="664" y="122649"/>
                    <a:pt x="-2749" y="99241"/>
                    <a:pt x="2127" y="77295"/>
                  </a:cubicBezTo>
                  <a:cubicBezTo>
                    <a:pt x="7004" y="54862"/>
                    <a:pt x="20659" y="33891"/>
                    <a:pt x="41629" y="18773"/>
                  </a:cubicBezTo>
                  <a:cubicBezTo>
                    <a:pt x="62112" y="3655"/>
                    <a:pt x="86008" y="-2197"/>
                    <a:pt x="108442" y="729"/>
                  </a:cubicBezTo>
                  <a:cubicBezTo>
                    <a:pt x="110880" y="1217"/>
                    <a:pt x="113806" y="1705"/>
                    <a:pt x="116245" y="2192"/>
                  </a:cubicBezTo>
                  <a:lnTo>
                    <a:pt x="108929" y="10483"/>
                  </a:lnTo>
                  <a:lnTo>
                    <a:pt x="106003" y="9995"/>
                  </a:lnTo>
                  <a:cubicBezTo>
                    <a:pt x="86496" y="7557"/>
                    <a:pt x="65038" y="12921"/>
                    <a:pt x="46506" y="26089"/>
                  </a:cubicBezTo>
                  <a:cubicBezTo>
                    <a:pt x="27975" y="39256"/>
                    <a:pt x="15783" y="58275"/>
                    <a:pt x="11393" y="78270"/>
                  </a:cubicBezTo>
                  <a:cubicBezTo>
                    <a:pt x="7004" y="98265"/>
                    <a:pt x="9930" y="118748"/>
                    <a:pt x="21147" y="135817"/>
                  </a:cubicBezTo>
                  <a:cubicBezTo>
                    <a:pt x="26511" y="143619"/>
                    <a:pt x="32851" y="149472"/>
                    <a:pt x="40167" y="154348"/>
                  </a:cubicBezTo>
                  <a:lnTo>
                    <a:pt x="34314" y="162639"/>
                  </a:lnTo>
                  <a:cubicBezTo>
                    <a:pt x="26511" y="157275"/>
                    <a:pt x="19196" y="150447"/>
                    <a:pt x="13344" y="141669"/>
                  </a:cubicBezTo>
                  <a:lnTo>
                    <a:pt x="13344" y="141669"/>
                  </a:lnTo>
                  <a:close/>
                  <a:moveTo>
                    <a:pt x="152821" y="20724"/>
                  </a:moveTo>
                  <a:cubicBezTo>
                    <a:pt x="156722" y="24138"/>
                    <a:pt x="160136" y="28527"/>
                    <a:pt x="163062" y="32916"/>
                  </a:cubicBezTo>
                  <a:cubicBezTo>
                    <a:pt x="171840" y="46083"/>
                    <a:pt x="176229" y="60714"/>
                    <a:pt x="176229" y="75832"/>
                  </a:cubicBezTo>
                  <a:lnTo>
                    <a:pt x="166475" y="76320"/>
                  </a:lnTo>
                  <a:cubicBezTo>
                    <a:pt x="165988" y="63152"/>
                    <a:pt x="162087" y="49985"/>
                    <a:pt x="154771" y="38768"/>
                  </a:cubicBezTo>
                  <a:cubicBezTo>
                    <a:pt x="152333" y="35355"/>
                    <a:pt x="149895" y="32428"/>
                    <a:pt x="147456" y="29502"/>
                  </a:cubicBezTo>
                  <a:lnTo>
                    <a:pt x="152821" y="20724"/>
                  </a:lnTo>
                  <a:lnTo>
                    <a:pt x="152821" y="20724"/>
                  </a:lnTo>
                  <a:close/>
                  <a:moveTo>
                    <a:pt x="168426" y="115334"/>
                  </a:moveTo>
                  <a:lnTo>
                    <a:pt x="159648" y="112896"/>
                  </a:lnTo>
                  <a:cubicBezTo>
                    <a:pt x="153308" y="126551"/>
                    <a:pt x="143555" y="139230"/>
                    <a:pt x="130387" y="148496"/>
                  </a:cubicBezTo>
                  <a:cubicBezTo>
                    <a:pt x="111855" y="161664"/>
                    <a:pt x="90397" y="167028"/>
                    <a:pt x="70890" y="164590"/>
                  </a:cubicBezTo>
                  <a:lnTo>
                    <a:pt x="70403" y="164590"/>
                  </a:lnTo>
                  <a:lnTo>
                    <a:pt x="68939" y="173856"/>
                  </a:lnTo>
                  <a:cubicBezTo>
                    <a:pt x="90885" y="176294"/>
                    <a:pt x="114781" y="170442"/>
                    <a:pt x="135264" y="155811"/>
                  </a:cubicBezTo>
                  <a:cubicBezTo>
                    <a:pt x="149895" y="145083"/>
                    <a:pt x="161111" y="130940"/>
                    <a:pt x="168426" y="115334"/>
                  </a:cubicBezTo>
                  <a:close/>
                </a:path>
              </a:pathLst>
            </a:custGeom>
            <a:solidFill>
              <a:srgbClr val="000000"/>
            </a:solidFill>
            <a:ln w="4877" cap="flat">
              <a:noFill/>
              <a:prstDash val="solid"/>
              <a:miter/>
            </a:ln>
          </p:spPr>
          <p:txBody>
            <a:bodyPr rtlCol="0" anchor="ctr"/>
            <a:lstStyle/>
            <a:p>
              <a:endParaRPr lang="zh-CN" altLang="en-US"/>
            </a:p>
          </p:txBody>
        </p:sp>
        <p:sp>
          <p:nvSpPr>
            <p:cNvPr id="84" name="任意多边形: 形状 83"/>
            <p:cNvSpPr/>
            <p:nvPr/>
          </p:nvSpPr>
          <p:spPr>
            <a:xfrm>
              <a:off x="10163879" y="1698743"/>
              <a:ext cx="234051" cy="232244"/>
            </a:xfrm>
            <a:custGeom>
              <a:avLst/>
              <a:gdLst>
                <a:gd name="connsiteX0" fmla="*/ 43891 w 296996"/>
                <a:gd name="connsiteY0" fmla="*/ 54937 h 294704"/>
                <a:gd name="connsiteX1" fmla="*/ 149230 w 296996"/>
                <a:gd name="connsiteY1" fmla="*/ 805 h 294704"/>
                <a:gd name="connsiteX2" fmla="*/ 254081 w 296996"/>
                <a:gd name="connsiteY2" fmla="*/ 32504 h 294704"/>
                <a:gd name="connsiteX3" fmla="*/ 296997 w 296996"/>
                <a:gd name="connsiteY3" fmla="*/ 131503 h 294704"/>
                <a:gd name="connsiteX4" fmla="*/ 253105 w 296996"/>
                <a:gd name="connsiteY4" fmla="*/ 239768 h 294704"/>
                <a:gd name="connsiteX5" fmla="*/ 147767 w 296996"/>
                <a:gd name="connsiteY5" fmla="*/ 293900 h 294704"/>
                <a:gd name="connsiteX6" fmla="*/ 42915 w 296996"/>
                <a:gd name="connsiteY6" fmla="*/ 262201 h 294704"/>
                <a:gd name="connsiteX7" fmla="*/ 11704 w 296996"/>
                <a:gd name="connsiteY7" fmla="*/ 219285 h 294704"/>
                <a:gd name="connsiteX8" fmla="*/ 19995 w 296996"/>
                <a:gd name="connsiteY8" fmla="*/ 213921 h 294704"/>
                <a:gd name="connsiteX9" fmla="*/ 49743 w 296996"/>
                <a:gd name="connsiteY9" fmla="*/ 254886 h 294704"/>
                <a:gd name="connsiteX10" fmla="*/ 147767 w 296996"/>
                <a:gd name="connsiteY10" fmla="*/ 284634 h 294704"/>
                <a:gd name="connsiteX11" fmla="*/ 246278 w 296996"/>
                <a:gd name="connsiteY11" fmla="*/ 233916 h 294704"/>
                <a:gd name="connsiteX12" fmla="*/ 287731 w 296996"/>
                <a:gd name="connsiteY12" fmla="*/ 132478 h 294704"/>
                <a:gd name="connsiteX13" fmla="*/ 247741 w 296996"/>
                <a:gd name="connsiteY13" fmla="*/ 39819 h 294704"/>
                <a:gd name="connsiteX14" fmla="*/ 149718 w 296996"/>
                <a:gd name="connsiteY14" fmla="*/ 10071 h 294704"/>
                <a:gd name="connsiteX15" fmla="*/ 51206 w 296996"/>
                <a:gd name="connsiteY15" fmla="*/ 60789 h 294704"/>
                <a:gd name="connsiteX16" fmla="*/ 50231 w 296996"/>
                <a:gd name="connsiteY16" fmla="*/ 62252 h 294704"/>
                <a:gd name="connsiteX17" fmla="*/ 43403 w 296996"/>
                <a:gd name="connsiteY17" fmla="*/ 56400 h 294704"/>
                <a:gd name="connsiteX18" fmla="*/ 43891 w 296996"/>
                <a:gd name="connsiteY18" fmla="*/ 54937 h 294704"/>
                <a:gd name="connsiteX19" fmla="*/ 43891 w 296996"/>
                <a:gd name="connsiteY19" fmla="*/ 54937 h 294704"/>
                <a:gd name="connsiteX20" fmla="*/ 0 w 296996"/>
                <a:gd name="connsiteY20" fmla="*/ 152961 h 294704"/>
                <a:gd name="connsiteX21" fmla="*/ 9265 w 296996"/>
                <a:gd name="connsiteY21" fmla="*/ 153936 h 294704"/>
                <a:gd name="connsiteX22" fmla="*/ 28773 w 296996"/>
                <a:gd name="connsiteY22" fmla="*/ 89562 h 294704"/>
                <a:gd name="connsiteX23" fmla="*/ 20970 w 296996"/>
                <a:gd name="connsiteY23" fmla="*/ 85173 h 294704"/>
                <a:gd name="connsiteX24" fmla="*/ 0 w 296996"/>
                <a:gd name="connsiteY24" fmla="*/ 152961 h 29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6996" h="294704">
                  <a:moveTo>
                    <a:pt x="43891" y="54937"/>
                  </a:moveTo>
                  <a:cubicBezTo>
                    <a:pt x="73152" y="23238"/>
                    <a:pt x="111191" y="4706"/>
                    <a:pt x="149230" y="805"/>
                  </a:cubicBezTo>
                  <a:cubicBezTo>
                    <a:pt x="187269" y="-3097"/>
                    <a:pt x="225308" y="7145"/>
                    <a:pt x="254081" y="32504"/>
                  </a:cubicBezTo>
                  <a:cubicBezTo>
                    <a:pt x="282854" y="57863"/>
                    <a:pt x="296997" y="93951"/>
                    <a:pt x="296997" y="131503"/>
                  </a:cubicBezTo>
                  <a:cubicBezTo>
                    <a:pt x="296997" y="169054"/>
                    <a:pt x="281879" y="208069"/>
                    <a:pt x="253105" y="239768"/>
                  </a:cubicBezTo>
                  <a:cubicBezTo>
                    <a:pt x="223845" y="271467"/>
                    <a:pt x="185806" y="289999"/>
                    <a:pt x="147767" y="293900"/>
                  </a:cubicBezTo>
                  <a:cubicBezTo>
                    <a:pt x="109728" y="297802"/>
                    <a:pt x="71689" y="287561"/>
                    <a:pt x="42915" y="262201"/>
                  </a:cubicBezTo>
                  <a:cubicBezTo>
                    <a:pt x="29261" y="250009"/>
                    <a:pt x="18531" y="235379"/>
                    <a:pt x="11704" y="219285"/>
                  </a:cubicBezTo>
                  <a:lnTo>
                    <a:pt x="19995" y="213921"/>
                  </a:lnTo>
                  <a:cubicBezTo>
                    <a:pt x="26822" y="229039"/>
                    <a:pt x="36576" y="243182"/>
                    <a:pt x="49743" y="254886"/>
                  </a:cubicBezTo>
                  <a:cubicBezTo>
                    <a:pt x="76566" y="278782"/>
                    <a:pt x="112166" y="288536"/>
                    <a:pt x="147767" y="284634"/>
                  </a:cubicBezTo>
                  <a:cubicBezTo>
                    <a:pt x="183368" y="280733"/>
                    <a:pt x="218968" y="263664"/>
                    <a:pt x="246278" y="233916"/>
                  </a:cubicBezTo>
                  <a:cubicBezTo>
                    <a:pt x="273588" y="204167"/>
                    <a:pt x="287243" y="167591"/>
                    <a:pt x="287731" y="132478"/>
                  </a:cubicBezTo>
                  <a:cubicBezTo>
                    <a:pt x="287731" y="97365"/>
                    <a:pt x="274563" y="63715"/>
                    <a:pt x="247741" y="39819"/>
                  </a:cubicBezTo>
                  <a:cubicBezTo>
                    <a:pt x="220919" y="15923"/>
                    <a:pt x="185318" y="6169"/>
                    <a:pt x="149718" y="10071"/>
                  </a:cubicBezTo>
                  <a:cubicBezTo>
                    <a:pt x="114117" y="13972"/>
                    <a:pt x="78516" y="31041"/>
                    <a:pt x="51206" y="60789"/>
                  </a:cubicBezTo>
                  <a:lnTo>
                    <a:pt x="50231" y="62252"/>
                  </a:lnTo>
                  <a:lnTo>
                    <a:pt x="43403" y="56400"/>
                  </a:lnTo>
                  <a:lnTo>
                    <a:pt x="43891" y="54937"/>
                  </a:lnTo>
                  <a:lnTo>
                    <a:pt x="43891" y="54937"/>
                  </a:lnTo>
                  <a:close/>
                  <a:moveTo>
                    <a:pt x="0" y="152961"/>
                  </a:moveTo>
                  <a:lnTo>
                    <a:pt x="9265" y="153936"/>
                  </a:lnTo>
                  <a:cubicBezTo>
                    <a:pt x="10729" y="131991"/>
                    <a:pt x="17069" y="110045"/>
                    <a:pt x="28773" y="89562"/>
                  </a:cubicBezTo>
                  <a:lnTo>
                    <a:pt x="20970" y="85173"/>
                  </a:lnTo>
                  <a:cubicBezTo>
                    <a:pt x="8778" y="107119"/>
                    <a:pt x="1950" y="130040"/>
                    <a:pt x="0" y="152961"/>
                  </a:cubicBezTo>
                  <a:close/>
                </a:path>
              </a:pathLst>
            </a:custGeom>
            <a:solidFill>
              <a:srgbClr val="000000"/>
            </a:solidFill>
            <a:ln w="4877" cap="flat">
              <a:noFill/>
              <a:prstDash val="solid"/>
              <a:miter/>
            </a:ln>
          </p:spPr>
          <p:txBody>
            <a:bodyPr rtlCol="0" anchor="ctr"/>
            <a:lstStyle/>
            <a:p>
              <a:endParaRPr lang="zh-CN" altLang="en-US"/>
            </a:p>
          </p:txBody>
        </p:sp>
        <p:sp>
          <p:nvSpPr>
            <p:cNvPr id="85" name="任意多边形: 形状 84"/>
            <p:cNvSpPr/>
            <p:nvPr/>
          </p:nvSpPr>
          <p:spPr>
            <a:xfrm>
              <a:off x="10746171" y="1731874"/>
              <a:ext cx="225119" cy="223631"/>
            </a:xfrm>
            <a:custGeom>
              <a:avLst/>
              <a:gdLst>
                <a:gd name="connsiteX0" fmla="*/ 42369 w 285662"/>
                <a:gd name="connsiteY0" fmla="*/ 52886 h 283774"/>
                <a:gd name="connsiteX1" fmla="*/ 244269 w 285662"/>
                <a:gd name="connsiteY1" fmla="*/ 31428 h 283774"/>
                <a:gd name="connsiteX2" fmla="*/ 243293 w 285662"/>
                <a:gd name="connsiteY2" fmla="*/ 230889 h 283774"/>
                <a:gd name="connsiteX3" fmla="*/ 41394 w 285662"/>
                <a:gd name="connsiteY3" fmla="*/ 252347 h 283774"/>
                <a:gd name="connsiteX4" fmla="*/ 42369 w 285662"/>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662" h="283774">
                  <a:moveTo>
                    <a:pt x="42369" y="52886"/>
                  </a:moveTo>
                  <a:cubicBezTo>
                    <a:pt x="98452" y="-8074"/>
                    <a:pt x="189160" y="-17828"/>
                    <a:pt x="244269" y="31428"/>
                  </a:cubicBezTo>
                  <a:cubicBezTo>
                    <a:pt x="299864" y="80683"/>
                    <a:pt x="299376" y="169929"/>
                    <a:pt x="243293" y="230889"/>
                  </a:cubicBezTo>
                  <a:cubicBezTo>
                    <a:pt x="187210" y="291849"/>
                    <a:pt x="96501" y="301603"/>
                    <a:pt x="41394" y="252347"/>
                  </a:cubicBezTo>
                  <a:cubicBezTo>
                    <a:pt x="-14202" y="203579"/>
                    <a:pt x="-13714" y="113846"/>
                    <a:pt x="42369" y="52886"/>
                  </a:cubicBezTo>
                  <a:close/>
                </a:path>
              </a:pathLst>
            </a:custGeom>
            <a:solidFill>
              <a:srgbClr val="1A1A1A"/>
            </a:solidFill>
            <a:ln w="4877" cap="flat">
              <a:noFill/>
              <a:prstDash val="solid"/>
              <a:miter/>
            </a:ln>
          </p:spPr>
          <p:txBody>
            <a:bodyPr rtlCol="0" anchor="ctr"/>
            <a:lstStyle/>
            <a:p>
              <a:endParaRPr lang="zh-CN" altLang="en-US"/>
            </a:p>
          </p:txBody>
        </p:sp>
        <p:sp>
          <p:nvSpPr>
            <p:cNvPr id="86" name="任意多边形: 形状 85"/>
            <p:cNvSpPr/>
            <p:nvPr/>
          </p:nvSpPr>
          <p:spPr>
            <a:xfrm>
              <a:off x="10719030" y="1711121"/>
              <a:ext cx="224974" cy="223631"/>
            </a:xfrm>
            <a:custGeom>
              <a:avLst/>
              <a:gdLst>
                <a:gd name="connsiteX0" fmla="*/ 42185 w 285478"/>
                <a:gd name="connsiteY0" fmla="*/ 52886 h 283774"/>
                <a:gd name="connsiteX1" fmla="*/ 244085 w 285478"/>
                <a:gd name="connsiteY1" fmla="*/ 31428 h 283774"/>
                <a:gd name="connsiteX2" fmla="*/ 243109 w 285478"/>
                <a:gd name="connsiteY2" fmla="*/ 230889 h 283774"/>
                <a:gd name="connsiteX3" fmla="*/ 41209 w 285478"/>
                <a:gd name="connsiteY3" fmla="*/ 252347 h 283774"/>
                <a:gd name="connsiteX4" fmla="*/ 42185 w 285478"/>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78" h="283774">
                  <a:moveTo>
                    <a:pt x="42185" y="52886"/>
                  </a:moveTo>
                  <a:cubicBezTo>
                    <a:pt x="98268" y="-8074"/>
                    <a:pt x="188977" y="-17828"/>
                    <a:pt x="244085" y="31428"/>
                  </a:cubicBezTo>
                  <a:cubicBezTo>
                    <a:pt x="299680" y="80683"/>
                    <a:pt x="299192" y="169929"/>
                    <a:pt x="243109" y="230889"/>
                  </a:cubicBezTo>
                  <a:cubicBezTo>
                    <a:pt x="187026" y="291849"/>
                    <a:pt x="96318" y="301603"/>
                    <a:pt x="41209" y="252347"/>
                  </a:cubicBezTo>
                  <a:cubicBezTo>
                    <a:pt x="-13898" y="203579"/>
                    <a:pt x="-13898" y="113846"/>
                    <a:pt x="42185" y="52886"/>
                  </a:cubicBezTo>
                  <a:close/>
                </a:path>
              </a:pathLst>
            </a:custGeom>
            <a:solidFill>
              <a:srgbClr val="FFD940"/>
            </a:solidFill>
            <a:ln w="4877" cap="flat">
              <a:noFill/>
              <a:prstDash val="solid"/>
              <a:miter/>
            </a:ln>
          </p:spPr>
          <p:txBody>
            <a:bodyPr rtlCol="0" anchor="ctr"/>
            <a:lstStyle/>
            <a:p>
              <a:endParaRPr lang="zh-CN" altLang="en-US"/>
            </a:p>
          </p:txBody>
        </p:sp>
        <p:sp>
          <p:nvSpPr>
            <p:cNvPr id="87" name="任意多边形: 形状 86"/>
            <p:cNvSpPr/>
            <p:nvPr/>
          </p:nvSpPr>
          <p:spPr>
            <a:xfrm>
              <a:off x="10741224" y="1749523"/>
              <a:ext cx="131487" cy="130686"/>
            </a:xfrm>
            <a:custGeom>
              <a:avLst/>
              <a:gdLst>
                <a:gd name="connsiteX0" fmla="*/ 24751 w 166849"/>
                <a:gd name="connsiteY0" fmla="*/ 30978 h 165832"/>
                <a:gd name="connsiteX1" fmla="*/ 142770 w 166849"/>
                <a:gd name="connsiteY1" fmla="*/ 18299 h 165832"/>
                <a:gd name="connsiteX2" fmla="*/ 142282 w 166849"/>
                <a:gd name="connsiteY2" fmla="*/ 134854 h 165832"/>
                <a:gd name="connsiteX3" fmla="*/ 24263 w 166849"/>
                <a:gd name="connsiteY3" fmla="*/ 147534 h 165832"/>
                <a:gd name="connsiteX4" fmla="*/ 24751 w 166849"/>
                <a:gd name="connsiteY4" fmla="*/ 30978 h 16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849" h="165832">
                  <a:moveTo>
                    <a:pt x="24751" y="30978"/>
                  </a:moveTo>
                  <a:cubicBezTo>
                    <a:pt x="57426" y="-4622"/>
                    <a:pt x="110582" y="-10474"/>
                    <a:pt x="142770" y="18299"/>
                  </a:cubicBezTo>
                  <a:cubicBezTo>
                    <a:pt x="174957" y="47072"/>
                    <a:pt x="174957" y="99254"/>
                    <a:pt x="142282" y="134854"/>
                  </a:cubicBezTo>
                  <a:cubicBezTo>
                    <a:pt x="109607" y="170455"/>
                    <a:pt x="56450" y="176307"/>
                    <a:pt x="24263" y="147534"/>
                  </a:cubicBezTo>
                  <a:cubicBezTo>
                    <a:pt x="-8411" y="118761"/>
                    <a:pt x="-7923" y="66579"/>
                    <a:pt x="24751" y="30978"/>
                  </a:cubicBezTo>
                  <a:close/>
                </a:path>
              </a:pathLst>
            </a:custGeom>
            <a:solidFill>
              <a:srgbClr val="FFD940"/>
            </a:solidFill>
            <a:ln w="4877" cap="flat">
              <a:noFill/>
              <a:prstDash val="solid"/>
              <a:miter/>
            </a:ln>
          </p:spPr>
          <p:txBody>
            <a:bodyPr rtlCol="0" anchor="ctr"/>
            <a:lstStyle/>
            <a:p>
              <a:endParaRPr lang="zh-CN" altLang="en-US"/>
            </a:p>
          </p:txBody>
        </p:sp>
        <p:sp>
          <p:nvSpPr>
            <p:cNvPr id="88" name="任意多边形: 形状 87"/>
            <p:cNvSpPr/>
            <p:nvPr/>
          </p:nvSpPr>
          <p:spPr>
            <a:xfrm>
              <a:off x="10737531" y="1746074"/>
              <a:ext cx="138878" cy="137431"/>
            </a:xfrm>
            <a:custGeom>
              <a:avLst/>
              <a:gdLst>
                <a:gd name="connsiteX0" fmla="*/ 13344 w 176228"/>
                <a:gd name="connsiteY0" fmla="*/ 141669 h 174392"/>
                <a:gd name="connsiteX1" fmla="*/ 2127 w 176228"/>
                <a:gd name="connsiteY1" fmla="*/ 77295 h 174392"/>
                <a:gd name="connsiteX2" fmla="*/ 41629 w 176228"/>
                <a:gd name="connsiteY2" fmla="*/ 18773 h 174392"/>
                <a:gd name="connsiteX3" fmla="*/ 108442 w 176228"/>
                <a:gd name="connsiteY3" fmla="*/ 729 h 174392"/>
                <a:gd name="connsiteX4" fmla="*/ 116245 w 176228"/>
                <a:gd name="connsiteY4" fmla="*/ 2192 h 174392"/>
                <a:gd name="connsiteX5" fmla="*/ 108929 w 176228"/>
                <a:gd name="connsiteY5" fmla="*/ 10483 h 174392"/>
                <a:gd name="connsiteX6" fmla="*/ 106003 w 176228"/>
                <a:gd name="connsiteY6" fmla="*/ 9995 h 174392"/>
                <a:gd name="connsiteX7" fmla="*/ 46506 w 176228"/>
                <a:gd name="connsiteY7" fmla="*/ 26089 h 174392"/>
                <a:gd name="connsiteX8" fmla="*/ 11393 w 176228"/>
                <a:gd name="connsiteY8" fmla="*/ 78270 h 174392"/>
                <a:gd name="connsiteX9" fmla="*/ 21147 w 176228"/>
                <a:gd name="connsiteY9" fmla="*/ 135817 h 174392"/>
                <a:gd name="connsiteX10" fmla="*/ 40167 w 176228"/>
                <a:gd name="connsiteY10" fmla="*/ 154348 h 174392"/>
                <a:gd name="connsiteX11" fmla="*/ 34314 w 176228"/>
                <a:gd name="connsiteY11" fmla="*/ 162639 h 174392"/>
                <a:gd name="connsiteX12" fmla="*/ 13344 w 176228"/>
                <a:gd name="connsiteY12" fmla="*/ 141669 h 174392"/>
                <a:gd name="connsiteX13" fmla="*/ 13344 w 176228"/>
                <a:gd name="connsiteY13" fmla="*/ 141669 h 174392"/>
                <a:gd name="connsiteX14" fmla="*/ 152821 w 176228"/>
                <a:gd name="connsiteY14" fmla="*/ 20724 h 174392"/>
                <a:gd name="connsiteX15" fmla="*/ 163062 w 176228"/>
                <a:gd name="connsiteY15" fmla="*/ 32916 h 174392"/>
                <a:gd name="connsiteX16" fmla="*/ 176229 w 176228"/>
                <a:gd name="connsiteY16" fmla="*/ 75832 h 174392"/>
                <a:gd name="connsiteX17" fmla="*/ 166475 w 176228"/>
                <a:gd name="connsiteY17" fmla="*/ 76320 h 174392"/>
                <a:gd name="connsiteX18" fmla="*/ 154771 w 176228"/>
                <a:gd name="connsiteY18" fmla="*/ 38768 h 174392"/>
                <a:gd name="connsiteX19" fmla="*/ 147456 w 176228"/>
                <a:gd name="connsiteY19" fmla="*/ 29502 h 174392"/>
                <a:gd name="connsiteX20" fmla="*/ 152821 w 176228"/>
                <a:gd name="connsiteY20" fmla="*/ 20724 h 174392"/>
                <a:gd name="connsiteX21" fmla="*/ 152821 w 176228"/>
                <a:gd name="connsiteY21" fmla="*/ 20724 h 174392"/>
                <a:gd name="connsiteX22" fmla="*/ 167939 w 176228"/>
                <a:gd name="connsiteY22" fmla="*/ 115334 h 174392"/>
                <a:gd name="connsiteX23" fmla="*/ 159160 w 176228"/>
                <a:gd name="connsiteY23" fmla="*/ 112896 h 174392"/>
                <a:gd name="connsiteX24" fmla="*/ 129899 w 176228"/>
                <a:gd name="connsiteY24" fmla="*/ 148496 h 174392"/>
                <a:gd name="connsiteX25" fmla="*/ 70403 w 176228"/>
                <a:gd name="connsiteY25" fmla="*/ 164590 h 174392"/>
                <a:gd name="connsiteX26" fmla="*/ 69915 w 176228"/>
                <a:gd name="connsiteY26" fmla="*/ 164590 h 174392"/>
                <a:gd name="connsiteX27" fmla="*/ 68452 w 176228"/>
                <a:gd name="connsiteY27" fmla="*/ 173856 h 174392"/>
                <a:gd name="connsiteX28" fmla="*/ 134776 w 176228"/>
                <a:gd name="connsiteY28" fmla="*/ 155811 h 174392"/>
                <a:gd name="connsiteX29" fmla="*/ 167939 w 176228"/>
                <a:gd name="connsiteY29" fmla="*/ 115334 h 174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6228" h="174392">
                  <a:moveTo>
                    <a:pt x="13344" y="141669"/>
                  </a:moveTo>
                  <a:cubicBezTo>
                    <a:pt x="664" y="122649"/>
                    <a:pt x="-2749" y="99241"/>
                    <a:pt x="2127" y="77295"/>
                  </a:cubicBezTo>
                  <a:cubicBezTo>
                    <a:pt x="7004" y="54862"/>
                    <a:pt x="20659" y="33891"/>
                    <a:pt x="41629" y="18773"/>
                  </a:cubicBezTo>
                  <a:cubicBezTo>
                    <a:pt x="62112" y="3655"/>
                    <a:pt x="86008" y="-2197"/>
                    <a:pt x="108442" y="729"/>
                  </a:cubicBezTo>
                  <a:cubicBezTo>
                    <a:pt x="111368" y="1217"/>
                    <a:pt x="113806" y="1705"/>
                    <a:pt x="116245" y="2192"/>
                  </a:cubicBezTo>
                  <a:lnTo>
                    <a:pt x="108929" y="10483"/>
                  </a:lnTo>
                  <a:lnTo>
                    <a:pt x="106003" y="9995"/>
                  </a:lnTo>
                  <a:cubicBezTo>
                    <a:pt x="86496" y="7557"/>
                    <a:pt x="65038" y="12921"/>
                    <a:pt x="46506" y="26089"/>
                  </a:cubicBezTo>
                  <a:cubicBezTo>
                    <a:pt x="27975" y="39256"/>
                    <a:pt x="15783" y="58275"/>
                    <a:pt x="11393" y="78270"/>
                  </a:cubicBezTo>
                  <a:cubicBezTo>
                    <a:pt x="7004" y="98265"/>
                    <a:pt x="9930" y="118748"/>
                    <a:pt x="21147" y="135817"/>
                  </a:cubicBezTo>
                  <a:cubicBezTo>
                    <a:pt x="26511" y="143619"/>
                    <a:pt x="32851" y="149472"/>
                    <a:pt x="40167" y="154348"/>
                  </a:cubicBezTo>
                  <a:lnTo>
                    <a:pt x="34314" y="162639"/>
                  </a:lnTo>
                  <a:cubicBezTo>
                    <a:pt x="26024" y="157275"/>
                    <a:pt x="18709" y="150447"/>
                    <a:pt x="13344" y="141669"/>
                  </a:cubicBezTo>
                  <a:lnTo>
                    <a:pt x="13344" y="141669"/>
                  </a:lnTo>
                  <a:close/>
                  <a:moveTo>
                    <a:pt x="152821" y="20724"/>
                  </a:moveTo>
                  <a:cubicBezTo>
                    <a:pt x="156722" y="24138"/>
                    <a:pt x="160136" y="28527"/>
                    <a:pt x="163062" y="32916"/>
                  </a:cubicBezTo>
                  <a:cubicBezTo>
                    <a:pt x="171840" y="46083"/>
                    <a:pt x="176229" y="60714"/>
                    <a:pt x="176229" y="75832"/>
                  </a:cubicBezTo>
                  <a:lnTo>
                    <a:pt x="166475" y="76320"/>
                  </a:lnTo>
                  <a:cubicBezTo>
                    <a:pt x="165988" y="63152"/>
                    <a:pt x="162087" y="49985"/>
                    <a:pt x="154771" y="38768"/>
                  </a:cubicBezTo>
                  <a:cubicBezTo>
                    <a:pt x="152333" y="35355"/>
                    <a:pt x="149895" y="32428"/>
                    <a:pt x="147456" y="29502"/>
                  </a:cubicBezTo>
                  <a:lnTo>
                    <a:pt x="152821" y="20724"/>
                  </a:lnTo>
                  <a:lnTo>
                    <a:pt x="152821" y="20724"/>
                  </a:lnTo>
                  <a:close/>
                  <a:moveTo>
                    <a:pt x="167939" y="115334"/>
                  </a:moveTo>
                  <a:lnTo>
                    <a:pt x="159160" y="112896"/>
                  </a:lnTo>
                  <a:cubicBezTo>
                    <a:pt x="152821" y="126551"/>
                    <a:pt x="143067" y="139230"/>
                    <a:pt x="129899" y="148496"/>
                  </a:cubicBezTo>
                  <a:cubicBezTo>
                    <a:pt x="111368" y="161664"/>
                    <a:pt x="89910" y="167028"/>
                    <a:pt x="70403" y="164590"/>
                  </a:cubicBezTo>
                  <a:lnTo>
                    <a:pt x="69915" y="164590"/>
                  </a:lnTo>
                  <a:lnTo>
                    <a:pt x="68452" y="173856"/>
                  </a:lnTo>
                  <a:cubicBezTo>
                    <a:pt x="90397" y="176294"/>
                    <a:pt x="114294" y="170442"/>
                    <a:pt x="134776" y="155811"/>
                  </a:cubicBezTo>
                  <a:cubicBezTo>
                    <a:pt x="149407" y="145083"/>
                    <a:pt x="161111" y="130940"/>
                    <a:pt x="167939" y="115334"/>
                  </a:cubicBezTo>
                  <a:close/>
                </a:path>
              </a:pathLst>
            </a:custGeom>
            <a:solidFill>
              <a:srgbClr val="000000"/>
            </a:solidFill>
            <a:ln w="4877" cap="flat">
              <a:noFill/>
              <a:prstDash val="solid"/>
              <a:miter/>
            </a:ln>
          </p:spPr>
          <p:txBody>
            <a:bodyPr rtlCol="0" anchor="ctr"/>
            <a:lstStyle/>
            <a:p>
              <a:endParaRPr lang="zh-CN" altLang="en-US"/>
            </a:p>
          </p:txBody>
        </p:sp>
        <p:sp>
          <p:nvSpPr>
            <p:cNvPr id="89" name="任意多边形: 形状 88"/>
            <p:cNvSpPr/>
            <p:nvPr/>
          </p:nvSpPr>
          <p:spPr>
            <a:xfrm>
              <a:off x="10690014" y="1698743"/>
              <a:ext cx="234051" cy="232244"/>
            </a:xfrm>
            <a:custGeom>
              <a:avLst/>
              <a:gdLst>
                <a:gd name="connsiteX0" fmla="*/ 43891 w 296997"/>
                <a:gd name="connsiteY0" fmla="*/ 54937 h 294704"/>
                <a:gd name="connsiteX1" fmla="*/ 149231 w 296997"/>
                <a:gd name="connsiteY1" fmla="*/ 805 h 294704"/>
                <a:gd name="connsiteX2" fmla="*/ 254082 w 296997"/>
                <a:gd name="connsiteY2" fmla="*/ 32504 h 294704"/>
                <a:gd name="connsiteX3" fmla="*/ 296997 w 296997"/>
                <a:gd name="connsiteY3" fmla="*/ 131503 h 294704"/>
                <a:gd name="connsiteX4" fmla="*/ 253106 w 296997"/>
                <a:gd name="connsiteY4" fmla="*/ 239768 h 294704"/>
                <a:gd name="connsiteX5" fmla="*/ 147767 w 296997"/>
                <a:gd name="connsiteY5" fmla="*/ 293900 h 294704"/>
                <a:gd name="connsiteX6" fmla="*/ 42916 w 296997"/>
                <a:gd name="connsiteY6" fmla="*/ 262201 h 294704"/>
                <a:gd name="connsiteX7" fmla="*/ 11704 w 296997"/>
                <a:gd name="connsiteY7" fmla="*/ 219285 h 294704"/>
                <a:gd name="connsiteX8" fmla="*/ 19995 w 296997"/>
                <a:gd name="connsiteY8" fmla="*/ 213921 h 294704"/>
                <a:gd name="connsiteX9" fmla="*/ 49744 w 296997"/>
                <a:gd name="connsiteY9" fmla="*/ 254886 h 294704"/>
                <a:gd name="connsiteX10" fmla="*/ 147767 w 296997"/>
                <a:gd name="connsiteY10" fmla="*/ 284634 h 294704"/>
                <a:gd name="connsiteX11" fmla="*/ 246278 w 296997"/>
                <a:gd name="connsiteY11" fmla="*/ 233916 h 294704"/>
                <a:gd name="connsiteX12" fmla="*/ 287731 w 296997"/>
                <a:gd name="connsiteY12" fmla="*/ 132478 h 294704"/>
                <a:gd name="connsiteX13" fmla="*/ 247742 w 296997"/>
                <a:gd name="connsiteY13" fmla="*/ 39819 h 294704"/>
                <a:gd name="connsiteX14" fmla="*/ 149718 w 296997"/>
                <a:gd name="connsiteY14" fmla="*/ 10071 h 294704"/>
                <a:gd name="connsiteX15" fmla="*/ 51206 w 296997"/>
                <a:gd name="connsiteY15" fmla="*/ 60789 h 294704"/>
                <a:gd name="connsiteX16" fmla="*/ 50231 w 296997"/>
                <a:gd name="connsiteY16" fmla="*/ 62252 h 294704"/>
                <a:gd name="connsiteX17" fmla="*/ 43404 w 296997"/>
                <a:gd name="connsiteY17" fmla="*/ 56400 h 294704"/>
                <a:gd name="connsiteX18" fmla="*/ 43891 w 296997"/>
                <a:gd name="connsiteY18" fmla="*/ 54937 h 294704"/>
                <a:gd name="connsiteX19" fmla="*/ 43891 w 296997"/>
                <a:gd name="connsiteY19" fmla="*/ 54937 h 294704"/>
                <a:gd name="connsiteX20" fmla="*/ 0 w 296997"/>
                <a:gd name="connsiteY20" fmla="*/ 152961 h 294704"/>
                <a:gd name="connsiteX21" fmla="*/ 9266 w 296997"/>
                <a:gd name="connsiteY21" fmla="*/ 153936 h 294704"/>
                <a:gd name="connsiteX22" fmla="*/ 28773 w 296997"/>
                <a:gd name="connsiteY22" fmla="*/ 89562 h 294704"/>
                <a:gd name="connsiteX23" fmla="*/ 20970 w 296997"/>
                <a:gd name="connsiteY23" fmla="*/ 85173 h 294704"/>
                <a:gd name="connsiteX24" fmla="*/ 0 w 296997"/>
                <a:gd name="connsiteY24" fmla="*/ 152961 h 29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6997" h="294704">
                  <a:moveTo>
                    <a:pt x="43891" y="54937"/>
                  </a:moveTo>
                  <a:cubicBezTo>
                    <a:pt x="73152" y="23238"/>
                    <a:pt x="111191" y="4706"/>
                    <a:pt x="149231" y="805"/>
                  </a:cubicBezTo>
                  <a:cubicBezTo>
                    <a:pt x="187269" y="-3097"/>
                    <a:pt x="225309" y="7145"/>
                    <a:pt x="254082" y="32504"/>
                  </a:cubicBezTo>
                  <a:cubicBezTo>
                    <a:pt x="282854" y="57863"/>
                    <a:pt x="296997" y="93951"/>
                    <a:pt x="296997" y="131503"/>
                  </a:cubicBezTo>
                  <a:cubicBezTo>
                    <a:pt x="296997" y="169054"/>
                    <a:pt x="281879" y="208069"/>
                    <a:pt x="253106" y="239768"/>
                  </a:cubicBezTo>
                  <a:cubicBezTo>
                    <a:pt x="223845" y="271467"/>
                    <a:pt x="185807" y="289999"/>
                    <a:pt x="147767" y="293900"/>
                  </a:cubicBezTo>
                  <a:cubicBezTo>
                    <a:pt x="109728" y="297802"/>
                    <a:pt x="71689" y="287561"/>
                    <a:pt x="42916" y="262201"/>
                  </a:cubicBezTo>
                  <a:cubicBezTo>
                    <a:pt x="29261" y="250009"/>
                    <a:pt x="18532" y="235379"/>
                    <a:pt x="11704" y="219285"/>
                  </a:cubicBezTo>
                  <a:lnTo>
                    <a:pt x="19995" y="213921"/>
                  </a:lnTo>
                  <a:cubicBezTo>
                    <a:pt x="26822" y="229039"/>
                    <a:pt x="36576" y="243182"/>
                    <a:pt x="49744" y="254886"/>
                  </a:cubicBezTo>
                  <a:cubicBezTo>
                    <a:pt x="76566" y="278782"/>
                    <a:pt x="112166" y="288536"/>
                    <a:pt x="147767" y="284634"/>
                  </a:cubicBezTo>
                  <a:cubicBezTo>
                    <a:pt x="183368" y="280733"/>
                    <a:pt x="218968" y="263664"/>
                    <a:pt x="246278" y="233916"/>
                  </a:cubicBezTo>
                  <a:cubicBezTo>
                    <a:pt x="273589" y="204167"/>
                    <a:pt x="287244" y="167591"/>
                    <a:pt x="287731" y="132478"/>
                  </a:cubicBezTo>
                  <a:cubicBezTo>
                    <a:pt x="287731" y="97365"/>
                    <a:pt x="274564" y="63715"/>
                    <a:pt x="247742" y="39819"/>
                  </a:cubicBezTo>
                  <a:cubicBezTo>
                    <a:pt x="220919" y="15923"/>
                    <a:pt x="185318" y="6169"/>
                    <a:pt x="149718" y="10071"/>
                  </a:cubicBezTo>
                  <a:cubicBezTo>
                    <a:pt x="114117" y="13972"/>
                    <a:pt x="78517" y="31041"/>
                    <a:pt x="51206" y="60789"/>
                  </a:cubicBezTo>
                  <a:lnTo>
                    <a:pt x="50231" y="62252"/>
                  </a:lnTo>
                  <a:lnTo>
                    <a:pt x="43404" y="56400"/>
                  </a:lnTo>
                  <a:lnTo>
                    <a:pt x="43891" y="54937"/>
                  </a:lnTo>
                  <a:lnTo>
                    <a:pt x="43891" y="54937"/>
                  </a:lnTo>
                  <a:close/>
                  <a:moveTo>
                    <a:pt x="0" y="152961"/>
                  </a:moveTo>
                  <a:lnTo>
                    <a:pt x="9266" y="153936"/>
                  </a:lnTo>
                  <a:cubicBezTo>
                    <a:pt x="10729" y="131991"/>
                    <a:pt x="17069" y="110045"/>
                    <a:pt x="28773" y="89562"/>
                  </a:cubicBezTo>
                  <a:lnTo>
                    <a:pt x="20970" y="85173"/>
                  </a:lnTo>
                  <a:cubicBezTo>
                    <a:pt x="8778" y="107119"/>
                    <a:pt x="1951" y="130040"/>
                    <a:pt x="0" y="152961"/>
                  </a:cubicBezTo>
                  <a:close/>
                </a:path>
              </a:pathLst>
            </a:custGeom>
            <a:solidFill>
              <a:srgbClr val="000000"/>
            </a:solidFill>
            <a:ln w="4877" cap="flat">
              <a:noFill/>
              <a:prstDash val="solid"/>
              <a:miter/>
            </a:ln>
          </p:spPr>
          <p:txBody>
            <a:bodyPr rtlCol="0" anchor="ctr"/>
            <a:lstStyle/>
            <a:p>
              <a:endParaRPr lang="zh-CN" altLang="en-US"/>
            </a:p>
          </p:txBody>
        </p:sp>
        <p:sp>
          <p:nvSpPr>
            <p:cNvPr id="90" name="任意多边形: 形状 89"/>
            <p:cNvSpPr/>
            <p:nvPr/>
          </p:nvSpPr>
          <p:spPr>
            <a:xfrm>
              <a:off x="10530906" y="1798147"/>
              <a:ext cx="74942" cy="74942"/>
            </a:xfrm>
            <a:custGeom>
              <a:avLst/>
              <a:gdLst>
                <a:gd name="connsiteX0" fmla="*/ 41940 w 95097"/>
                <a:gd name="connsiteY0" fmla="*/ 0 h 95097"/>
                <a:gd name="connsiteX1" fmla="*/ 41453 w 95097"/>
                <a:gd name="connsiteY1" fmla="*/ 41453 h 95097"/>
                <a:gd name="connsiteX2" fmla="*/ 0 w 95097"/>
                <a:gd name="connsiteY2" fmla="*/ 40965 h 95097"/>
                <a:gd name="connsiteX3" fmla="*/ 0 w 95097"/>
                <a:gd name="connsiteY3" fmla="*/ 53645 h 95097"/>
                <a:gd name="connsiteX4" fmla="*/ 41453 w 95097"/>
                <a:gd name="connsiteY4" fmla="*/ 53645 h 95097"/>
                <a:gd name="connsiteX5" fmla="*/ 40965 w 95097"/>
                <a:gd name="connsiteY5" fmla="*/ 95098 h 95097"/>
                <a:gd name="connsiteX6" fmla="*/ 53157 w 95097"/>
                <a:gd name="connsiteY6" fmla="*/ 95098 h 95097"/>
                <a:gd name="connsiteX7" fmla="*/ 53645 w 95097"/>
                <a:gd name="connsiteY7" fmla="*/ 54133 h 95097"/>
                <a:gd name="connsiteX8" fmla="*/ 95098 w 95097"/>
                <a:gd name="connsiteY8" fmla="*/ 54133 h 95097"/>
                <a:gd name="connsiteX9" fmla="*/ 95098 w 95097"/>
                <a:gd name="connsiteY9" fmla="*/ 41941 h 95097"/>
                <a:gd name="connsiteX10" fmla="*/ 53645 w 95097"/>
                <a:gd name="connsiteY10" fmla="*/ 41453 h 95097"/>
                <a:gd name="connsiteX11" fmla="*/ 54132 w 95097"/>
                <a:gd name="connsiteY11" fmla="*/ 488 h 9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097" h="95097">
                  <a:moveTo>
                    <a:pt x="41940" y="0"/>
                  </a:moveTo>
                  <a:lnTo>
                    <a:pt x="41453" y="41453"/>
                  </a:lnTo>
                  <a:lnTo>
                    <a:pt x="0" y="40965"/>
                  </a:lnTo>
                  <a:lnTo>
                    <a:pt x="0" y="53645"/>
                  </a:lnTo>
                  <a:lnTo>
                    <a:pt x="41453" y="53645"/>
                  </a:lnTo>
                  <a:lnTo>
                    <a:pt x="40965" y="95098"/>
                  </a:lnTo>
                  <a:lnTo>
                    <a:pt x="53157" y="95098"/>
                  </a:lnTo>
                  <a:lnTo>
                    <a:pt x="53645" y="54133"/>
                  </a:lnTo>
                  <a:lnTo>
                    <a:pt x="95098" y="54133"/>
                  </a:lnTo>
                  <a:lnTo>
                    <a:pt x="95098" y="41941"/>
                  </a:lnTo>
                  <a:lnTo>
                    <a:pt x="53645" y="41453"/>
                  </a:lnTo>
                  <a:lnTo>
                    <a:pt x="54132" y="488"/>
                  </a:lnTo>
                  <a:close/>
                </a:path>
              </a:pathLst>
            </a:custGeom>
            <a:solidFill>
              <a:srgbClr val="1A1A1A"/>
            </a:solidFill>
            <a:ln w="4877" cap="flat">
              <a:noFill/>
              <a:prstDash val="solid"/>
              <a:miter/>
            </a:ln>
          </p:spPr>
          <p:txBody>
            <a:bodyPr rtlCol="0" anchor="ctr"/>
            <a:lstStyle/>
            <a:p>
              <a:endParaRPr lang="zh-CN" altLang="en-US"/>
            </a:p>
          </p:txBody>
        </p:sp>
        <p:sp>
          <p:nvSpPr>
            <p:cNvPr id="91" name="任意多边形: 形状 90"/>
            <p:cNvSpPr/>
            <p:nvPr/>
          </p:nvSpPr>
          <p:spPr>
            <a:xfrm>
              <a:off x="11031292" y="1798147"/>
              <a:ext cx="74558" cy="74942"/>
            </a:xfrm>
            <a:custGeom>
              <a:avLst/>
              <a:gdLst>
                <a:gd name="connsiteX0" fmla="*/ 41453 w 94610"/>
                <a:gd name="connsiteY0" fmla="*/ 0 h 95097"/>
                <a:gd name="connsiteX1" fmla="*/ 40965 w 94610"/>
                <a:gd name="connsiteY1" fmla="*/ 41453 h 95097"/>
                <a:gd name="connsiteX2" fmla="*/ 0 w 94610"/>
                <a:gd name="connsiteY2" fmla="*/ 40965 h 95097"/>
                <a:gd name="connsiteX3" fmla="*/ 0 w 94610"/>
                <a:gd name="connsiteY3" fmla="*/ 53645 h 95097"/>
                <a:gd name="connsiteX4" fmla="*/ 40965 w 94610"/>
                <a:gd name="connsiteY4" fmla="*/ 53645 h 95097"/>
                <a:gd name="connsiteX5" fmla="*/ 40478 w 94610"/>
                <a:gd name="connsiteY5" fmla="*/ 95098 h 95097"/>
                <a:gd name="connsiteX6" fmla="*/ 53157 w 94610"/>
                <a:gd name="connsiteY6" fmla="*/ 95098 h 95097"/>
                <a:gd name="connsiteX7" fmla="*/ 53157 w 94610"/>
                <a:gd name="connsiteY7" fmla="*/ 54133 h 95097"/>
                <a:gd name="connsiteX8" fmla="*/ 94610 w 94610"/>
                <a:gd name="connsiteY8" fmla="*/ 54133 h 95097"/>
                <a:gd name="connsiteX9" fmla="*/ 94610 w 94610"/>
                <a:gd name="connsiteY9" fmla="*/ 41941 h 95097"/>
                <a:gd name="connsiteX10" fmla="*/ 53645 w 94610"/>
                <a:gd name="connsiteY10" fmla="*/ 41453 h 95097"/>
                <a:gd name="connsiteX11" fmla="*/ 53645 w 94610"/>
                <a:gd name="connsiteY11" fmla="*/ 488 h 9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610" h="95097">
                  <a:moveTo>
                    <a:pt x="41453" y="0"/>
                  </a:moveTo>
                  <a:lnTo>
                    <a:pt x="40965" y="41453"/>
                  </a:lnTo>
                  <a:lnTo>
                    <a:pt x="0" y="40965"/>
                  </a:lnTo>
                  <a:lnTo>
                    <a:pt x="0" y="53645"/>
                  </a:lnTo>
                  <a:lnTo>
                    <a:pt x="40965" y="53645"/>
                  </a:lnTo>
                  <a:lnTo>
                    <a:pt x="40478" y="95098"/>
                  </a:lnTo>
                  <a:lnTo>
                    <a:pt x="53157" y="95098"/>
                  </a:lnTo>
                  <a:lnTo>
                    <a:pt x="53157" y="54133"/>
                  </a:lnTo>
                  <a:lnTo>
                    <a:pt x="94610" y="54133"/>
                  </a:lnTo>
                  <a:lnTo>
                    <a:pt x="94610" y="41941"/>
                  </a:lnTo>
                  <a:lnTo>
                    <a:pt x="53645" y="41453"/>
                  </a:lnTo>
                  <a:lnTo>
                    <a:pt x="53645" y="488"/>
                  </a:lnTo>
                  <a:close/>
                </a:path>
              </a:pathLst>
            </a:custGeom>
            <a:solidFill>
              <a:srgbClr val="1A1A1A"/>
            </a:solidFill>
            <a:ln w="4877" cap="flat">
              <a:noFill/>
              <a:prstDash val="solid"/>
              <a:miter/>
            </a:ln>
          </p:spPr>
          <p:txBody>
            <a:bodyPr rtlCol="0" anchor="ctr"/>
            <a:lstStyle/>
            <a:p>
              <a:endParaRPr lang="zh-CN" altLang="en-US"/>
            </a:p>
          </p:txBody>
        </p:sp>
        <p:sp>
          <p:nvSpPr>
            <p:cNvPr id="92" name="任意多边形: 形状 91"/>
            <p:cNvSpPr/>
            <p:nvPr/>
          </p:nvSpPr>
          <p:spPr>
            <a:xfrm>
              <a:off x="11260778" y="1731874"/>
              <a:ext cx="225118" cy="223631"/>
            </a:xfrm>
            <a:custGeom>
              <a:avLst/>
              <a:gdLst>
                <a:gd name="connsiteX0" fmla="*/ 42369 w 285661"/>
                <a:gd name="connsiteY0" fmla="*/ 52886 h 283774"/>
                <a:gd name="connsiteX1" fmla="*/ 244269 w 285661"/>
                <a:gd name="connsiteY1" fmla="*/ 31428 h 283774"/>
                <a:gd name="connsiteX2" fmla="*/ 243293 w 285661"/>
                <a:gd name="connsiteY2" fmla="*/ 230889 h 283774"/>
                <a:gd name="connsiteX3" fmla="*/ 41393 w 285661"/>
                <a:gd name="connsiteY3" fmla="*/ 252347 h 283774"/>
                <a:gd name="connsiteX4" fmla="*/ 42369 w 285661"/>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661" h="283774">
                  <a:moveTo>
                    <a:pt x="42369" y="52886"/>
                  </a:moveTo>
                  <a:cubicBezTo>
                    <a:pt x="98452" y="-8074"/>
                    <a:pt x="189161" y="-17828"/>
                    <a:pt x="244269" y="31428"/>
                  </a:cubicBezTo>
                  <a:cubicBezTo>
                    <a:pt x="299864" y="80683"/>
                    <a:pt x="299376" y="169929"/>
                    <a:pt x="243293" y="230889"/>
                  </a:cubicBezTo>
                  <a:cubicBezTo>
                    <a:pt x="187210" y="291849"/>
                    <a:pt x="96501" y="301603"/>
                    <a:pt x="41393" y="252347"/>
                  </a:cubicBezTo>
                  <a:cubicBezTo>
                    <a:pt x="-14202" y="203579"/>
                    <a:pt x="-13714" y="113846"/>
                    <a:pt x="42369" y="52886"/>
                  </a:cubicBezTo>
                  <a:close/>
                </a:path>
              </a:pathLst>
            </a:custGeom>
            <a:solidFill>
              <a:srgbClr val="1A1A1A"/>
            </a:solidFill>
            <a:ln w="4877" cap="flat">
              <a:noFill/>
              <a:prstDash val="solid"/>
              <a:miter/>
            </a:ln>
          </p:spPr>
          <p:txBody>
            <a:bodyPr rtlCol="0" anchor="ctr"/>
            <a:lstStyle/>
            <a:p>
              <a:endParaRPr lang="zh-CN" altLang="en-US"/>
            </a:p>
          </p:txBody>
        </p:sp>
        <p:sp>
          <p:nvSpPr>
            <p:cNvPr id="93" name="任意多边形: 形状 92"/>
            <p:cNvSpPr/>
            <p:nvPr/>
          </p:nvSpPr>
          <p:spPr>
            <a:xfrm>
              <a:off x="11233491" y="1711121"/>
              <a:ext cx="225119" cy="223631"/>
            </a:xfrm>
            <a:custGeom>
              <a:avLst/>
              <a:gdLst>
                <a:gd name="connsiteX0" fmla="*/ 42369 w 285662"/>
                <a:gd name="connsiteY0" fmla="*/ 52886 h 283774"/>
                <a:gd name="connsiteX1" fmla="*/ 244268 w 285662"/>
                <a:gd name="connsiteY1" fmla="*/ 31428 h 283774"/>
                <a:gd name="connsiteX2" fmla="*/ 243293 w 285662"/>
                <a:gd name="connsiteY2" fmla="*/ 230889 h 283774"/>
                <a:gd name="connsiteX3" fmla="*/ 41394 w 285662"/>
                <a:gd name="connsiteY3" fmla="*/ 252347 h 283774"/>
                <a:gd name="connsiteX4" fmla="*/ 42369 w 285662"/>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662" h="283774">
                  <a:moveTo>
                    <a:pt x="42369" y="52886"/>
                  </a:moveTo>
                  <a:cubicBezTo>
                    <a:pt x="98452" y="-8074"/>
                    <a:pt x="189161" y="-17828"/>
                    <a:pt x="244268" y="31428"/>
                  </a:cubicBezTo>
                  <a:cubicBezTo>
                    <a:pt x="299864" y="80683"/>
                    <a:pt x="299376" y="169929"/>
                    <a:pt x="243293" y="230889"/>
                  </a:cubicBezTo>
                  <a:cubicBezTo>
                    <a:pt x="187210" y="291849"/>
                    <a:pt x="96502" y="301603"/>
                    <a:pt x="41394" y="252347"/>
                  </a:cubicBezTo>
                  <a:cubicBezTo>
                    <a:pt x="-14202" y="203579"/>
                    <a:pt x="-13714" y="113846"/>
                    <a:pt x="42369" y="52886"/>
                  </a:cubicBezTo>
                  <a:close/>
                </a:path>
              </a:pathLst>
            </a:custGeom>
            <a:solidFill>
              <a:srgbClr val="FFD940"/>
            </a:solidFill>
            <a:ln w="4877" cap="flat">
              <a:noFill/>
              <a:prstDash val="solid"/>
              <a:miter/>
            </a:ln>
          </p:spPr>
          <p:txBody>
            <a:bodyPr rtlCol="0" anchor="ctr"/>
            <a:lstStyle/>
            <a:p>
              <a:endParaRPr lang="zh-CN" altLang="en-US"/>
            </a:p>
          </p:txBody>
        </p:sp>
        <p:sp>
          <p:nvSpPr>
            <p:cNvPr id="94" name="任意多边形: 形状 93"/>
            <p:cNvSpPr/>
            <p:nvPr/>
          </p:nvSpPr>
          <p:spPr>
            <a:xfrm>
              <a:off x="11255590" y="1749523"/>
              <a:ext cx="131342" cy="130686"/>
            </a:xfrm>
            <a:custGeom>
              <a:avLst/>
              <a:gdLst>
                <a:gd name="connsiteX0" fmla="*/ 24567 w 166665"/>
                <a:gd name="connsiteY0" fmla="*/ 30978 h 165832"/>
                <a:gd name="connsiteX1" fmla="*/ 142586 w 166665"/>
                <a:gd name="connsiteY1" fmla="*/ 18299 h 165832"/>
                <a:gd name="connsiteX2" fmla="*/ 142098 w 166665"/>
                <a:gd name="connsiteY2" fmla="*/ 134854 h 165832"/>
                <a:gd name="connsiteX3" fmla="*/ 24080 w 166665"/>
                <a:gd name="connsiteY3" fmla="*/ 147534 h 165832"/>
                <a:gd name="connsiteX4" fmla="*/ 24567 w 166665"/>
                <a:gd name="connsiteY4" fmla="*/ 30978 h 16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665" h="165832">
                  <a:moveTo>
                    <a:pt x="24567" y="30978"/>
                  </a:moveTo>
                  <a:cubicBezTo>
                    <a:pt x="57242" y="-4622"/>
                    <a:pt x="110399" y="-10474"/>
                    <a:pt x="142586" y="18299"/>
                  </a:cubicBezTo>
                  <a:cubicBezTo>
                    <a:pt x="174773" y="47072"/>
                    <a:pt x="174773" y="99254"/>
                    <a:pt x="142098" y="134854"/>
                  </a:cubicBezTo>
                  <a:cubicBezTo>
                    <a:pt x="109424" y="170455"/>
                    <a:pt x="56267" y="176307"/>
                    <a:pt x="24080" y="147534"/>
                  </a:cubicBezTo>
                  <a:cubicBezTo>
                    <a:pt x="-8107" y="118761"/>
                    <a:pt x="-8107" y="66579"/>
                    <a:pt x="24567" y="30978"/>
                  </a:cubicBezTo>
                  <a:close/>
                </a:path>
              </a:pathLst>
            </a:custGeom>
            <a:solidFill>
              <a:srgbClr val="FFD940"/>
            </a:solidFill>
            <a:ln w="4877" cap="flat">
              <a:noFill/>
              <a:prstDash val="solid"/>
              <a:miter/>
            </a:ln>
          </p:spPr>
          <p:txBody>
            <a:bodyPr rtlCol="0" anchor="ctr"/>
            <a:lstStyle/>
            <a:p>
              <a:endParaRPr lang="zh-CN" altLang="en-US"/>
            </a:p>
          </p:txBody>
        </p:sp>
        <p:sp>
          <p:nvSpPr>
            <p:cNvPr id="95" name="任意多边形: 形状 94"/>
            <p:cNvSpPr/>
            <p:nvPr/>
          </p:nvSpPr>
          <p:spPr>
            <a:xfrm>
              <a:off x="11251753" y="1746074"/>
              <a:ext cx="138878" cy="137431"/>
            </a:xfrm>
            <a:custGeom>
              <a:avLst/>
              <a:gdLst>
                <a:gd name="connsiteX0" fmla="*/ 13344 w 176228"/>
                <a:gd name="connsiteY0" fmla="*/ 141669 h 174392"/>
                <a:gd name="connsiteX1" fmla="*/ 2127 w 176228"/>
                <a:gd name="connsiteY1" fmla="*/ 77295 h 174392"/>
                <a:gd name="connsiteX2" fmla="*/ 41629 w 176228"/>
                <a:gd name="connsiteY2" fmla="*/ 18773 h 174392"/>
                <a:gd name="connsiteX3" fmla="*/ 108441 w 176228"/>
                <a:gd name="connsiteY3" fmla="*/ 729 h 174392"/>
                <a:gd name="connsiteX4" fmla="*/ 116244 w 176228"/>
                <a:gd name="connsiteY4" fmla="*/ 2192 h 174392"/>
                <a:gd name="connsiteX5" fmla="*/ 108929 w 176228"/>
                <a:gd name="connsiteY5" fmla="*/ 10483 h 174392"/>
                <a:gd name="connsiteX6" fmla="*/ 106003 w 176228"/>
                <a:gd name="connsiteY6" fmla="*/ 9995 h 174392"/>
                <a:gd name="connsiteX7" fmla="*/ 46506 w 176228"/>
                <a:gd name="connsiteY7" fmla="*/ 26089 h 174392"/>
                <a:gd name="connsiteX8" fmla="*/ 11393 w 176228"/>
                <a:gd name="connsiteY8" fmla="*/ 78270 h 174392"/>
                <a:gd name="connsiteX9" fmla="*/ 21146 w 176228"/>
                <a:gd name="connsiteY9" fmla="*/ 135817 h 174392"/>
                <a:gd name="connsiteX10" fmla="*/ 40166 w 176228"/>
                <a:gd name="connsiteY10" fmla="*/ 154348 h 174392"/>
                <a:gd name="connsiteX11" fmla="*/ 34314 w 176228"/>
                <a:gd name="connsiteY11" fmla="*/ 162639 h 174392"/>
                <a:gd name="connsiteX12" fmla="*/ 13344 w 176228"/>
                <a:gd name="connsiteY12" fmla="*/ 141669 h 174392"/>
                <a:gd name="connsiteX13" fmla="*/ 13344 w 176228"/>
                <a:gd name="connsiteY13" fmla="*/ 141669 h 174392"/>
                <a:gd name="connsiteX14" fmla="*/ 152820 w 176228"/>
                <a:gd name="connsiteY14" fmla="*/ 20724 h 174392"/>
                <a:gd name="connsiteX15" fmla="*/ 163062 w 176228"/>
                <a:gd name="connsiteY15" fmla="*/ 32916 h 174392"/>
                <a:gd name="connsiteX16" fmla="*/ 176229 w 176228"/>
                <a:gd name="connsiteY16" fmla="*/ 75832 h 174392"/>
                <a:gd name="connsiteX17" fmla="*/ 166475 w 176228"/>
                <a:gd name="connsiteY17" fmla="*/ 76320 h 174392"/>
                <a:gd name="connsiteX18" fmla="*/ 154771 w 176228"/>
                <a:gd name="connsiteY18" fmla="*/ 38768 h 174392"/>
                <a:gd name="connsiteX19" fmla="*/ 147456 w 176228"/>
                <a:gd name="connsiteY19" fmla="*/ 29502 h 174392"/>
                <a:gd name="connsiteX20" fmla="*/ 152820 w 176228"/>
                <a:gd name="connsiteY20" fmla="*/ 20724 h 174392"/>
                <a:gd name="connsiteX21" fmla="*/ 152820 w 176228"/>
                <a:gd name="connsiteY21" fmla="*/ 20724 h 174392"/>
                <a:gd name="connsiteX22" fmla="*/ 168426 w 176228"/>
                <a:gd name="connsiteY22" fmla="*/ 115334 h 174392"/>
                <a:gd name="connsiteX23" fmla="*/ 159648 w 176228"/>
                <a:gd name="connsiteY23" fmla="*/ 112896 h 174392"/>
                <a:gd name="connsiteX24" fmla="*/ 130387 w 176228"/>
                <a:gd name="connsiteY24" fmla="*/ 148496 h 174392"/>
                <a:gd name="connsiteX25" fmla="*/ 70890 w 176228"/>
                <a:gd name="connsiteY25" fmla="*/ 164590 h 174392"/>
                <a:gd name="connsiteX26" fmla="*/ 70403 w 176228"/>
                <a:gd name="connsiteY26" fmla="*/ 164590 h 174392"/>
                <a:gd name="connsiteX27" fmla="*/ 68939 w 176228"/>
                <a:gd name="connsiteY27" fmla="*/ 173856 h 174392"/>
                <a:gd name="connsiteX28" fmla="*/ 135264 w 176228"/>
                <a:gd name="connsiteY28" fmla="*/ 155811 h 174392"/>
                <a:gd name="connsiteX29" fmla="*/ 168426 w 176228"/>
                <a:gd name="connsiteY29" fmla="*/ 115334 h 174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6228" h="174392">
                  <a:moveTo>
                    <a:pt x="13344" y="141669"/>
                  </a:moveTo>
                  <a:cubicBezTo>
                    <a:pt x="664" y="122649"/>
                    <a:pt x="-2749" y="99241"/>
                    <a:pt x="2127" y="77295"/>
                  </a:cubicBezTo>
                  <a:cubicBezTo>
                    <a:pt x="7004" y="54862"/>
                    <a:pt x="20659" y="33891"/>
                    <a:pt x="41629" y="18773"/>
                  </a:cubicBezTo>
                  <a:cubicBezTo>
                    <a:pt x="62112" y="3655"/>
                    <a:pt x="86008" y="-2197"/>
                    <a:pt x="108441" y="729"/>
                  </a:cubicBezTo>
                  <a:cubicBezTo>
                    <a:pt x="111367" y="1217"/>
                    <a:pt x="113806" y="1705"/>
                    <a:pt x="116244" y="2192"/>
                  </a:cubicBezTo>
                  <a:lnTo>
                    <a:pt x="108929" y="10483"/>
                  </a:lnTo>
                  <a:lnTo>
                    <a:pt x="106003" y="9995"/>
                  </a:lnTo>
                  <a:cubicBezTo>
                    <a:pt x="86496" y="7557"/>
                    <a:pt x="65038" y="12921"/>
                    <a:pt x="46506" y="26089"/>
                  </a:cubicBezTo>
                  <a:cubicBezTo>
                    <a:pt x="27974" y="39256"/>
                    <a:pt x="15782" y="58275"/>
                    <a:pt x="11393" y="78270"/>
                  </a:cubicBezTo>
                  <a:cubicBezTo>
                    <a:pt x="7004" y="98265"/>
                    <a:pt x="9930" y="118748"/>
                    <a:pt x="21146" y="135817"/>
                  </a:cubicBezTo>
                  <a:cubicBezTo>
                    <a:pt x="26511" y="143619"/>
                    <a:pt x="32851" y="149472"/>
                    <a:pt x="40166" y="154348"/>
                  </a:cubicBezTo>
                  <a:lnTo>
                    <a:pt x="34314" y="162639"/>
                  </a:lnTo>
                  <a:cubicBezTo>
                    <a:pt x="26511" y="157275"/>
                    <a:pt x="19196" y="150447"/>
                    <a:pt x="13344" y="141669"/>
                  </a:cubicBezTo>
                  <a:lnTo>
                    <a:pt x="13344" y="141669"/>
                  </a:lnTo>
                  <a:close/>
                  <a:moveTo>
                    <a:pt x="152820" y="20724"/>
                  </a:moveTo>
                  <a:cubicBezTo>
                    <a:pt x="156722" y="24138"/>
                    <a:pt x="160135" y="28527"/>
                    <a:pt x="163062" y="32916"/>
                  </a:cubicBezTo>
                  <a:cubicBezTo>
                    <a:pt x="171840" y="46083"/>
                    <a:pt x="176229" y="60714"/>
                    <a:pt x="176229" y="75832"/>
                  </a:cubicBezTo>
                  <a:lnTo>
                    <a:pt x="166475" y="76320"/>
                  </a:lnTo>
                  <a:cubicBezTo>
                    <a:pt x="165988" y="63152"/>
                    <a:pt x="162086" y="49985"/>
                    <a:pt x="154771" y="38768"/>
                  </a:cubicBezTo>
                  <a:cubicBezTo>
                    <a:pt x="152332" y="35355"/>
                    <a:pt x="149894" y="32428"/>
                    <a:pt x="147456" y="29502"/>
                  </a:cubicBezTo>
                  <a:lnTo>
                    <a:pt x="152820" y="20724"/>
                  </a:lnTo>
                  <a:lnTo>
                    <a:pt x="152820" y="20724"/>
                  </a:lnTo>
                  <a:close/>
                  <a:moveTo>
                    <a:pt x="168426" y="115334"/>
                  </a:moveTo>
                  <a:lnTo>
                    <a:pt x="159648" y="112896"/>
                  </a:lnTo>
                  <a:cubicBezTo>
                    <a:pt x="153308" y="126551"/>
                    <a:pt x="143555" y="139230"/>
                    <a:pt x="130387" y="148496"/>
                  </a:cubicBezTo>
                  <a:cubicBezTo>
                    <a:pt x="111855" y="161664"/>
                    <a:pt x="90397" y="167028"/>
                    <a:pt x="70890" y="164590"/>
                  </a:cubicBezTo>
                  <a:lnTo>
                    <a:pt x="70403" y="164590"/>
                  </a:lnTo>
                  <a:lnTo>
                    <a:pt x="68939" y="173856"/>
                  </a:lnTo>
                  <a:cubicBezTo>
                    <a:pt x="90885" y="176294"/>
                    <a:pt x="114781" y="170442"/>
                    <a:pt x="135264" y="155811"/>
                  </a:cubicBezTo>
                  <a:cubicBezTo>
                    <a:pt x="149894" y="145083"/>
                    <a:pt x="161111" y="130940"/>
                    <a:pt x="168426" y="115334"/>
                  </a:cubicBezTo>
                  <a:close/>
                </a:path>
              </a:pathLst>
            </a:custGeom>
            <a:solidFill>
              <a:srgbClr val="000000"/>
            </a:solidFill>
            <a:ln w="4877" cap="flat">
              <a:noFill/>
              <a:prstDash val="solid"/>
              <a:miter/>
            </a:ln>
          </p:spPr>
          <p:txBody>
            <a:bodyPr rtlCol="0" anchor="ctr"/>
            <a:lstStyle/>
            <a:p>
              <a:endParaRPr lang="zh-CN" altLang="en-US"/>
            </a:p>
          </p:txBody>
        </p:sp>
        <p:sp>
          <p:nvSpPr>
            <p:cNvPr id="96" name="任意多边形: 形状 95"/>
            <p:cNvSpPr/>
            <p:nvPr/>
          </p:nvSpPr>
          <p:spPr>
            <a:xfrm>
              <a:off x="11204620" y="1698743"/>
              <a:ext cx="234051" cy="232244"/>
            </a:xfrm>
            <a:custGeom>
              <a:avLst/>
              <a:gdLst>
                <a:gd name="connsiteX0" fmla="*/ 43891 w 296997"/>
                <a:gd name="connsiteY0" fmla="*/ 54937 h 294704"/>
                <a:gd name="connsiteX1" fmla="*/ 149230 w 296997"/>
                <a:gd name="connsiteY1" fmla="*/ 805 h 294704"/>
                <a:gd name="connsiteX2" fmla="*/ 254081 w 296997"/>
                <a:gd name="connsiteY2" fmla="*/ 32504 h 294704"/>
                <a:gd name="connsiteX3" fmla="*/ 296997 w 296997"/>
                <a:gd name="connsiteY3" fmla="*/ 131503 h 294704"/>
                <a:gd name="connsiteX4" fmla="*/ 253106 w 296997"/>
                <a:gd name="connsiteY4" fmla="*/ 239768 h 294704"/>
                <a:gd name="connsiteX5" fmla="*/ 147767 w 296997"/>
                <a:gd name="connsiteY5" fmla="*/ 293900 h 294704"/>
                <a:gd name="connsiteX6" fmla="*/ 42916 w 296997"/>
                <a:gd name="connsiteY6" fmla="*/ 262201 h 294704"/>
                <a:gd name="connsiteX7" fmla="*/ 11704 w 296997"/>
                <a:gd name="connsiteY7" fmla="*/ 219285 h 294704"/>
                <a:gd name="connsiteX8" fmla="*/ 19995 w 296997"/>
                <a:gd name="connsiteY8" fmla="*/ 213921 h 294704"/>
                <a:gd name="connsiteX9" fmla="*/ 49744 w 296997"/>
                <a:gd name="connsiteY9" fmla="*/ 254886 h 294704"/>
                <a:gd name="connsiteX10" fmla="*/ 147767 w 296997"/>
                <a:gd name="connsiteY10" fmla="*/ 284634 h 294704"/>
                <a:gd name="connsiteX11" fmla="*/ 246278 w 296997"/>
                <a:gd name="connsiteY11" fmla="*/ 233916 h 294704"/>
                <a:gd name="connsiteX12" fmla="*/ 287731 w 296997"/>
                <a:gd name="connsiteY12" fmla="*/ 132478 h 294704"/>
                <a:gd name="connsiteX13" fmla="*/ 247742 w 296997"/>
                <a:gd name="connsiteY13" fmla="*/ 39819 h 294704"/>
                <a:gd name="connsiteX14" fmla="*/ 149718 w 296997"/>
                <a:gd name="connsiteY14" fmla="*/ 10071 h 294704"/>
                <a:gd name="connsiteX15" fmla="*/ 51206 w 296997"/>
                <a:gd name="connsiteY15" fmla="*/ 60789 h 294704"/>
                <a:gd name="connsiteX16" fmla="*/ 50231 w 296997"/>
                <a:gd name="connsiteY16" fmla="*/ 62252 h 294704"/>
                <a:gd name="connsiteX17" fmla="*/ 43404 w 296997"/>
                <a:gd name="connsiteY17" fmla="*/ 56400 h 294704"/>
                <a:gd name="connsiteX18" fmla="*/ 43891 w 296997"/>
                <a:gd name="connsiteY18" fmla="*/ 54937 h 294704"/>
                <a:gd name="connsiteX19" fmla="*/ 43891 w 296997"/>
                <a:gd name="connsiteY19" fmla="*/ 54937 h 294704"/>
                <a:gd name="connsiteX20" fmla="*/ 0 w 296997"/>
                <a:gd name="connsiteY20" fmla="*/ 152961 h 294704"/>
                <a:gd name="connsiteX21" fmla="*/ 9266 w 296997"/>
                <a:gd name="connsiteY21" fmla="*/ 153936 h 294704"/>
                <a:gd name="connsiteX22" fmla="*/ 28773 w 296997"/>
                <a:gd name="connsiteY22" fmla="*/ 89562 h 294704"/>
                <a:gd name="connsiteX23" fmla="*/ 20970 w 296997"/>
                <a:gd name="connsiteY23" fmla="*/ 85173 h 294704"/>
                <a:gd name="connsiteX24" fmla="*/ 0 w 296997"/>
                <a:gd name="connsiteY24" fmla="*/ 152961 h 29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6997" h="294704">
                  <a:moveTo>
                    <a:pt x="43891" y="54937"/>
                  </a:moveTo>
                  <a:cubicBezTo>
                    <a:pt x="73152" y="23238"/>
                    <a:pt x="111191" y="4706"/>
                    <a:pt x="149230" y="805"/>
                  </a:cubicBezTo>
                  <a:cubicBezTo>
                    <a:pt x="187269" y="-3097"/>
                    <a:pt x="225309" y="7145"/>
                    <a:pt x="254081" y="32504"/>
                  </a:cubicBezTo>
                  <a:cubicBezTo>
                    <a:pt x="282854" y="57863"/>
                    <a:pt x="296997" y="93951"/>
                    <a:pt x="296997" y="131503"/>
                  </a:cubicBezTo>
                  <a:cubicBezTo>
                    <a:pt x="296997" y="169054"/>
                    <a:pt x="281879" y="208069"/>
                    <a:pt x="253106" y="239768"/>
                  </a:cubicBezTo>
                  <a:cubicBezTo>
                    <a:pt x="223845" y="271467"/>
                    <a:pt x="185806" y="289999"/>
                    <a:pt x="147767" y="293900"/>
                  </a:cubicBezTo>
                  <a:cubicBezTo>
                    <a:pt x="109728" y="297802"/>
                    <a:pt x="71689" y="287561"/>
                    <a:pt x="42916" y="262201"/>
                  </a:cubicBezTo>
                  <a:cubicBezTo>
                    <a:pt x="29261" y="250009"/>
                    <a:pt x="18532" y="235379"/>
                    <a:pt x="11704" y="219285"/>
                  </a:cubicBezTo>
                  <a:lnTo>
                    <a:pt x="19995" y="213921"/>
                  </a:lnTo>
                  <a:cubicBezTo>
                    <a:pt x="26822" y="229039"/>
                    <a:pt x="36576" y="243182"/>
                    <a:pt x="49744" y="254886"/>
                  </a:cubicBezTo>
                  <a:cubicBezTo>
                    <a:pt x="76566" y="278782"/>
                    <a:pt x="112166" y="288536"/>
                    <a:pt x="147767" y="284634"/>
                  </a:cubicBezTo>
                  <a:cubicBezTo>
                    <a:pt x="183368" y="280733"/>
                    <a:pt x="218968" y="263664"/>
                    <a:pt x="246278" y="233916"/>
                  </a:cubicBezTo>
                  <a:cubicBezTo>
                    <a:pt x="273588" y="204167"/>
                    <a:pt x="287244" y="167591"/>
                    <a:pt x="287731" y="132478"/>
                  </a:cubicBezTo>
                  <a:cubicBezTo>
                    <a:pt x="287731" y="97365"/>
                    <a:pt x="274564" y="63715"/>
                    <a:pt x="247742" y="39819"/>
                  </a:cubicBezTo>
                  <a:cubicBezTo>
                    <a:pt x="220919" y="15923"/>
                    <a:pt x="185318" y="6169"/>
                    <a:pt x="149718" y="10071"/>
                  </a:cubicBezTo>
                  <a:cubicBezTo>
                    <a:pt x="114117" y="13972"/>
                    <a:pt x="78516" y="31041"/>
                    <a:pt x="51206" y="60789"/>
                  </a:cubicBezTo>
                  <a:lnTo>
                    <a:pt x="50231" y="62252"/>
                  </a:lnTo>
                  <a:lnTo>
                    <a:pt x="43404" y="56400"/>
                  </a:lnTo>
                  <a:lnTo>
                    <a:pt x="43891" y="54937"/>
                  </a:lnTo>
                  <a:lnTo>
                    <a:pt x="43891" y="54937"/>
                  </a:lnTo>
                  <a:close/>
                  <a:moveTo>
                    <a:pt x="0" y="152961"/>
                  </a:moveTo>
                  <a:lnTo>
                    <a:pt x="9266" y="153936"/>
                  </a:lnTo>
                  <a:cubicBezTo>
                    <a:pt x="10729" y="131991"/>
                    <a:pt x="17069" y="110045"/>
                    <a:pt x="28773" y="89562"/>
                  </a:cubicBezTo>
                  <a:lnTo>
                    <a:pt x="20970" y="85173"/>
                  </a:lnTo>
                  <a:cubicBezTo>
                    <a:pt x="8778" y="107119"/>
                    <a:pt x="1951" y="130040"/>
                    <a:pt x="0" y="152961"/>
                  </a:cubicBezTo>
                  <a:close/>
                </a:path>
              </a:pathLst>
            </a:custGeom>
            <a:solidFill>
              <a:srgbClr val="000000"/>
            </a:solidFill>
            <a:ln w="4877" cap="flat">
              <a:noFill/>
              <a:prstDash val="solid"/>
              <a:miter/>
            </a:ln>
          </p:spPr>
          <p:txBody>
            <a:bodyPr rtlCol="0" anchor="ctr"/>
            <a:lstStyle/>
            <a:p>
              <a:endParaRPr lang="zh-CN" altLang="en-US"/>
            </a:p>
          </p:txBody>
        </p:sp>
      </p:grpSp>
      <p:grpSp>
        <p:nvGrpSpPr>
          <p:cNvPr id="191" name="组合 190"/>
          <p:cNvGrpSpPr/>
          <p:nvPr/>
        </p:nvGrpSpPr>
        <p:grpSpPr>
          <a:xfrm>
            <a:off x="9168791" y="2175940"/>
            <a:ext cx="2816553" cy="2276018"/>
            <a:chOff x="9168791" y="2175940"/>
            <a:chExt cx="2816553" cy="2276018"/>
          </a:xfrm>
        </p:grpSpPr>
        <p:sp>
          <p:nvSpPr>
            <p:cNvPr id="5" name="任意多边形: 形状 4"/>
            <p:cNvSpPr/>
            <p:nvPr/>
          </p:nvSpPr>
          <p:spPr>
            <a:xfrm>
              <a:off x="9502446" y="2549735"/>
              <a:ext cx="1564325" cy="1568035"/>
            </a:xfrm>
            <a:custGeom>
              <a:avLst/>
              <a:gdLst>
                <a:gd name="connsiteX0" fmla="*/ 1985033 w 1985032"/>
                <a:gd name="connsiteY0" fmla="*/ 1084848 h 1989741"/>
                <a:gd name="connsiteX1" fmla="*/ 904821 w 1985032"/>
                <a:gd name="connsiteY1" fmla="*/ 1985593 h 1989741"/>
                <a:gd name="connsiteX2" fmla="*/ 4076 w 1985032"/>
                <a:gd name="connsiteY2" fmla="*/ 904894 h 1989741"/>
                <a:gd name="connsiteX3" fmla="*/ 1084287 w 1985032"/>
                <a:gd name="connsiteY3" fmla="*/ 4149 h 1989741"/>
                <a:gd name="connsiteX4" fmla="*/ 1042347 w 1985032"/>
                <a:gd name="connsiteY4" fmla="*/ 467445 h 1989741"/>
                <a:gd name="connsiteX5" fmla="*/ 467372 w 1985032"/>
                <a:gd name="connsiteY5" fmla="*/ 946834 h 1989741"/>
                <a:gd name="connsiteX6" fmla="*/ 946762 w 1985032"/>
                <a:gd name="connsiteY6" fmla="*/ 1522297 h 1989741"/>
                <a:gd name="connsiteX7" fmla="*/ 1521737 w 1985032"/>
                <a:gd name="connsiteY7" fmla="*/ 1042907 h 1989741"/>
                <a:gd name="connsiteX8" fmla="*/ 1985033 w 1985032"/>
                <a:gd name="connsiteY8" fmla="*/ 1084848 h 198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5032" h="1989741">
                  <a:moveTo>
                    <a:pt x="1985033" y="1084848"/>
                  </a:moveTo>
                  <a:cubicBezTo>
                    <a:pt x="1935289" y="1632025"/>
                    <a:pt x="1451998" y="2035336"/>
                    <a:pt x="904821" y="1985593"/>
                  </a:cubicBezTo>
                  <a:cubicBezTo>
                    <a:pt x="357644" y="1935849"/>
                    <a:pt x="-45179" y="1452071"/>
                    <a:pt x="4076" y="904894"/>
                  </a:cubicBezTo>
                  <a:cubicBezTo>
                    <a:pt x="53820" y="357717"/>
                    <a:pt x="537111" y="-45595"/>
                    <a:pt x="1084287" y="4149"/>
                  </a:cubicBezTo>
                  <a:lnTo>
                    <a:pt x="1042347" y="467445"/>
                  </a:lnTo>
                  <a:cubicBezTo>
                    <a:pt x="751202" y="441110"/>
                    <a:pt x="493707" y="655689"/>
                    <a:pt x="467372" y="946834"/>
                  </a:cubicBezTo>
                  <a:cubicBezTo>
                    <a:pt x="441037" y="1237979"/>
                    <a:pt x="655617" y="1495474"/>
                    <a:pt x="946762" y="1522297"/>
                  </a:cubicBezTo>
                  <a:cubicBezTo>
                    <a:pt x="1237907" y="1548631"/>
                    <a:pt x="1495402" y="1334052"/>
                    <a:pt x="1521737" y="1042907"/>
                  </a:cubicBezTo>
                  <a:lnTo>
                    <a:pt x="1985033" y="1084848"/>
                  </a:lnTo>
                  <a:close/>
                </a:path>
              </a:pathLst>
            </a:custGeom>
            <a:solidFill>
              <a:srgbClr val="FFD940"/>
            </a:solidFill>
            <a:ln w="4877" cap="flat">
              <a:noFill/>
              <a:prstDash val="solid"/>
              <a:miter/>
            </a:ln>
          </p:spPr>
          <p:txBody>
            <a:bodyPr rtlCol="0" anchor="ctr"/>
            <a:lstStyle/>
            <a:p>
              <a:endParaRPr lang="zh-CN" altLang="en-US"/>
            </a:p>
          </p:txBody>
        </p:sp>
        <p:sp>
          <p:nvSpPr>
            <p:cNvPr id="8" name="任意多边形: 形状 7"/>
            <p:cNvSpPr/>
            <p:nvPr/>
          </p:nvSpPr>
          <p:spPr>
            <a:xfrm>
              <a:off x="9502550" y="2549545"/>
              <a:ext cx="1385511" cy="1568032"/>
            </a:xfrm>
            <a:custGeom>
              <a:avLst/>
              <a:gdLst>
                <a:gd name="connsiteX0" fmla="*/ 1631333 w 1758129"/>
                <a:gd name="connsiteY0" fmla="*/ 1759063 h 1989737"/>
                <a:gd name="connsiteX1" fmla="*/ 230716 w 1758129"/>
                <a:gd name="connsiteY1" fmla="*/ 1631779 h 1989737"/>
                <a:gd name="connsiteX2" fmla="*/ 357513 w 1758129"/>
                <a:gd name="connsiteY2" fmla="*/ 230674 h 1989737"/>
                <a:gd name="connsiteX3" fmla="*/ 1758130 w 1758129"/>
                <a:gd name="connsiteY3" fmla="*/ 357958 h 1989737"/>
                <a:gd name="connsiteX4" fmla="*/ 1401148 w 1758129"/>
                <a:gd name="connsiteY4" fmla="*/ 655931 h 1989737"/>
                <a:gd name="connsiteX5" fmla="*/ 655485 w 1758129"/>
                <a:gd name="connsiteY5" fmla="*/ 588143 h 1989737"/>
                <a:gd name="connsiteX6" fmla="*/ 587698 w 1758129"/>
                <a:gd name="connsiteY6" fmla="*/ 1333806 h 1989737"/>
                <a:gd name="connsiteX7" fmla="*/ 1333360 w 1758129"/>
                <a:gd name="connsiteY7" fmla="*/ 1401594 h 1989737"/>
                <a:gd name="connsiteX8" fmla="*/ 1631333 w 1758129"/>
                <a:gd name="connsiteY8" fmla="*/ 1759063 h 1989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129" h="1989737">
                  <a:moveTo>
                    <a:pt x="1631333" y="1759063"/>
                  </a:moveTo>
                  <a:cubicBezTo>
                    <a:pt x="1209490" y="2110681"/>
                    <a:pt x="582333" y="2054110"/>
                    <a:pt x="230716" y="1631779"/>
                  </a:cubicBezTo>
                  <a:cubicBezTo>
                    <a:pt x="-120901" y="1209936"/>
                    <a:pt x="-64331" y="582779"/>
                    <a:pt x="357513" y="230674"/>
                  </a:cubicBezTo>
                  <a:cubicBezTo>
                    <a:pt x="779356" y="-120943"/>
                    <a:pt x="1406512" y="-64372"/>
                    <a:pt x="1758130" y="357958"/>
                  </a:cubicBezTo>
                  <a:lnTo>
                    <a:pt x="1401148" y="655931"/>
                  </a:lnTo>
                  <a:cubicBezTo>
                    <a:pt x="1213879" y="431110"/>
                    <a:pt x="879818" y="400875"/>
                    <a:pt x="655485" y="588143"/>
                  </a:cubicBezTo>
                  <a:cubicBezTo>
                    <a:pt x="430665" y="775413"/>
                    <a:pt x="400429" y="1109474"/>
                    <a:pt x="587698" y="1333806"/>
                  </a:cubicBezTo>
                  <a:cubicBezTo>
                    <a:pt x="774967" y="1558627"/>
                    <a:pt x="1109027" y="1588863"/>
                    <a:pt x="1333360" y="1401594"/>
                  </a:cubicBezTo>
                  <a:lnTo>
                    <a:pt x="1631333" y="1759063"/>
                  </a:lnTo>
                  <a:close/>
                </a:path>
              </a:pathLst>
            </a:custGeom>
            <a:solidFill>
              <a:srgbClr val="5A78ED"/>
            </a:solidFill>
            <a:ln w="4877" cap="flat">
              <a:noFill/>
              <a:prstDash val="solid"/>
              <a:miter/>
            </a:ln>
          </p:spPr>
          <p:txBody>
            <a:bodyPr rtlCol="0" anchor="ctr"/>
            <a:lstStyle/>
            <a:p>
              <a:endParaRPr lang="zh-CN" altLang="en-US"/>
            </a:p>
          </p:txBody>
        </p:sp>
        <p:sp>
          <p:nvSpPr>
            <p:cNvPr id="10" name="任意多边形: 形状 9"/>
            <p:cNvSpPr/>
            <p:nvPr/>
          </p:nvSpPr>
          <p:spPr>
            <a:xfrm>
              <a:off x="9477269" y="2532636"/>
              <a:ext cx="1617508" cy="1609871"/>
            </a:xfrm>
            <a:custGeom>
              <a:avLst/>
              <a:gdLst>
                <a:gd name="connsiteX0" fmla="*/ 2037464 w 2052518"/>
                <a:gd name="connsiteY0" fmla="*/ 841736 h 2042828"/>
                <a:gd name="connsiteX1" fmla="*/ 1864825 w 2052518"/>
                <a:gd name="connsiteY1" fmla="*/ 1607881 h 2042828"/>
                <a:gd name="connsiteX2" fmla="*/ 1201092 w 2052518"/>
                <a:gd name="connsiteY2" fmla="*/ 2027773 h 2042828"/>
                <a:gd name="connsiteX3" fmla="*/ 434947 w 2052518"/>
                <a:gd name="connsiteY3" fmla="*/ 1855135 h 2042828"/>
                <a:gd name="connsiteX4" fmla="*/ 15055 w 2052518"/>
                <a:gd name="connsiteY4" fmla="*/ 1191402 h 2042828"/>
                <a:gd name="connsiteX5" fmla="*/ 187693 w 2052518"/>
                <a:gd name="connsiteY5" fmla="*/ 425257 h 2042828"/>
                <a:gd name="connsiteX6" fmla="*/ 851426 w 2052518"/>
                <a:gd name="connsiteY6" fmla="*/ 5365 h 2042828"/>
                <a:gd name="connsiteX7" fmla="*/ 882637 w 2052518"/>
                <a:gd name="connsiteY7" fmla="*/ 0 h 2042828"/>
                <a:gd name="connsiteX8" fmla="*/ 972858 w 2052518"/>
                <a:gd name="connsiteY8" fmla="*/ 520355 h 2042828"/>
                <a:gd name="connsiteX9" fmla="*/ 941647 w 2052518"/>
                <a:gd name="connsiteY9" fmla="*/ 525719 h 2042828"/>
                <a:gd name="connsiteX10" fmla="*/ 535897 w 2052518"/>
                <a:gd name="connsiteY10" fmla="*/ 1101181 h 2042828"/>
                <a:gd name="connsiteX11" fmla="*/ 1111359 w 2052518"/>
                <a:gd name="connsiteY11" fmla="*/ 1506931 h 2042828"/>
                <a:gd name="connsiteX12" fmla="*/ 1517109 w 2052518"/>
                <a:gd name="connsiteY12" fmla="*/ 931469 h 2042828"/>
                <a:gd name="connsiteX13" fmla="*/ 1511744 w 2052518"/>
                <a:gd name="connsiteY13" fmla="*/ 900257 h 2042828"/>
                <a:gd name="connsiteX14" fmla="*/ 2032099 w 2052518"/>
                <a:gd name="connsiteY14" fmla="*/ 810037 h 2042828"/>
                <a:gd name="connsiteX15" fmla="*/ 2037464 w 2052518"/>
                <a:gd name="connsiteY15" fmla="*/ 841736 h 204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52518" h="2042828">
                  <a:moveTo>
                    <a:pt x="2037464" y="841736"/>
                  </a:moveTo>
                  <a:cubicBezTo>
                    <a:pt x="2083793" y="1110447"/>
                    <a:pt x="2022346" y="1385011"/>
                    <a:pt x="1864825" y="1607881"/>
                  </a:cubicBezTo>
                  <a:cubicBezTo>
                    <a:pt x="1707305" y="1831238"/>
                    <a:pt x="1470292" y="1980956"/>
                    <a:pt x="1201092" y="2027773"/>
                  </a:cubicBezTo>
                  <a:cubicBezTo>
                    <a:pt x="932381" y="2074103"/>
                    <a:pt x="657817" y="2012655"/>
                    <a:pt x="434947" y="1855135"/>
                  </a:cubicBezTo>
                  <a:cubicBezTo>
                    <a:pt x="212077" y="1697614"/>
                    <a:pt x="61872" y="1460602"/>
                    <a:pt x="15055" y="1191402"/>
                  </a:cubicBezTo>
                  <a:cubicBezTo>
                    <a:pt x="-31275" y="922691"/>
                    <a:pt x="30173" y="648127"/>
                    <a:pt x="187693" y="425257"/>
                  </a:cubicBezTo>
                  <a:cubicBezTo>
                    <a:pt x="345214" y="202387"/>
                    <a:pt x="582226" y="52182"/>
                    <a:pt x="851426" y="5365"/>
                  </a:cubicBezTo>
                  <a:lnTo>
                    <a:pt x="882637" y="0"/>
                  </a:lnTo>
                  <a:lnTo>
                    <a:pt x="972858" y="520355"/>
                  </a:lnTo>
                  <a:lnTo>
                    <a:pt x="941647" y="525719"/>
                  </a:lnTo>
                  <a:cubicBezTo>
                    <a:pt x="671960" y="572536"/>
                    <a:pt x="489080" y="831494"/>
                    <a:pt x="535897" y="1101181"/>
                  </a:cubicBezTo>
                  <a:cubicBezTo>
                    <a:pt x="582714" y="1370869"/>
                    <a:pt x="841673" y="1553749"/>
                    <a:pt x="1111359" y="1506931"/>
                  </a:cubicBezTo>
                  <a:cubicBezTo>
                    <a:pt x="1381047" y="1460114"/>
                    <a:pt x="1563927" y="1201156"/>
                    <a:pt x="1517109" y="931469"/>
                  </a:cubicBezTo>
                  <a:lnTo>
                    <a:pt x="1511744" y="900257"/>
                  </a:lnTo>
                  <a:lnTo>
                    <a:pt x="2032099" y="810037"/>
                  </a:lnTo>
                  <a:lnTo>
                    <a:pt x="2037464" y="841736"/>
                  </a:lnTo>
                  <a:close/>
                </a:path>
              </a:pathLst>
            </a:custGeom>
            <a:solidFill>
              <a:srgbClr val="FFD940"/>
            </a:solidFill>
            <a:ln w="4877" cap="flat">
              <a:noFill/>
              <a:prstDash val="solid"/>
              <a:miter/>
            </a:ln>
          </p:spPr>
          <p:txBody>
            <a:bodyPr rtlCol="0" anchor="ctr"/>
            <a:lstStyle/>
            <a:p>
              <a:endParaRPr lang="zh-CN" altLang="en-US"/>
            </a:p>
          </p:txBody>
        </p:sp>
        <p:sp>
          <p:nvSpPr>
            <p:cNvPr id="12" name="任意多边形: 形状 11"/>
            <p:cNvSpPr/>
            <p:nvPr/>
          </p:nvSpPr>
          <p:spPr>
            <a:xfrm>
              <a:off x="10390750" y="3142938"/>
              <a:ext cx="728959" cy="977713"/>
            </a:xfrm>
            <a:custGeom>
              <a:avLst/>
              <a:gdLst>
                <a:gd name="connsiteX0" fmla="*/ 909523 w 925004"/>
                <a:gd name="connsiteY0" fmla="*/ 61935 h 1240658"/>
                <a:gd name="connsiteX1" fmla="*/ 732008 w 925004"/>
                <a:gd name="connsiteY1" fmla="*/ 851977 h 1240658"/>
                <a:gd name="connsiteX2" fmla="*/ 248229 w 925004"/>
                <a:gd name="connsiteY2" fmla="*/ 1229441 h 1240658"/>
                <a:gd name="connsiteX3" fmla="*/ 218968 w 925004"/>
                <a:gd name="connsiteY3" fmla="*/ 1240658 h 1240658"/>
                <a:gd name="connsiteX4" fmla="*/ 0 w 925004"/>
                <a:gd name="connsiteY4" fmla="*/ 691043 h 1240658"/>
                <a:gd name="connsiteX5" fmla="*/ 30236 w 925004"/>
                <a:gd name="connsiteY5" fmla="*/ 679826 h 1240658"/>
                <a:gd name="connsiteX6" fmla="*/ 327233 w 925004"/>
                <a:gd name="connsiteY6" fmla="*/ 162885 h 1240658"/>
                <a:gd name="connsiteX7" fmla="*/ 316504 w 925004"/>
                <a:gd name="connsiteY7" fmla="*/ 100950 h 1240658"/>
                <a:gd name="connsiteX8" fmla="*/ 898794 w 925004"/>
                <a:gd name="connsiteY8" fmla="*/ 0 h 1240658"/>
                <a:gd name="connsiteX9" fmla="*/ 909523 w 925004"/>
                <a:gd name="connsiteY9" fmla="*/ 61935 h 124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5004" h="1240658">
                  <a:moveTo>
                    <a:pt x="909523" y="61935"/>
                  </a:moveTo>
                  <a:cubicBezTo>
                    <a:pt x="957316" y="337962"/>
                    <a:pt x="893430" y="622767"/>
                    <a:pt x="732008" y="851977"/>
                  </a:cubicBezTo>
                  <a:cubicBezTo>
                    <a:pt x="611551" y="1023153"/>
                    <a:pt x="443789" y="1154339"/>
                    <a:pt x="248229" y="1229441"/>
                  </a:cubicBezTo>
                  <a:lnTo>
                    <a:pt x="218968" y="1240658"/>
                  </a:lnTo>
                  <a:lnTo>
                    <a:pt x="0" y="691043"/>
                  </a:lnTo>
                  <a:lnTo>
                    <a:pt x="30236" y="679826"/>
                  </a:lnTo>
                  <a:cubicBezTo>
                    <a:pt x="239451" y="601797"/>
                    <a:pt x="365272" y="383317"/>
                    <a:pt x="327233" y="162885"/>
                  </a:cubicBezTo>
                  <a:lnTo>
                    <a:pt x="316504" y="100950"/>
                  </a:lnTo>
                  <a:lnTo>
                    <a:pt x="898794" y="0"/>
                  </a:lnTo>
                  <a:lnTo>
                    <a:pt x="909523" y="61935"/>
                  </a:lnTo>
                  <a:close/>
                </a:path>
              </a:pathLst>
            </a:custGeom>
            <a:solidFill>
              <a:srgbClr val="FF6666"/>
            </a:solidFill>
            <a:ln w="4877" cap="flat">
              <a:noFill/>
              <a:prstDash val="solid"/>
              <a:miter/>
            </a:ln>
          </p:spPr>
          <p:txBody>
            <a:bodyPr rtlCol="0" anchor="ctr"/>
            <a:lstStyle/>
            <a:p>
              <a:endParaRPr lang="zh-CN" altLang="en-US"/>
            </a:p>
          </p:txBody>
        </p:sp>
        <p:sp>
          <p:nvSpPr>
            <p:cNvPr id="18" name="任意多边形: 形状 17"/>
            <p:cNvSpPr/>
            <p:nvPr/>
          </p:nvSpPr>
          <p:spPr>
            <a:xfrm>
              <a:off x="9168791" y="2216285"/>
              <a:ext cx="2235414" cy="2235673"/>
            </a:xfrm>
            <a:custGeom>
              <a:avLst/>
              <a:gdLst>
                <a:gd name="connsiteX0" fmla="*/ 2836604 w 2836604"/>
                <a:gd name="connsiteY0" fmla="*/ 1408490 h 2836932"/>
                <a:gd name="connsiteX1" fmla="*/ 2836117 w 2836604"/>
                <a:gd name="connsiteY1" fmla="*/ 1462135 h 2836932"/>
                <a:gd name="connsiteX2" fmla="*/ 2823925 w 2836604"/>
                <a:gd name="connsiteY2" fmla="*/ 1461159 h 2836932"/>
                <a:gd name="connsiteX3" fmla="*/ 2824412 w 2836604"/>
                <a:gd name="connsiteY3" fmla="*/ 1414830 h 2836932"/>
                <a:gd name="connsiteX4" fmla="*/ 2702980 w 2836604"/>
                <a:gd name="connsiteY4" fmla="*/ 1415805 h 2836932"/>
                <a:gd name="connsiteX5" fmla="*/ 2703956 w 2836604"/>
                <a:gd name="connsiteY5" fmla="*/ 1403125 h 2836932"/>
                <a:gd name="connsiteX6" fmla="*/ 2836604 w 2836604"/>
                <a:gd name="connsiteY6" fmla="*/ 1402150 h 2836932"/>
                <a:gd name="connsiteX7" fmla="*/ 2836604 w 2836604"/>
                <a:gd name="connsiteY7" fmla="*/ 1408490 h 2836932"/>
                <a:gd name="connsiteX8" fmla="*/ 2836604 w 2836604"/>
                <a:gd name="connsiteY8" fmla="*/ 1408490 h 2836932"/>
                <a:gd name="connsiteX9" fmla="*/ 2831727 w 2836604"/>
                <a:gd name="connsiteY9" fmla="*/ 1535774 h 2836932"/>
                <a:gd name="connsiteX10" fmla="*/ 2814171 w 2836604"/>
                <a:gd name="connsiteY10" fmla="*/ 1670862 h 2836932"/>
                <a:gd name="connsiteX11" fmla="*/ 2801979 w 2836604"/>
                <a:gd name="connsiteY11" fmla="*/ 1669886 h 2836932"/>
                <a:gd name="connsiteX12" fmla="*/ 2819535 w 2836604"/>
                <a:gd name="connsiteY12" fmla="*/ 1534799 h 2836932"/>
                <a:gd name="connsiteX13" fmla="*/ 2831727 w 2836604"/>
                <a:gd name="connsiteY13" fmla="*/ 1535774 h 2836932"/>
                <a:gd name="connsiteX14" fmla="*/ 2831727 w 2836604"/>
                <a:gd name="connsiteY14" fmla="*/ 1535774 h 2836932"/>
                <a:gd name="connsiteX15" fmla="*/ 2756137 w 2836604"/>
                <a:gd name="connsiteY15" fmla="*/ 1890318 h 2836932"/>
                <a:gd name="connsiteX16" fmla="*/ 2427929 w 2836604"/>
                <a:gd name="connsiteY16" fmla="*/ 2414574 h 2836932"/>
                <a:gd name="connsiteX17" fmla="*/ 1428185 w 2836604"/>
                <a:gd name="connsiteY17" fmla="*/ 2836905 h 2836932"/>
                <a:gd name="connsiteX18" fmla="*/ 977081 w 2836604"/>
                <a:gd name="connsiteY18" fmla="*/ 2766679 h 2836932"/>
                <a:gd name="connsiteX19" fmla="*/ 888323 w 2836604"/>
                <a:gd name="connsiteY19" fmla="*/ 2734004 h 2836932"/>
                <a:gd name="connsiteX20" fmla="*/ 889298 w 2836604"/>
                <a:gd name="connsiteY20" fmla="*/ 2721324 h 2836932"/>
                <a:gd name="connsiteX21" fmla="*/ 980982 w 2836604"/>
                <a:gd name="connsiteY21" fmla="*/ 2754974 h 2836932"/>
                <a:gd name="connsiteX22" fmla="*/ 1428185 w 2836604"/>
                <a:gd name="connsiteY22" fmla="*/ 2824225 h 2836932"/>
                <a:gd name="connsiteX23" fmla="*/ 2419150 w 2836604"/>
                <a:gd name="connsiteY23" fmla="*/ 2405308 h 2836932"/>
                <a:gd name="connsiteX24" fmla="*/ 2743457 w 2836604"/>
                <a:gd name="connsiteY24" fmla="*/ 1888855 h 2836932"/>
                <a:gd name="connsiteX25" fmla="*/ 2756137 w 2836604"/>
                <a:gd name="connsiteY25" fmla="*/ 1890318 h 2836932"/>
                <a:gd name="connsiteX26" fmla="*/ 2756137 w 2836604"/>
                <a:gd name="connsiteY26" fmla="*/ 1890318 h 2836932"/>
                <a:gd name="connsiteX27" fmla="*/ 762501 w 2836604"/>
                <a:gd name="connsiteY27" fmla="*/ 2675970 h 2836932"/>
                <a:gd name="connsiteX28" fmla="*/ 763477 w 2836604"/>
                <a:gd name="connsiteY28" fmla="*/ 2662803 h 2836932"/>
                <a:gd name="connsiteX29" fmla="*/ 579133 w 2836604"/>
                <a:gd name="connsiteY29" fmla="*/ 2546247 h 2836932"/>
                <a:gd name="connsiteX30" fmla="*/ 527927 w 2836604"/>
                <a:gd name="connsiteY30" fmla="*/ 2506258 h 2836932"/>
                <a:gd name="connsiteX31" fmla="*/ 503543 w 2836604"/>
                <a:gd name="connsiteY31" fmla="*/ 2485775 h 2836932"/>
                <a:gd name="connsiteX32" fmla="*/ 327491 w 2836604"/>
                <a:gd name="connsiteY32" fmla="*/ 2305821 h 2836932"/>
                <a:gd name="connsiteX33" fmla="*/ 187039 w 2836604"/>
                <a:gd name="connsiteY33" fmla="*/ 2097582 h 2836932"/>
                <a:gd name="connsiteX34" fmla="*/ 172409 w 2836604"/>
                <a:gd name="connsiteY34" fmla="*/ 2070272 h 2836932"/>
                <a:gd name="connsiteX35" fmla="*/ 158266 w 2836604"/>
                <a:gd name="connsiteY35" fmla="*/ 2041986 h 2836932"/>
                <a:gd name="connsiteX36" fmla="*/ 67069 w 2836604"/>
                <a:gd name="connsiteY36" fmla="*/ 1806437 h 2836932"/>
                <a:gd name="connsiteX37" fmla="*/ 19765 w 2836604"/>
                <a:gd name="connsiteY37" fmla="*/ 1558208 h 2836932"/>
                <a:gd name="connsiteX38" fmla="*/ 13424 w 2836604"/>
                <a:gd name="connsiteY38" fmla="*/ 1463110 h 2836932"/>
                <a:gd name="connsiteX39" fmla="*/ 71459 w 2836604"/>
                <a:gd name="connsiteY39" fmla="*/ 1014444 h 2836932"/>
                <a:gd name="connsiteX40" fmla="*/ 269456 w 2836604"/>
                <a:gd name="connsiteY40" fmla="*/ 607719 h 2836932"/>
                <a:gd name="connsiteX41" fmla="*/ 269456 w 2836604"/>
                <a:gd name="connsiteY41" fmla="*/ 607719 h 2836932"/>
                <a:gd name="connsiteX42" fmla="*/ 1178492 w 2836604"/>
                <a:gd name="connsiteY42" fmla="*/ 32745 h 2836932"/>
                <a:gd name="connsiteX43" fmla="*/ 1483780 w 2836604"/>
                <a:gd name="connsiteY43" fmla="*/ 13725 h 2836932"/>
                <a:gd name="connsiteX44" fmla="*/ 1484755 w 2836604"/>
                <a:gd name="connsiteY44" fmla="*/ 1533 h 2836932"/>
                <a:gd name="connsiteX45" fmla="*/ 1176541 w 2836604"/>
                <a:gd name="connsiteY45" fmla="*/ 21040 h 2836932"/>
                <a:gd name="connsiteX46" fmla="*/ 259215 w 2836604"/>
                <a:gd name="connsiteY46" fmla="*/ 601379 h 2836932"/>
                <a:gd name="connsiteX47" fmla="*/ 259215 w 2836604"/>
                <a:gd name="connsiteY47" fmla="*/ 601379 h 2836932"/>
                <a:gd name="connsiteX48" fmla="*/ 59267 w 2836604"/>
                <a:gd name="connsiteY48" fmla="*/ 1011518 h 2836932"/>
                <a:gd name="connsiteX49" fmla="*/ 745 w 2836604"/>
                <a:gd name="connsiteY49" fmla="*/ 1464085 h 2836932"/>
                <a:gd name="connsiteX50" fmla="*/ 7085 w 2836604"/>
                <a:gd name="connsiteY50" fmla="*/ 1559671 h 2836932"/>
                <a:gd name="connsiteX51" fmla="*/ 54877 w 2836604"/>
                <a:gd name="connsiteY51" fmla="*/ 1810338 h 2836932"/>
                <a:gd name="connsiteX52" fmla="*/ 147049 w 2836604"/>
                <a:gd name="connsiteY52" fmla="*/ 2047838 h 2836932"/>
                <a:gd name="connsiteX53" fmla="*/ 161192 w 2836604"/>
                <a:gd name="connsiteY53" fmla="*/ 2076124 h 2836932"/>
                <a:gd name="connsiteX54" fmla="*/ 175822 w 2836604"/>
                <a:gd name="connsiteY54" fmla="*/ 2103922 h 2836932"/>
                <a:gd name="connsiteX55" fmla="*/ 317737 w 2836604"/>
                <a:gd name="connsiteY55" fmla="*/ 2314112 h 2836932"/>
                <a:gd name="connsiteX56" fmla="*/ 495253 w 2836604"/>
                <a:gd name="connsiteY56" fmla="*/ 2495529 h 2836932"/>
                <a:gd name="connsiteX57" fmla="*/ 519637 w 2836604"/>
                <a:gd name="connsiteY57" fmla="*/ 2516011 h 2836932"/>
                <a:gd name="connsiteX58" fmla="*/ 570843 w 2836604"/>
                <a:gd name="connsiteY58" fmla="*/ 2556001 h 2836932"/>
                <a:gd name="connsiteX59" fmla="*/ 762501 w 2836604"/>
                <a:gd name="connsiteY59" fmla="*/ 2675970 h 2836932"/>
                <a:gd name="connsiteX60" fmla="*/ 762501 w 2836604"/>
                <a:gd name="connsiteY60" fmla="*/ 2675970 h 2836932"/>
                <a:gd name="connsiteX61" fmla="*/ 2642508 w 2836604"/>
                <a:gd name="connsiteY61" fmla="*/ 1415805 h 2836932"/>
                <a:gd name="connsiteX62" fmla="*/ 2643483 w 2836604"/>
                <a:gd name="connsiteY62" fmla="*/ 1403125 h 2836932"/>
                <a:gd name="connsiteX63" fmla="*/ 1882215 w 2836604"/>
                <a:gd name="connsiteY63" fmla="*/ 1408490 h 2836932"/>
                <a:gd name="connsiteX64" fmla="*/ 1882215 w 2836604"/>
                <a:gd name="connsiteY64" fmla="*/ 1414830 h 2836932"/>
                <a:gd name="connsiteX65" fmla="*/ 1881727 w 2836604"/>
                <a:gd name="connsiteY65" fmla="*/ 1437263 h 2836932"/>
                <a:gd name="connsiteX66" fmla="*/ 1880264 w 2836604"/>
                <a:gd name="connsiteY66" fmla="*/ 1460184 h 2836932"/>
                <a:gd name="connsiteX67" fmla="*/ 1714940 w 2836604"/>
                <a:gd name="connsiteY67" fmla="*/ 1775225 h 2836932"/>
                <a:gd name="connsiteX68" fmla="*/ 1427209 w 2836604"/>
                <a:gd name="connsiteY68" fmla="*/ 1883002 h 2836932"/>
                <a:gd name="connsiteX69" fmla="*/ 1426234 w 2836604"/>
                <a:gd name="connsiteY69" fmla="*/ 1895194 h 2836932"/>
                <a:gd name="connsiteX70" fmla="*/ 1723231 w 2836604"/>
                <a:gd name="connsiteY70" fmla="*/ 1784491 h 2836932"/>
                <a:gd name="connsiteX71" fmla="*/ 1892943 w 2836604"/>
                <a:gd name="connsiteY71" fmla="*/ 1461159 h 2836932"/>
                <a:gd name="connsiteX72" fmla="*/ 1894407 w 2836604"/>
                <a:gd name="connsiteY72" fmla="*/ 1437751 h 2836932"/>
                <a:gd name="connsiteX73" fmla="*/ 1894894 w 2836604"/>
                <a:gd name="connsiteY73" fmla="*/ 1420682 h 2836932"/>
                <a:gd name="connsiteX74" fmla="*/ 2642508 w 2836604"/>
                <a:gd name="connsiteY74" fmla="*/ 1415805 h 2836932"/>
                <a:gd name="connsiteX75" fmla="*/ 2642508 w 2836604"/>
                <a:gd name="connsiteY75" fmla="*/ 1415805 h 2836932"/>
                <a:gd name="connsiteX76" fmla="*/ 1325284 w 2836604"/>
                <a:gd name="connsiteY76" fmla="*/ 1885929 h 2836932"/>
                <a:gd name="connsiteX77" fmla="*/ 1075104 w 2836604"/>
                <a:gd name="connsiteY77" fmla="*/ 1749378 h 2836932"/>
                <a:gd name="connsiteX78" fmla="*/ 941480 w 2836604"/>
                <a:gd name="connsiteY78" fmla="*/ 1444578 h 2836932"/>
                <a:gd name="connsiteX79" fmla="*/ 940992 w 2836604"/>
                <a:gd name="connsiteY79" fmla="*/ 1431898 h 2836932"/>
                <a:gd name="connsiteX80" fmla="*/ 940992 w 2836604"/>
                <a:gd name="connsiteY80" fmla="*/ 1429948 h 2836932"/>
                <a:gd name="connsiteX81" fmla="*/ 953672 w 2836604"/>
                <a:gd name="connsiteY81" fmla="*/ 1430923 h 2836932"/>
                <a:gd name="connsiteX82" fmla="*/ 954159 w 2836604"/>
                <a:gd name="connsiteY82" fmla="*/ 1443603 h 2836932"/>
                <a:gd name="connsiteX83" fmla="*/ 1084370 w 2836604"/>
                <a:gd name="connsiteY83" fmla="*/ 1740600 h 2836932"/>
                <a:gd name="connsiteX84" fmla="*/ 1326747 w 2836604"/>
                <a:gd name="connsiteY84" fmla="*/ 1873249 h 2836932"/>
                <a:gd name="connsiteX85" fmla="*/ 1325284 w 2836604"/>
                <a:gd name="connsiteY85" fmla="*/ 1885929 h 2836932"/>
                <a:gd name="connsiteX86" fmla="*/ 1325284 w 2836604"/>
                <a:gd name="connsiteY86" fmla="*/ 1885929 h 2836932"/>
                <a:gd name="connsiteX87" fmla="*/ 942943 w 2836604"/>
                <a:gd name="connsiteY87" fmla="*/ 1375815 h 2836932"/>
                <a:gd name="connsiteX88" fmla="*/ 942943 w 2836604"/>
                <a:gd name="connsiteY88" fmla="*/ 1374840 h 2836932"/>
                <a:gd name="connsiteX89" fmla="*/ 945381 w 2836604"/>
                <a:gd name="connsiteY89" fmla="*/ 1354845 h 2836932"/>
                <a:gd name="connsiteX90" fmla="*/ 957573 w 2836604"/>
                <a:gd name="connsiteY90" fmla="*/ 1355820 h 2836932"/>
                <a:gd name="connsiteX91" fmla="*/ 955135 w 2836604"/>
                <a:gd name="connsiteY91" fmla="*/ 1375815 h 2836932"/>
                <a:gd name="connsiteX92" fmla="*/ 955135 w 2836604"/>
                <a:gd name="connsiteY92" fmla="*/ 1376791 h 2836932"/>
                <a:gd name="connsiteX93" fmla="*/ 942943 w 2836604"/>
                <a:gd name="connsiteY93" fmla="*/ 1375815 h 2836932"/>
                <a:gd name="connsiteX94" fmla="*/ 942943 w 2836604"/>
                <a:gd name="connsiteY94" fmla="*/ 1375815 h 2836932"/>
                <a:gd name="connsiteX95" fmla="*/ 951233 w 2836604"/>
                <a:gd name="connsiteY95" fmla="*/ 1319244 h 2836932"/>
                <a:gd name="connsiteX96" fmla="*/ 1112655 w 2836604"/>
                <a:gd name="connsiteY96" fmla="*/ 1051996 h 2836932"/>
                <a:gd name="connsiteX97" fmla="*/ 1461347 w 2836604"/>
                <a:gd name="connsiteY97" fmla="*/ 943243 h 2836932"/>
                <a:gd name="connsiteX98" fmla="*/ 1582779 w 2836604"/>
                <a:gd name="connsiteY98" fmla="*/ 970553 h 2836932"/>
                <a:gd name="connsiteX99" fmla="*/ 1688118 w 2836604"/>
                <a:gd name="connsiteY99" fmla="*/ 1024686 h 2836932"/>
                <a:gd name="connsiteX100" fmla="*/ 2223103 w 2836604"/>
                <a:gd name="connsiteY100" fmla="*/ 265368 h 2836932"/>
                <a:gd name="connsiteX101" fmla="*/ 1750541 w 2836604"/>
                <a:gd name="connsiteY101" fmla="*/ 51764 h 2836932"/>
                <a:gd name="connsiteX102" fmla="*/ 1751516 w 2836604"/>
                <a:gd name="connsiteY102" fmla="*/ 39084 h 2836932"/>
                <a:gd name="connsiteX103" fmla="*/ 2234807 w 2836604"/>
                <a:gd name="connsiteY103" fmla="*/ 258540 h 2836932"/>
                <a:gd name="connsiteX104" fmla="*/ 2240172 w 2836604"/>
                <a:gd name="connsiteY104" fmla="*/ 262442 h 2836932"/>
                <a:gd name="connsiteX105" fmla="*/ 1691044 w 2836604"/>
                <a:gd name="connsiteY105" fmla="*/ 1041754 h 2836932"/>
                <a:gd name="connsiteX106" fmla="*/ 1686167 w 2836604"/>
                <a:gd name="connsiteY106" fmla="*/ 1038341 h 2836932"/>
                <a:gd name="connsiteX107" fmla="*/ 1578877 w 2836604"/>
                <a:gd name="connsiteY107" fmla="*/ 981770 h 2836932"/>
                <a:gd name="connsiteX108" fmla="*/ 1460371 w 2836604"/>
                <a:gd name="connsiteY108" fmla="*/ 955435 h 2836932"/>
                <a:gd name="connsiteX109" fmla="*/ 1120946 w 2836604"/>
                <a:gd name="connsiteY109" fmla="*/ 1061262 h 2836932"/>
                <a:gd name="connsiteX110" fmla="*/ 964400 w 2836604"/>
                <a:gd name="connsiteY110" fmla="*/ 1320220 h 2836932"/>
                <a:gd name="connsiteX111" fmla="*/ 951233 w 2836604"/>
                <a:gd name="connsiteY111" fmla="*/ 1319244 h 2836932"/>
                <a:gd name="connsiteX112" fmla="*/ 951233 w 2836604"/>
                <a:gd name="connsiteY112" fmla="*/ 1319244 h 2836932"/>
                <a:gd name="connsiteX113" fmla="*/ 1542301 w 2836604"/>
                <a:gd name="connsiteY113" fmla="*/ 4947 h 2836932"/>
                <a:gd name="connsiteX114" fmla="*/ 1661295 w 2836604"/>
                <a:gd name="connsiteY114" fmla="*/ 20553 h 2836932"/>
                <a:gd name="connsiteX115" fmla="*/ 1660320 w 2836604"/>
                <a:gd name="connsiteY115" fmla="*/ 32745 h 2836932"/>
                <a:gd name="connsiteX116" fmla="*/ 1541326 w 2836604"/>
                <a:gd name="connsiteY116" fmla="*/ 17139 h 2836932"/>
                <a:gd name="connsiteX117" fmla="*/ 1542301 w 2836604"/>
                <a:gd name="connsiteY117" fmla="*/ 4947 h 2836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836604" h="2836932">
                  <a:moveTo>
                    <a:pt x="2836604" y="1408490"/>
                  </a:moveTo>
                  <a:cubicBezTo>
                    <a:pt x="2836604" y="1426534"/>
                    <a:pt x="2836604" y="1444090"/>
                    <a:pt x="2836117" y="1462135"/>
                  </a:cubicBezTo>
                  <a:lnTo>
                    <a:pt x="2823925" y="1461159"/>
                  </a:lnTo>
                  <a:cubicBezTo>
                    <a:pt x="2824412" y="1446041"/>
                    <a:pt x="2824412" y="1430435"/>
                    <a:pt x="2824412" y="1414830"/>
                  </a:cubicBezTo>
                  <a:lnTo>
                    <a:pt x="2702980" y="1415805"/>
                  </a:lnTo>
                  <a:lnTo>
                    <a:pt x="2703956" y="1403125"/>
                  </a:lnTo>
                  <a:lnTo>
                    <a:pt x="2836604" y="1402150"/>
                  </a:lnTo>
                  <a:lnTo>
                    <a:pt x="2836604" y="1408490"/>
                  </a:lnTo>
                  <a:lnTo>
                    <a:pt x="2836604" y="1408490"/>
                  </a:lnTo>
                  <a:close/>
                  <a:moveTo>
                    <a:pt x="2831727" y="1535774"/>
                  </a:moveTo>
                  <a:cubicBezTo>
                    <a:pt x="2827826" y="1581616"/>
                    <a:pt x="2821974" y="1626483"/>
                    <a:pt x="2814171" y="1670862"/>
                  </a:cubicBezTo>
                  <a:lnTo>
                    <a:pt x="2801979" y="1669886"/>
                  </a:lnTo>
                  <a:cubicBezTo>
                    <a:pt x="2809782" y="1625507"/>
                    <a:pt x="2816122" y="1580153"/>
                    <a:pt x="2819535" y="1534799"/>
                  </a:cubicBezTo>
                  <a:lnTo>
                    <a:pt x="2831727" y="1535774"/>
                  </a:lnTo>
                  <a:lnTo>
                    <a:pt x="2831727" y="1535774"/>
                  </a:lnTo>
                  <a:close/>
                  <a:moveTo>
                    <a:pt x="2756137" y="1890318"/>
                  </a:moveTo>
                  <a:cubicBezTo>
                    <a:pt x="2685911" y="2088803"/>
                    <a:pt x="2572769" y="2267294"/>
                    <a:pt x="2427929" y="2414574"/>
                  </a:cubicBezTo>
                  <a:cubicBezTo>
                    <a:pt x="2172872" y="2673044"/>
                    <a:pt x="1819791" y="2834466"/>
                    <a:pt x="1428185" y="2836905"/>
                  </a:cubicBezTo>
                  <a:cubicBezTo>
                    <a:pt x="1270664" y="2837880"/>
                    <a:pt x="1118995" y="2813496"/>
                    <a:pt x="977081" y="2766679"/>
                  </a:cubicBezTo>
                  <a:cubicBezTo>
                    <a:pt x="946844" y="2756925"/>
                    <a:pt x="917096" y="2746196"/>
                    <a:pt x="888323" y="2734004"/>
                  </a:cubicBezTo>
                  <a:lnTo>
                    <a:pt x="889298" y="2721324"/>
                  </a:lnTo>
                  <a:cubicBezTo>
                    <a:pt x="919534" y="2733516"/>
                    <a:pt x="949770" y="2744733"/>
                    <a:pt x="980982" y="2754974"/>
                  </a:cubicBezTo>
                  <a:cubicBezTo>
                    <a:pt x="1121434" y="2800816"/>
                    <a:pt x="1272127" y="2825688"/>
                    <a:pt x="1428185" y="2824225"/>
                  </a:cubicBezTo>
                  <a:cubicBezTo>
                    <a:pt x="1816378" y="2821299"/>
                    <a:pt x="2166532" y="2661827"/>
                    <a:pt x="2419150" y="2405308"/>
                  </a:cubicBezTo>
                  <a:cubicBezTo>
                    <a:pt x="2562041" y="2260467"/>
                    <a:pt x="2673719" y="2084414"/>
                    <a:pt x="2743457" y="1888855"/>
                  </a:cubicBezTo>
                  <a:lnTo>
                    <a:pt x="2756137" y="1890318"/>
                  </a:lnTo>
                  <a:lnTo>
                    <a:pt x="2756137" y="1890318"/>
                  </a:lnTo>
                  <a:close/>
                  <a:moveTo>
                    <a:pt x="762501" y="2675970"/>
                  </a:moveTo>
                  <a:lnTo>
                    <a:pt x="763477" y="2662803"/>
                  </a:lnTo>
                  <a:cubicBezTo>
                    <a:pt x="699103" y="2628665"/>
                    <a:pt x="637167" y="2589651"/>
                    <a:pt x="579133" y="2546247"/>
                  </a:cubicBezTo>
                  <a:cubicBezTo>
                    <a:pt x="561577" y="2533080"/>
                    <a:pt x="544996" y="2519913"/>
                    <a:pt x="527927" y="2506258"/>
                  </a:cubicBezTo>
                  <a:lnTo>
                    <a:pt x="503543" y="2485775"/>
                  </a:lnTo>
                  <a:cubicBezTo>
                    <a:pt x="438682" y="2430179"/>
                    <a:pt x="380160" y="2370195"/>
                    <a:pt x="327491" y="2305821"/>
                  </a:cubicBezTo>
                  <a:cubicBezTo>
                    <a:pt x="273846" y="2239984"/>
                    <a:pt x="227029" y="2170246"/>
                    <a:pt x="187039" y="2097582"/>
                  </a:cubicBezTo>
                  <a:lnTo>
                    <a:pt x="172409" y="2070272"/>
                  </a:lnTo>
                  <a:lnTo>
                    <a:pt x="158266" y="2041986"/>
                  </a:lnTo>
                  <a:cubicBezTo>
                    <a:pt x="121202" y="1966883"/>
                    <a:pt x="90478" y="1888367"/>
                    <a:pt x="67069" y="1806437"/>
                  </a:cubicBezTo>
                  <a:cubicBezTo>
                    <a:pt x="44149" y="1726457"/>
                    <a:pt x="28055" y="1643064"/>
                    <a:pt x="19765" y="1558208"/>
                  </a:cubicBezTo>
                  <a:cubicBezTo>
                    <a:pt x="16839" y="1526508"/>
                    <a:pt x="14400" y="1495297"/>
                    <a:pt x="13424" y="1463110"/>
                  </a:cubicBezTo>
                  <a:cubicBezTo>
                    <a:pt x="8548" y="1312905"/>
                    <a:pt x="27567" y="1161236"/>
                    <a:pt x="71459" y="1014444"/>
                  </a:cubicBezTo>
                  <a:cubicBezTo>
                    <a:pt x="113887" y="872530"/>
                    <a:pt x="179724" y="735491"/>
                    <a:pt x="269456" y="607719"/>
                  </a:cubicBezTo>
                  <a:lnTo>
                    <a:pt x="269456" y="607719"/>
                  </a:lnTo>
                  <a:cubicBezTo>
                    <a:pt x="493302" y="290240"/>
                    <a:pt x="824437" y="93705"/>
                    <a:pt x="1178492" y="32745"/>
                  </a:cubicBezTo>
                  <a:cubicBezTo>
                    <a:pt x="1278954" y="15188"/>
                    <a:pt x="1381367" y="8848"/>
                    <a:pt x="1483780" y="13725"/>
                  </a:cubicBezTo>
                  <a:lnTo>
                    <a:pt x="1484755" y="1533"/>
                  </a:lnTo>
                  <a:cubicBezTo>
                    <a:pt x="1381367" y="-3344"/>
                    <a:pt x="1277979" y="3484"/>
                    <a:pt x="1176541" y="21040"/>
                  </a:cubicBezTo>
                  <a:cubicBezTo>
                    <a:pt x="819072" y="82976"/>
                    <a:pt x="485011" y="281461"/>
                    <a:pt x="259215" y="601379"/>
                  </a:cubicBezTo>
                  <a:lnTo>
                    <a:pt x="259215" y="601379"/>
                  </a:lnTo>
                  <a:cubicBezTo>
                    <a:pt x="168507" y="730127"/>
                    <a:pt x="102183" y="868628"/>
                    <a:pt x="59267" y="1011518"/>
                  </a:cubicBezTo>
                  <a:cubicBezTo>
                    <a:pt x="14888" y="1159773"/>
                    <a:pt x="-4132" y="1312905"/>
                    <a:pt x="745" y="1464085"/>
                  </a:cubicBezTo>
                  <a:cubicBezTo>
                    <a:pt x="2208" y="1496760"/>
                    <a:pt x="4159" y="1527484"/>
                    <a:pt x="7085" y="1559671"/>
                  </a:cubicBezTo>
                  <a:cubicBezTo>
                    <a:pt x="15375" y="1645502"/>
                    <a:pt x="31957" y="1729383"/>
                    <a:pt x="54877" y="1810338"/>
                  </a:cubicBezTo>
                  <a:cubicBezTo>
                    <a:pt x="78774" y="1892756"/>
                    <a:pt x="109498" y="1972248"/>
                    <a:pt x="147049" y="2047838"/>
                  </a:cubicBezTo>
                  <a:lnTo>
                    <a:pt x="161192" y="2076124"/>
                  </a:lnTo>
                  <a:lnTo>
                    <a:pt x="175822" y="2103922"/>
                  </a:lnTo>
                  <a:cubicBezTo>
                    <a:pt x="216300" y="2177561"/>
                    <a:pt x="263605" y="2247787"/>
                    <a:pt x="317737" y="2314112"/>
                  </a:cubicBezTo>
                  <a:cubicBezTo>
                    <a:pt x="370407" y="2378973"/>
                    <a:pt x="429903" y="2439933"/>
                    <a:pt x="495253" y="2495529"/>
                  </a:cubicBezTo>
                  <a:lnTo>
                    <a:pt x="519637" y="2516011"/>
                  </a:lnTo>
                  <a:cubicBezTo>
                    <a:pt x="536705" y="2529666"/>
                    <a:pt x="553774" y="2542834"/>
                    <a:pt x="570843" y="2556001"/>
                  </a:cubicBezTo>
                  <a:cubicBezTo>
                    <a:pt x="631803" y="2600867"/>
                    <a:pt x="695689" y="2640857"/>
                    <a:pt x="762501" y="2675970"/>
                  </a:cubicBezTo>
                  <a:lnTo>
                    <a:pt x="762501" y="2675970"/>
                  </a:lnTo>
                  <a:close/>
                  <a:moveTo>
                    <a:pt x="2642508" y="1415805"/>
                  </a:moveTo>
                  <a:lnTo>
                    <a:pt x="2643483" y="1403125"/>
                  </a:lnTo>
                  <a:cubicBezTo>
                    <a:pt x="2389889" y="1404588"/>
                    <a:pt x="2136296" y="1406539"/>
                    <a:pt x="1882215" y="1408490"/>
                  </a:cubicBezTo>
                  <a:lnTo>
                    <a:pt x="1882215" y="1414830"/>
                  </a:lnTo>
                  <a:cubicBezTo>
                    <a:pt x="1882215" y="1422145"/>
                    <a:pt x="1882215" y="1429948"/>
                    <a:pt x="1881727" y="1437263"/>
                  </a:cubicBezTo>
                  <a:cubicBezTo>
                    <a:pt x="1881239" y="1444578"/>
                    <a:pt x="1880751" y="1451893"/>
                    <a:pt x="1880264" y="1460184"/>
                  </a:cubicBezTo>
                  <a:cubicBezTo>
                    <a:pt x="1868559" y="1587956"/>
                    <a:pt x="1806137" y="1699147"/>
                    <a:pt x="1714940" y="1775225"/>
                  </a:cubicBezTo>
                  <a:cubicBezTo>
                    <a:pt x="1635936" y="1841062"/>
                    <a:pt x="1535474" y="1880564"/>
                    <a:pt x="1427209" y="1883002"/>
                  </a:cubicBezTo>
                  <a:lnTo>
                    <a:pt x="1426234" y="1895194"/>
                  </a:lnTo>
                  <a:cubicBezTo>
                    <a:pt x="1537913" y="1893244"/>
                    <a:pt x="1641788" y="1852279"/>
                    <a:pt x="1723231" y="1784491"/>
                  </a:cubicBezTo>
                  <a:cubicBezTo>
                    <a:pt x="1816865" y="1706462"/>
                    <a:pt x="1880751" y="1592345"/>
                    <a:pt x="1892943" y="1461159"/>
                  </a:cubicBezTo>
                  <a:cubicBezTo>
                    <a:pt x="1893431" y="1453844"/>
                    <a:pt x="1893919" y="1446041"/>
                    <a:pt x="1894407" y="1437751"/>
                  </a:cubicBezTo>
                  <a:lnTo>
                    <a:pt x="1894894" y="1420682"/>
                  </a:lnTo>
                  <a:lnTo>
                    <a:pt x="2642508" y="1415805"/>
                  </a:lnTo>
                  <a:lnTo>
                    <a:pt x="2642508" y="1415805"/>
                  </a:lnTo>
                  <a:close/>
                  <a:moveTo>
                    <a:pt x="1325284" y="1885929"/>
                  </a:moveTo>
                  <a:cubicBezTo>
                    <a:pt x="1227260" y="1866421"/>
                    <a:pt x="1140941" y="1817653"/>
                    <a:pt x="1075104" y="1749378"/>
                  </a:cubicBezTo>
                  <a:cubicBezTo>
                    <a:pt x="997563" y="1668911"/>
                    <a:pt x="947820" y="1561621"/>
                    <a:pt x="941480" y="1444578"/>
                  </a:cubicBezTo>
                  <a:lnTo>
                    <a:pt x="940992" y="1431898"/>
                  </a:lnTo>
                  <a:lnTo>
                    <a:pt x="940992" y="1429948"/>
                  </a:lnTo>
                  <a:lnTo>
                    <a:pt x="953672" y="1430923"/>
                  </a:lnTo>
                  <a:cubicBezTo>
                    <a:pt x="953672" y="1435312"/>
                    <a:pt x="954159" y="1439214"/>
                    <a:pt x="954159" y="1443603"/>
                  </a:cubicBezTo>
                  <a:cubicBezTo>
                    <a:pt x="960499" y="1557720"/>
                    <a:pt x="1008292" y="1662083"/>
                    <a:pt x="1084370" y="1740600"/>
                  </a:cubicBezTo>
                  <a:cubicBezTo>
                    <a:pt x="1148256" y="1806437"/>
                    <a:pt x="1231649" y="1854229"/>
                    <a:pt x="1326747" y="1873249"/>
                  </a:cubicBezTo>
                  <a:lnTo>
                    <a:pt x="1325284" y="1885929"/>
                  </a:lnTo>
                  <a:lnTo>
                    <a:pt x="1325284" y="1885929"/>
                  </a:lnTo>
                  <a:close/>
                  <a:moveTo>
                    <a:pt x="942943" y="1375815"/>
                  </a:moveTo>
                  <a:lnTo>
                    <a:pt x="942943" y="1374840"/>
                  </a:lnTo>
                  <a:cubicBezTo>
                    <a:pt x="943431" y="1368012"/>
                    <a:pt x="944406" y="1361185"/>
                    <a:pt x="945381" y="1354845"/>
                  </a:cubicBezTo>
                  <a:lnTo>
                    <a:pt x="957573" y="1355820"/>
                  </a:lnTo>
                  <a:cubicBezTo>
                    <a:pt x="956598" y="1362648"/>
                    <a:pt x="956110" y="1369475"/>
                    <a:pt x="955135" y="1375815"/>
                  </a:cubicBezTo>
                  <a:lnTo>
                    <a:pt x="955135" y="1376791"/>
                  </a:lnTo>
                  <a:lnTo>
                    <a:pt x="942943" y="1375815"/>
                  </a:lnTo>
                  <a:lnTo>
                    <a:pt x="942943" y="1375815"/>
                  </a:lnTo>
                  <a:close/>
                  <a:moveTo>
                    <a:pt x="951233" y="1319244"/>
                  </a:moveTo>
                  <a:cubicBezTo>
                    <a:pt x="974154" y="1211467"/>
                    <a:pt x="1032188" y="1118808"/>
                    <a:pt x="1112655" y="1051996"/>
                  </a:cubicBezTo>
                  <a:cubicBezTo>
                    <a:pt x="1206290" y="973967"/>
                    <a:pt x="1330161" y="931539"/>
                    <a:pt x="1461347" y="943243"/>
                  </a:cubicBezTo>
                  <a:cubicBezTo>
                    <a:pt x="1503775" y="947145"/>
                    <a:pt x="1544740" y="956410"/>
                    <a:pt x="1582779" y="970553"/>
                  </a:cubicBezTo>
                  <a:cubicBezTo>
                    <a:pt x="1620330" y="984208"/>
                    <a:pt x="1655443" y="1002740"/>
                    <a:pt x="1688118" y="1024686"/>
                  </a:cubicBezTo>
                  <a:lnTo>
                    <a:pt x="2223103" y="265368"/>
                  </a:lnTo>
                  <a:cubicBezTo>
                    <a:pt x="2075823" y="162467"/>
                    <a:pt x="1915377" y="91754"/>
                    <a:pt x="1750541" y="51764"/>
                  </a:cubicBezTo>
                  <a:lnTo>
                    <a:pt x="1751516" y="39084"/>
                  </a:lnTo>
                  <a:cubicBezTo>
                    <a:pt x="1920253" y="80049"/>
                    <a:pt x="2084602" y="152714"/>
                    <a:pt x="2234807" y="258540"/>
                  </a:cubicBezTo>
                  <a:lnTo>
                    <a:pt x="2240172" y="262442"/>
                  </a:lnTo>
                  <a:cubicBezTo>
                    <a:pt x="2057292" y="522375"/>
                    <a:pt x="1873924" y="781821"/>
                    <a:pt x="1691044" y="1041754"/>
                  </a:cubicBezTo>
                  <a:lnTo>
                    <a:pt x="1686167" y="1038341"/>
                  </a:lnTo>
                  <a:cubicBezTo>
                    <a:pt x="1653493" y="1015420"/>
                    <a:pt x="1617404" y="995913"/>
                    <a:pt x="1578877" y="981770"/>
                  </a:cubicBezTo>
                  <a:cubicBezTo>
                    <a:pt x="1541814" y="968115"/>
                    <a:pt x="1501824" y="958849"/>
                    <a:pt x="1460371" y="955435"/>
                  </a:cubicBezTo>
                  <a:cubicBezTo>
                    <a:pt x="1332599" y="943731"/>
                    <a:pt x="1212142" y="985184"/>
                    <a:pt x="1120946" y="1061262"/>
                  </a:cubicBezTo>
                  <a:cubicBezTo>
                    <a:pt x="1043405" y="1126123"/>
                    <a:pt x="986346" y="1216344"/>
                    <a:pt x="964400" y="1320220"/>
                  </a:cubicBezTo>
                  <a:lnTo>
                    <a:pt x="951233" y="1319244"/>
                  </a:lnTo>
                  <a:lnTo>
                    <a:pt x="951233" y="1319244"/>
                  </a:lnTo>
                  <a:close/>
                  <a:moveTo>
                    <a:pt x="1542301" y="4947"/>
                  </a:moveTo>
                  <a:cubicBezTo>
                    <a:pt x="1582291" y="8361"/>
                    <a:pt x="1621793" y="13725"/>
                    <a:pt x="1661295" y="20553"/>
                  </a:cubicBezTo>
                  <a:lnTo>
                    <a:pt x="1660320" y="32745"/>
                  </a:lnTo>
                  <a:cubicBezTo>
                    <a:pt x="1620818" y="25917"/>
                    <a:pt x="1581316" y="20553"/>
                    <a:pt x="1541326" y="17139"/>
                  </a:cubicBezTo>
                  <a:lnTo>
                    <a:pt x="1542301" y="4947"/>
                  </a:lnTo>
                  <a:close/>
                </a:path>
              </a:pathLst>
            </a:custGeom>
            <a:solidFill>
              <a:srgbClr val="1A1A1A"/>
            </a:solidFill>
            <a:ln w="4877" cap="flat">
              <a:noFill/>
              <a:prstDash val="solid"/>
              <a:miter/>
            </a:ln>
          </p:spPr>
          <p:txBody>
            <a:bodyPr rtlCol="0" anchor="ctr"/>
            <a:lstStyle/>
            <a:p>
              <a:endParaRPr lang="zh-CN" altLang="en-US"/>
            </a:p>
          </p:txBody>
        </p:sp>
        <p:sp>
          <p:nvSpPr>
            <p:cNvPr id="19" name="任意多边形: 形状 18"/>
            <p:cNvSpPr/>
            <p:nvPr/>
          </p:nvSpPr>
          <p:spPr>
            <a:xfrm>
              <a:off x="10906125" y="2834875"/>
              <a:ext cx="210607" cy="252558"/>
            </a:xfrm>
            <a:custGeom>
              <a:avLst/>
              <a:gdLst>
                <a:gd name="connsiteX0" fmla="*/ 87782 w 267248"/>
                <a:gd name="connsiteY0" fmla="*/ 2233 h 320481"/>
                <a:gd name="connsiteX1" fmla="*/ 112654 w 267248"/>
                <a:gd name="connsiteY1" fmla="*/ 23690 h 320481"/>
                <a:gd name="connsiteX2" fmla="*/ 115092 w 267248"/>
                <a:gd name="connsiteY2" fmla="*/ 56365 h 320481"/>
                <a:gd name="connsiteX3" fmla="*/ 93634 w 267248"/>
                <a:gd name="connsiteY3" fmla="*/ 81237 h 320481"/>
                <a:gd name="connsiteX4" fmla="*/ 60960 w 267248"/>
                <a:gd name="connsiteY4" fmla="*/ 83675 h 320481"/>
                <a:gd name="connsiteX5" fmla="*/ 36088 w 267248"/>
                <a:gd name="connsiteY5" fmla="*/ 62217 h 320481"/>
                <a:gd name="connsiteX6" fmla="*/ 33650 w 267248"/>
                <a:gd name="connsiteY6" fmla="*/ 29543 h 320481"/>
                <a:gd name="connsiteX7" fmla="*/ 55108 w 267248"/>
                <a:gd name="connsiteY7" fmla="*/ 4671 h 320481"/>
                <a:gd name="connsiteX8" fmla="*/ 87782 w 267248"/>
                <a:gd name="connsiteY8" fmla="*/ 2233 h 320481"/>
                <a:gd name="connsiteX9" fmla="*/ 87782 w 267248"/>
                <a:gd name="connsiteY9" fmla="*/ 2233 h 320481"/>
                <a:gd name="connsiteX10" fmla="*/ 231648 w 267248"/>
                <a:gd name="connsiteY10" fmla="*/ 236807 h 320481"/>
                <a:gd name="connsiteX11" fmla="*/ 256520 w 267248"/>
                <a:gd name="connsiteY11" fmla="*/ 258265 h 320481"/>
                <a:gd name="connsiteX12" fmla="*/ 258958 w 267248"/>
                <a:gd name="connsiteY12" fmla="*/ 290939 h 320481"/>
                <a:gd name="connsiteX13" fmla="*/ 237500 w 267248"/>
                <a:gd name="connsiteY13" fmla="*/ 315811 h 320481"/>
                <a:gd name="connsiteX14" fmla="*/ 204826 w 267248"/>
                <a:gd name="connsiteY14" fmla="*/ 318249 h 320481"/>
                <a:gd name="connsiteX15" fmla="*/ 179954 w 267248"/>
                <a:gd name="connsiteY15" fmla="*/ 296791 h 320481"/>
                <a:gd name="connsiteX16" fmla="*/ 177516 w 267248"/>
                <a:gd name="connsiteY16" fmla="*/ 264117 h 320481"/>
                <a:gd name="connsiteX17" fmla="*/ 198974 w 267248"/>
                <a:gd name="connsiteY17" fmla="*/ 239245 h 320481"/>
                <a:gd name="connsiteX18" fmla="*/ 231648 w 267248"/>
                <a:gd name="connsiteY18" fmla="*/ 236807 h 320481"/>
                <a:gd name="connsiteX19" fmla="*/ 231648 w 267248"/>
                <a:gd name="connsiteY19" fmla="*/ 236807 h 320481"/>
                <a:gd name="connsiteX20" fmla="*/ 243352 w 267248"/>
                <a:gd name="connsiteY20" fmla="*/ 264605 h 320481"/>
                <a:gd name="connsiteX21" fmla="*/ 227259 w 267248"/>
                <a:gd name="connsiteY21" fmla="*/ 250462 h 320481"/>
                <a:gd name="connsiteX22" fmla="*/ 205801 w 267248"/>
                <a:gd name="connsiteY22" fmla="*/ 251925 h 320481"/>
                <a:gd name="connsiteX23" fmla="*/ 191658 w 267248"/>
                <a:gd name="connsiteY23" fmla="*/ 268018 h 320481"/>
                <a:gd name="connsiteX24" fmla="*/ 193121 w 267248"/>
                <a:gd name="connsiteY24" fmla="*/ 289476 h 320481"/>
                <a:gd name="connsiteX25" fmla="*/ 209215 w 267248"/>
                <a:gd name="connsiteY25" fmla="*/ 303619 h 320481"/>
                <a:gd name="connsiteX26" fmla="*/ 230673 w 267248"/>
                <a:gd name="connsiteY26" fmla="*/ 302156 h 320481"/>
                <a:gd name="connsiteX27" fmla="*/ 244815 w 267248"/>
                <a:gd name="connsiteY27" fmla="*/ 286062 h 320481"/>
                <a:gd name="connsiteX28" fmla="*/ 243352 w 267248"/>
                <a:gd name="connsiteY28" fmla="*/ 264605 h 320481"/>
                <a:gd name="connsiteX29" fmla="*/ 243352 w 267248"/>
                <a:gd name="connsiteY29" fmla="*/ 264605 h 320481"/>
                <a:gd name="connsiteX30" fmla="*/ 267249 w 267248"/>
                <a:gd name="connsiteY30" fmla="*/ 49537 h 320481"/>
                <a:gd name="connsiteX31" fmla="*/ 257495 w 267248"/>
                <a:gd name="connsiteY31" fmla="*/ 38321 h 320481"/>
                <a:gd name="connsiteX32" fmla="*/ 0 w 267248"/>
                <a:gd name="connsiteY32" fmla="*/ 266555 h 320481"/>
                <a:gd name="connsiteX33" fmla="*/ 9754 w 267248"/>
                <a:gd name="connsiteY33" fmla="*/ 277772 h 320481"/>
                <a:gd name="connsiteX34" fmla="*/ 267249 w 267248"/>
                <a:gd name="connsiteY34" fmla="*/ 49537 h 320481"/>
                <a:gd name="connsiteX35" fmla="*/ 267249 w 267248"/>
                <a:gd name="connsiteY35" fmla="*/ 49537 h 320481"/>
                <a:gd name="connsiteX36" fmla="*/ 99487 w 267248"/>
                <a:gd name="connsiteY36" fmla="*/ 30518 h 320481"/>
                <a:gd name="connsiteX37" fmla="*/ 83393 w 267248"/>
                <a:gd name="connsiteY37" fmla="*/ 16375 h 320481"/>
                <a:gd name="connsiteX38" fmla="*/ 61935 w 267248"/>
                <a:gd name="connsiteY38" fmla="*/ 17838 h 320481"/>
                <a:gd name="connsiteX39" fmla="*/ 47793 w 267248"/>
                <a:gd name="connsiteY39" fmla="*/ 33932 h 320481"/>
                <a:gd name="connsiteX40" fmla="*/ 49256 w 267248"/>
                <a:gd name="connsiteY40" fmla="*/ 55390 h 320481"/>
                <a:gd name="connsiteX41" fmla="*/ 65349 w 267248"/>
                <a:gd name="connsiteY41" fmla="*/ 69533 h 320481"/>
                <a:gd name="connsiteX42" fmla="*/ 86807 w 267248"/>
                <a:gd name="connsiteY42" fmla="*/ 68070 h 320481"/>
                <a:gd name="connsiteX43" fmla="*/ 100950 w 267248"/>
                <a:gd name="connsiteY43" fmla="*/ 51976 h 320481"/>
                <a:gd name="connsiteX44" fmla="*/ 99487 w 267248"/>
                <a:gd name="connsiteY44" fmla="*/ 30518 h 32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67248" h="320481">
                  <a:moveTo>
                    <a:pt x="87782" y="2233"/>
                  </a:moveTo>
                  <a:cubicBezTo>
                    <a:pt x="98999" y="6134"/>
                    <a:pt x="107777" y="13937"/>
                    <a:pt x="112654" y="23690"/>
                  </a:cubicBezTo>
                  <a:cubicBezTo>
                    <a:pt x="117531" y="33444"/>
                    <a:pt x="118994" y="45149"/>
                    <a:pt x="115092" y="56365"/>
                  </a:cubicBezTo>
                  <a:cubicBezTo>
                    <a:pt x="111191" y="67582"/>
                    <a:pt x="103388" y="76360"/>
                    <a:pt x="93634" y="81237"/>
                  </a:cubicBezTo>
                  <a:cubicBezTo>
                    <a:pt x="83881" y="86113"/>
                    <a:pt x="72177" y="87577"/>
                    <a:pt x="60960" y="83675"/>
                  </a:cubicBezTo>
                  <a:cubicBezTo>
                    <a:pt x="49743" y="79774"/>
                    <a:pt x="40965" y="71971"/>
                    <a:pt x="36088" y="62217"/>
                  </a:cubicBezTo>
                  <a:cubicBezTo>
                    <a:pt x="31212" y="52464"/>
                    <a:pt x="29748" y="40759"/>
                    <a:pt x="33650" y="29543"/>
                  </a:cubicBezTo>
                  <a:cubicBezTo>
                    <a:pt x="37551" y="18326"/>
                    <a:pt x="45354" y="9548"/>
                    <a:pt x="55108" y="4671"/>
                  </a:cubicBezTo>
                  <a:cubicBezTo>
                    <a:pt x="64862" y="-206"/>
                    <a:pt x="76566" y="-1669"/>
                    <a:pt x="87782" y="2233"/>
                  </a:cubicBezTo>
                  <a:lnTo>
                    <a:pt x="87782" y="2233"/>
                  </a:lnTo>
                  <a:close/>
                  <a:moveTo>
                    <a:pt x="231648" y="236807"/>
                  </a:moveTo>
                  <a:cubicBezTo>
                    <a:pt x="242865" y="240708"/>
                    <a:pt x="251643" y="248511"/>
                    <a:pt x="256520" y="258265"/>
                  </a:cubicBezTo>
                  <a:cubicBezTo>
                    <a:pt x="261396" y="268018"/>
                    <a:pt x="262860" y="279722"/>
                    <a:pt x="258958" y="290939"/>
                  </a:cubicBezTo>
                  <a:cubicBezTo>
                    <a:pt x="255057" y="302156"/>
                    <a:pt x="247254" y="310934"/>
                    <a:pt x="237500" y="315811"/>
                  </a:cubicBezTo>
                  <a:cubicBezTo>
                    <a:pt x="227746" y="320688"/>
                    <a:pt x="216042" y="322151"/>
                    <a:pt x="204826" y="318249"/>
                  </a:cubicBezTo>
                  <a:cubicBezTo>
                    <a:pt x="193609" y="314348"/>
                    <a:pt x="184831" y="306545"/>
                    <a:pt x="179954" y="296791"/>
                  </a:cubicBezTo>
                  <a:cubicBezTo>
                    <a:pt x="175077" y="287038"/>
                    <a:pt x="173614" y="275334"/>
                    <a:pt x="177516" y="264117"/>
                  </a:cubicBezTo>
                  <a:cubicBezTo>
                    <a:pt x="181417" y="252900"/>
                    <a:pt x="189220" y="244122"/>
                    <a:pt x="198974" y="239245"/>
                  </a:cubicBezTo>
                  <a:cubicBezTo>
                    <a:pt x="208727" y="234368"/>
                    <a:pt x="220431" y="232905"/>
                    <a:pt x="231648" y="236807"/>
                  </a:cubicBezTo>
                  <a:lnTo>
                    <a:pt x="231648" y="236807"/>
                  </a:lnTo>
                  <a:close/>
                  <a:moveTo>
                    <a:pt x="243352" y="264605"/>
                  </a:moveTo>
                  <a:cubicBezTo>
                    <a:pt x="239938" y="258265"/>
                    <a:pt x="234574" y="252900"/>
                    <a:pt x="227259" y="250462"/>
                  </a:cubicBezTo>
                  <a:cubicBezTo>
                    <a:pt x="219944" y="248023"/>
                    <a:pt x="212141" y="248999"/>
                    <a:pt x="205801" y="251925"/>
                  </a:cubicBezTo>
                  <a:cubicBezTo>
                    <a:pt x="199461" y="255338"/>
                    <a:pt x="194097" y="260703"/>
                    <a:pt x="191658" y="268018"/>
                  </a:cubicBezTo>
                  <a:cubicBezTo>
                    <a:pt x="189220" y="275334"/>
                    <a:pt x="190195" y="283136"/>
                    <a:pt x="193121" y="289476"/>
                  </a:cubicBezTo>
                  <a:cubicBezTo>
                    <a:pt x="196535" y="295816"/>
                    <a:pt x="201900" y="301181"/>
                    <a:pt x="209215" y="303619"/>
                  </a:cubicBezTo>
                  <a:cubicBezTo>
                    <a:pt x="216530" y="306057"/>
                    <a:pt x="224333" y="305082"/>
                    <a:pt x="230673" y="302156"/>
                  </a:cubicBezTo>
                  <a:cubicBezTo>
                    <a:pt x="237012" y="298742"/>
                    <a:pt x="242377" y="293377"/>
                    <a:pt x="244815" y="286062"/>
                  </a:cubicBezTo>
                  <a:cubicBezTo>
                    <a:pt x="247254" y="278747"/>
                    <a:pt x="246766" y="270944"/>
                    <a:pt x="243352" y="264605"/>
                  </a:cubicBezTo>
                  <a:lnTo>
                    <a:pt x="243352" y="264605"/>
                  </a:lnTo>
                  <a:close/>
                  <a:moveTo>
                    <a:pt x="267249" y="49537"/>
                  </a:moveTo>
                  <a:lnTo>
                    <a:pt x="257495" y="38321"/>
                  </a:lnTo>
                  <a:lnTo>
                    <a:pt x="0" y="266555"/>
                  </a:lnTo>
                  <a:lnTo>
                    <a:pt x="9754" y="277772"/>
                  </a:lnTo>
                  <a:lnTo>
                    <a:pt x="267249" y="49537"/>
                  </a:lnTo>
                  <a:lnTo>
                    <a:pt x="267249" y="49537"/>
                  </a:lnTo>
                  <a:close/>
                  <a:moveTo>
                    <a:pt x="99487" y="30518"/>
                  </a:moveTo>
                  <a:cubicBezTo>
                    <a:pt x="96073" y="24178"/>
                    <a:pt x="90708" y="18814"/>
                    <a:pt x="83393" y="16375"/>
                  </a:cubicBezTo>
                  <a:cubicBezTo>
                    <a:pt x="76078" y="13937"/>
                    <a:pt x="68275" y="14912"/>
                    <a:pt x="61935" y="17838"/>
                  </a:cubicBezTo>
                  <a:cubicBezTo>
                    <a:pt x="55596" y="21252"/>
                    <a:pt x="50231" y="26617"/>
                    <a:pt x="47793" y="33932"/>
                  </a:cubicBezTo>
                  <a:cubicBezTo>
                    <a:pt x="45354" y="41247"/>
                    <a:pt x="46330" y="49050"/>
                    <a:pt x="49256" y="55390"/>
                  </a:cubicBezTo>
                  <a:cubicBezTo>
                    <a:pt x="52670" y="61729"/>
                    <a:pt x="58034" y="67094"/>
                    <a:pt x="65349" y="69533"/>
                  </a:cubicBezTo>
                  <a:cubicBezTo>
                    <a:pt x="72664" y="71971"/>
                    <a:pt x="80467" y="70995"/>
                    <a:pt x="86807" y="68070"/>
                  </a:cubicBezTo>
                  <a:cubicBezTo>
                    <a:pt x="93147" y="64656"/>
                    <a:pt x="98511" y="59291"/>
                    <a:pt x="100950" y="51976"/>
                  </a:cubicBezTo>
                  <a:cubicBezTo>
                    <a:pt x="103388" y="44173"/>
                    <a:pt x="102900" y="36858"/>
                    <a:pt x="99487" y="30518"/>
                  </a:cubicBezTo>
                  <a:close/>
                </a:path>
              </a:pathLst>
            </a:custGeom>
            <a:solidFill>
              <a:srgbClr val="000000"/>
            </a:solidFill>
            <a:ln w="4877" cap="flat">
              <a:noFill/>
              <a:prstDash val="solid"/>
              <a:miter/>
            </a:ln>
          </p:spPr>
          <p:txBody>
            <a:bodyPr rtlCol="0" anchor="ctr"/>
            <a:lstStyle/>
            <a:p>
              <a:endParaRPr lang="zh-CN" altLang="en-US"/>
            </a:p>
          </p:txBody>
        </p:sp>
        <p:sp>
          <p:nvSpPr>
            <p:cNvPr id="63" name="任意多边形: 形状 62"/>
            <p:cNvSpPr/>
            <p:nvPr/>
          </p:nvSpPr>
          <p:spPr>
            <a:xfrm>
              <a:off x="10661263" y="3575251"/>
              <a:ext cx="68891" cy="15086"/>
            </a:xfrm>
            <a:custGeom>
              <a:avLst/>
              <a:gdLst>
                <a:gd name="connsiteX0" fmla="*/ 5427 w 87418"/>
                <a:gd name="connsiteY0" fmla="*/ 12254 h 19143"/>
                <a:gd name="connsiteX1" fmla="*/ 62 w 87418"/>
                <a:gd name="connsiteY1" fmla="*/ 5427 h 19143"/>
                <a:gd name="connsiteX2" fmla="*/ 6889 w 87418"/>
                <a:gd name="connsiteY2" fmla="*/ 62 h 19143"/>
                <a:gd name="connsiteX3" fmla="*/ 81992 w 87418"/>
                <a:gd name="connsiteY3" fmla="*/ 6890 h 19143"/>
                <a:gd name="connsiteX4" fmla="*/ 87356 w 87418"/>
                <a:gd name="connsiteY4" fmla="*/ 13717 h 19143"/>
                <a:gd name="connsiteX5" fmla="*/ 80529 w 87418"/>
                <a:gd name="connsiteY5" fmla="*/ 19082 h 19143"/>
                <a:gd name="connsiteX6" fmla="*/ 5427 w 87418"/>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8" h="19143">
                  <a:moveTo>
                    <a:pt x="5427" y="12254"/>
                  </a:moveTo>
                  <a:cubicBezTo>
                    <a:pt x="2012" y="11767"/>
                    <a:pt x="-426" y="8841"/>
                    <a:pt x="62" y="5427"/>
                  </a:cubicBezTo>
                  <a:cubicBezTo>
                    <a:pt x="550" y="2013"/>
                    <a:pt x="3476" y="-425"/>
                    <a:pt x="6889" y="62"/>
                  </a:cubicBezTo>
                  <a:lnTo>
                    <a:pt x="81992" y="6890"/>
                  </a:lnTo>
                  <a:cubicBezTo>
                    <a:pt x="85406" y="7377"/>
                    <a:pt x="87845" y="10304"/>
                    <a:pt x="87356" y="13717"/>
                  </a:cubicBezTo>
                  <a:cubicBezTo>
                    <a:pt x="86869" y="17131"/>
                    <a:pt x="83943" y="19569"/>
                    <a:pt x="80529" y="19082"/>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4" name="任意多边形: 形状 63"/>
            <p:cNvSpPr/>
            <p:nvPr/>
          </p:nvSpPr>
          <p:spPr>
            <a:xfrm>
              <a:off x="10749657" y="3583321"/>
              <a:ext cx="138069" cy="21235"/>
            </a:xfrm>
            <a:custGeom>
              <a:avLst/>
              <a:gdLst>
                <a:gd name="connsiteX0" fmla="*/ 5427 w 175201"/>
                <a:gd name="connsiteY0" fmla="*/ 12254 h 26946"/>
                <a:gd name="connsiteX1" fmla="*/ 62 w 175201"/>
                <a:gd name="connsiteY1" fmla="*/ 5427 h 26946"/>
                <a:gd name="connsiteX2" fmla="*/ 6889 w 175201"/>
                <a:gd name="connsiteY2" fmla="*/ 62 h 26946"/>
                <a:gd name="connsiteX3" fmla="*/ 169775 w 175201"/>
                <a:gd name="connsiteY3" fmla="*/ 14693 h 26946"/>
                <a:gd name="connsiteX4" fmla="*/ 175139 w 175201"/>
                <a:gd name="connsiteY4" fmla="*/ 21520 h 26946"/>
                <a:gd name="connsiteX5" fmla="*/ 168312 w 175201"/>
                <a:gd name="connsiteY5" fmla="*/ 26885 h 26946"/>
                <a:gd name="connsiteX6" fmla="*/ 5427 w 175201"/>
                <a:gd name="connsiteY6" fmla="*/ 12254 h 2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201" h="26946">
                  <a:moveTo>
                    <a:pt x="5427" y="12254"/>
                  </a:moveTo>
                  <a:cubicBezTo>
                    <a:pt x="2012" y="11766"/>
                    <a:pt x="-426" y="8840"/>
                    <a:pt x="62" y="5427"/>
                  </a:cubicBezTo>
                  <a:cubicBezTo>
                    <a:pt x="550" y="2013"/>
                    <a:pt x="3476" y="-426"/>
                    <a:pt x="6889" y="62"/>
                  </a:cubicBezTo>
                  <a:lnTo>
                    <a:pt x="169775" y="14693"/>
                  </a:lnTo>
                  <a:cubicBezTo>
                    <a:pt x="173189" y="15180"/>
                    <a:pt x="175627" y="18106"/>
                    <a:pt x="175139" y="21520"/>
                  </a:cubicBezTo>
                  <a:cubicBezTo>
                    <a:pt x="174651" y="24934"/>
                    <a:pt x="171725" y="27372"/>
                    <a:pt x="168312" y="26885"/>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5" name="任意多边形: 形状 64"/>
            <p:cNvSpPr/>
            <p:nvPr/>
          </p:nvSpPr>
          <p:spPr>
            <a:xfrm>
              <a:off x="10658189" y="3611377"/>
              <a:ext cx="68891" cy="15086"/>
            </a:xfrm>
            <a:custGeom>
              <a:avLst/>
              <a:gdLst>
                <a:gd name="connsiteX0" fmla="*/ 5426 w 87419"/>
                <a:gd name="connsiteY0" fmla="*/ 12254 h 19143"/>
                <a:gd name="connsiteX1" fmla="*/ 62 w 87419"/>
                <a:gd name="connsiteY1" fmla="*/ 5426 h 19143"/>
                <a:gd name="connsiteX2" fmla="*/ 6890 w 87419"/>
                <a:gd name="connsiteY2" fmla="*/ 62 h 19143"/>
                <a:gd name="connsiteX3" fmla="*/ 81993 w 87419"/>
                <a:gd name="connsiteY3" fmla="*/ 6890 h 19143"/>
                <a:gd name="connsiteX4" fmla="*/ 87357 w 87419"/>
                <a:gd name="connsiteY4" fmla="*/ 13717 h 19143"/>
                <a:gd name="connsiteX5" fmla="*/ 80529 w 87419"/>
                <a:gd name="connsiteY5" fmla="*/ 19082 h 19143"/>
                <a:gd name="connsiteX6" fmla="*/ 5426 w 87419"/>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9" h="19143">
                  <a:moveTo>
                    <a:pt x="5426" y="12254"/>
                  </a:moveTo>
                  <a:cubicBezTo>
                    <a:pt x="2013" y="11767"/>
                    <a:pt x="-425" y="8840"/>
                    <a:pt x="62" y="5426"/>
                  </a:cubicBezTo>
                  <a:cubicBezTo>
                    <a:pt x="550" y="2013"/>
                    <a:pt x="3476" y="-425"/>
                    <a:pt x="6890" y="62"/>
                  </a:cubicBezTo>
                  <a:lnTo>
                    <a:pt x="81993" y="6890"/>
                  </a:lnTo>
                  <a:cubicBezTo>
                    <a:pt x="85406" y="7377"/>
                    <a:pt x="87845" y="10303"/>
                    <a:pt x="87357" y="13717"/>
                  </a:cubicBezTo>
                  <a:cubicBezTo>
                    <a:pt x="86869" y="17131"/>
                    <a:pt x="83943" y="19569"/>
                    <a:pt x="80529" y="19082"/>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6" name="任意多边形: 形状 65"/>
            <p:cNvSpPr/>
            <p:nvPr/>
          </p:nvSpPr>
          <p:spPr>
            <a:xfrm>
              <a:off x="10741971" y="3619063"/>
              <a:ext cx="68891" cy="15086"/>
            </a:xfrm>
            <a:custGeom>
              <a:avLst/>
              <a:gdLst>
                <a:gd name="connsiteX0" fmla="*/ 5427 w 87418"/>
                <a:gd name="connsiteY0" fmla="*/ 12254 h 19143"/>
                <a:gd name="connsiteX1" fmla="*/ 62 w 87418"/>
                <a:gd name="connsiteY1" fmla="*/ 5426 h 19143"/>
                <a:gd name="connsiteX2" fmla="*/ 6889 w 87418"/>
                <a:gd name="connsiteY2" fmla="*/ 62 h 19143"/>
                <a:gd name="connsiteX3" fmla="*/ 81992 w 87418"/>
                <a:gd name="connsiteY3" fmla="*/ 6890 h 19143"/>
                <a:gd name="connsiteX4" fmla="*/ 87356 w 87418"/>
                <a:gd name="connsiteY4" fmla="*/ 13717 h 19143"/>
                <a:gd name="connsiteX5" fmla="*/ 80529 w 87418"/>
                <a:gd name="connsiteY5" fmla="*/ 19082 h 19143"/>
                <a:gd name="connsiteX6" fmla="*/ 5427 w 87418"/>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8" h="19143">
                  <a:moveTo>
                    <a:pt x="5427" y="12254"/>
                  </a:moveTo>
                  <a:cubicBezTo>
                    <a:pt x="2012" y="11767"/>
                    <a:pt x="-426" y="8840"/>
                    <a:pt x="62" y="5426"/>
                  </a:cubicBezTo>
                  <a:cubicBezTo>
                    <a:pt x="550" y="2013"/>
                    <a:pt x="3476" y="-425"/>
                    <a:pt x="6889" y="62"/>
                  </a:cubicBezTo>
                  <a:lnTo>
                    <a:pt x="81992" y="6890"/>
                  </a:lnTo>
                  <a:cubicBezTo>
                    <a:pt x="85406" y="7377"/>
                    <a:pt x="87845" y="10303"/>
                    <a:pt x="87356" y="13717"/>
                  </a:cubicBezTo>
                  <a:cubicBezTo>
                    <a:pt x="86869" y="17131"/>
                    <a:pt x="83943" y="19569"/>
                    <a:pt x="80529" y="19082"/>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7" name="任意多边形: 形状 66"/>
            <p:cNvSpPr/>
            <p:nvPr/>
          </p:nvSpPr>
          <p:spPr>
            <a:xfrm>
              <a:off x="10650887" y="3690162"/>
              <a:ext cx="226079" cy="29306"/>
            </a:xfrm>
            <a:custGeom>
              <a:avLst/>
              <a:gdLst>
                <a:gd name="connsiteX0" fmla="*/ 5426 w 286880"/>
                <a:gd name="connsiteY0" fmla="*/ 12254 h 37187"/>
                <a:gd name="connsiteX1" fmla="*/ 62 w 286880"/>
                <a:gd name="connsiteY1" fmla="*/ 5426 h 37187"/>
                <a:gd name="connsiteX2" fmla="*/ 6890 w 286880"/>
                <a:gd name="connsiteY2" fmla="*/ 62 h 37187"/>
                <a:gd name="connsiteX3" fmla="*/ 281454 w 286880"/>
                <a:gd name="connsiteY3" fmla="*/ 24934 h 37187"/>
                <a:gd name="connsiteX4" fmla="*/ 286818 w 286880"/>
                <a:gd name="connsiteY4" fmla="*/ 31761 h 37187"/>
                <a:gd name="connsiteX5" fmla="*/ 279991 w 286880"/>
                <a:gd name="connsiteY5" fmla="*/ 37126 h 37187"/>
                <a:gd name="connsiteX6" fmla="*/ 5426 w 286880"/>
                <a:gd name="connsiteY6" fmla="*/ 12254 h 37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80" h="37187">
                  <a:moveTo>
                    <a:pt x="5426" y="12254"/>
                  </a:moveTo>
                  <a:cubicBezTo>
                    <a:pt x="2013" y="11767"/>
                    <a:pt x="-425" y="8840"/>
                    <a:pt x="62" y="5426"/>
                  </a:cubicBezTo>
                  <a:cubicBezTo>
                    <a:pt x="550" y="2013"/>
                    <a:pt x="3476" y="-425"/>
                    <a:pt x="6890" y="62"/>
                  </a:cubicBezTo>
                  <a:lnTo>
                    <a:pt x="281454" y="24934"/>
                  </a:lnTo>
                  <a:cubicBezTo>
                    <a:pt x="284867" y="25422"/>
                    <a:pt x="287306" y="28347"/>
                    <a:pt x="286818" y="31761"/>
                  </a:cubicBezTo>
                  <a:cubicBezTo>
                    <a:pt x="286331" y="35175"/>
                    <a:pt x="283404" y="37614"/>
                    <a:pt x="279991" y="37126"/>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8" name="任意多边形: 形状 67"/>
            <p:cNvSpPr/>
            <p:nvPr/>
          </p:nvSpPr>
          <p:spPr>
            <a:xfrm>
              <a:off x="10647043" y="3732822"/>
              <a:ext cx="226079" cy="29306"/>
            </a:xfrm>
            <a:custGeom>
              <a:avLst/>
              <a:gdLst>
                <a:gd name="connsiteX0" fmla="*/ 5426 w 286880"/>
                <a:gd name="connsiteY0" fmla="*/ 12254 h 37188"/>
                <a:gd name="connsiteX1" fmla="*/ 62 w 286880"/>
                <a:gd name="connsiteY1" fmla="*/ 5427 h 37188"/>
                <a:gd name="connsiteX2" fmla="*/ 6890 w 286880"/>
                <a:gd name="connsiteY2" fmla="*/ 62 h 37188"/>
                <a:gd name="connsiteX3" fmla="*/ 281454 w 286880"/>
                <a:gd name="connsiteY3" fmla="*/ 24934 h 37188"/>
                <a:gd name="connsiteX4" fmla="*/ 286818 w 286880"/>
                <a:gd name="connsiteY4" fmla="*/ 31761 h 37188"/>
                <a:gd name="connsiteX5" fmla="*/ 279991 w 286880"/>
                <a:gd name="connsiteY5" fmla="*/ 37126 h 37188"/>
                <a:gd name="connsiteX6" fmla="*/ 5426 w 286880"/>
                <a:gd name="connsiteY6" fmla="*/ 12254 h 3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80" h="37188">
                  <a:moveTo>
                    <a:pt x="5426" y="12254"/>
                  </a:moveTo>
                  <a:cubicBezTo>
                    <a:pt x="2013" y="11767"/>
                    <a:pt x="-425" y="8841"/>
                    <a:pt x="62" y="5427"/>
                  </a:cubicBezTo>
                  <a:cubicBezTo>
                    <a:pt x="550" y="2013"/>
                    <a:pt x="3476" y="-425"/>
                    <a:pt x="6890" y="62"/>
                  </a:cubicBezTo>
                  <a:lnTo>
                    <a:pt x="281454" y="24934"/>
                  </a:lnTo>
                  <a:cubicBezTo>
                    <a:pt x="284867" y="25422"/>
                    <a:pt x="287306" y="28348"/>
                    <a:pt x="286818" y="31761"/>
                  </a:cubicBezTo>
                  <a:cubicBezTo>
                    <a:pt x="286331" y="35175"/>
                    <a:pt x="283404" y="37614"/>
                    <a:pt x="279991" y="37126"/>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9" name="任意多边形: 形状 68"/>
            <p:cNvSpPr/>
            <p:nvPr/>
          </p:nvSpPr>
          <p:spPr>
            <a:xfrm>
              <a:off x="10643200" y="3775097"/>
              <a:ext cx="48522" cy="13165"/>
            </a:xfrm>
            <a:custGeom>
              <a:avLst/>
              <a:gdLst>
                <a:gd name="connsiteX0" fmla="*/ 5426 w 61571"/>
                <a:gd name="connsiteY0" fmla="*/ 12254 h 16705"/>
                <a:gd name="connsiteX1" fmla="*/ 62 w 61571"/>
                <a:gd name="connsiteY1" fmla="*/ 5427 h 16705"/>
                <a:gd name="connsiteX2" fmla="*/ 6890 w 61571"/>
                <a:gd name="connsiteY2" fmla="*/ 62 h 16705"/>
                <a:gd name="connsiteX3" fmla="*/ 56145 w 61571"/>
                <a:gd name="connsiteY3" fmla="*/ 4451 h 16705"/>
                <a:gd name="connsiteX4" fmla="*/ 61510 w 61571"/>
                <a:gd name="connsiteY4" fmla="*/ 11279 h 16705"/>
                <a:gd name="connsiteX5" fmla="*/ 54683 w 61571"/>
                <a:gd name="connsiteY5" fmla="*/ 16643 h 16705"/>
                <a:gd name="connsiteX6" fmla="*/ 5426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6" y="12254"/>
                  </a:moveTo>
                  <a:cubicBezTo>
                    <a:pt x="2013" y="11767"/>
                    <a:pt x="-425" y="8841"/>
                    <a:pt x="62" y="5427"/>
                  </a:cubicBezTo>
                  <a:cubicBezTo>
                    <a:pt x="550" y="2013"/>
                    <a:pt x="3476" y="-425"/>
                    <a:pt x="6890" y="62"/>
                  </a:cubicBezTo>
                  <a:lnTo>
                    <a:pt x="56145" y="4451"/>
                  </a:lnTo>
                  <a:cubicBezTo>
                    <a:pt x="59559" y="4939"/>
                    <a:pt x="61998" y="7865"/>
                    <a:pt x="61510" y="11279"/>
                  </a:cubicBezTo>
                  <a:cubicBezTo>
                    <a:pt x="61022" y="14693"/>
                    <a:pt x="58096" y="17131"/>
                    <a:pt x="54683"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70" name="任意多边形: 形状 69"/>
            <p:cNvSpPr/>
            <p:nvPr/>
          </p:nvSpPr>
          <p:spPr>
            <a:xfrm>
              <a:off x="10708919" y="3781246"/>
              <a:ext cx="48522" cy="13165"/>
            </a:xfrm>
            <a:custGeom>
              <a:avLst/>
              <a:gdLst>
                <a:gd name="connsiteX0" fmla="*/ 5427 w 61572"/>
                <a:gd name="connsiteY0" fmla="*/ 12254 h 16705"/>
                <a:gd name="connsiteX1" fmla="*/ 62 w 61572"/>
                <a:gd name="connsiteY1" fmla="*/ 5427 h 16705"/>
                <a:gd name="connsiteX2" fmla="*/ 6890 w 61572"/>
                <a:gd name="connsiteY2" fmla="*/ 62 h 16705"/>
                <a:gd name="connsiteX3" fmla="*/ 56145 w 61572"/>
                <a:gd name="connsiteY3" fmla="*/ 4451 h 16705"/>
                <a:gd name="connsiteX4" fmla="*/ 61510 w 61572"/>
                <a:gd name="connsiteY4" fmla="*/ 11279 h 16705"/>
                <a:gd name="connsiteX5" fmla="*/ 54683 w 61572"/>
                <a:gd name="connsiteY5" fmla="*/ 16643 h 16705"/>
                <a:gd name="connsiteX6" fmla="*/ 5427 w 61572"/>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2" h="16705">
                  <a:moveTo>
                    <a:pt x="5427" y="12254"/>
                  </a:moveTo>
                  <a:cubicBezTo>
                    <a:pt x="2013" y="11766"/>
                    <a:pt x="-425" y="8840"/>
                    <a:pt x="62" y="5427"/>
                  </a:cubicBezTo>
                  <a:cubicBezTo>
                    <a:pt x="550" y="2013"/>
                    <a:pt x="3476" y="-426"/>
                    <a:pt x="6890" y="62"/>
                  </a:cubicBezTo>
                  <a:lnTo>
                    <a:pt x="56145" y="4451"/>
                  </a:lnTo>
                  <a:cubicBezTo>
                    <a:pt x="59559" y="4939"/>
                    <a:pt x="61998" y="7865"/>
                    <a:pt x="61510" y="11279"/>
                  </a:cubicBezTo>
                  <a:cubicBezTo>
                    <a:pt x="61022" y="14693"/>
                    <a:pt x="58096" y="17131"/>
                    <a:pt x="54683" y="16643"/>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1" name="任意多边形: 形状 70"/>
            <p:cNvSpPr/>
            <p:nvPr/>
          </p:nvSpPr>
          <p:spPr>
            <a:xfrm>
              <a:off x="10898005" y="3712453"/>
              <a:ext cx="49675" cy="13165"/>
            </a:xfrm>
            <a:custGeom>
              <a:avLst/>
              <a:gdLst>
                <a:gd name="connsiteX0" fmla="*/ 5426 w 63035"/>
                <a:gd name="connsiteY0" fmla="*/ 12254 h 16705"/>
                <a:gd name="connsiteX1" fmla="*/ 62 w 63035"/>
                <a:gd name="connsiteY1" fmla="*/ 5427 h 16705"/>
                <a:gd name="connsiteX2" fmla="*/ 6890 w 63035"/>
                <a:gd name="connsiteY2" fmla="*/ 62 h 16705"/>
                <a:gd name="connsiteX3" fmla="*/ 57608 w 63035"/>
                <a:gd name="connsiteY3" fmla="*/ 4451 h 16705"/>
                <a:gd name="connsiteX4" fmla="*/ 62973 w 63035"/>
                <a:gd name="connsiteY4" fmla="*/ 11279 h 16705"/>
                <a:gd name="connsiteX5" fmla="*/ 56145 w 63035"/>
                <a:gd name="connsiteY5" fmla="*/ 16643 h 16705"/>
                <a:gd name="connsiteX6" fmla="*/ 5426 w 63035"/>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35" h="16705">
                  <a:moveTo>
                    <a:pt x="5426" y="12254"/>
                  </a:moveTo>
                  <a:cubicBezTo>
                    <a:pt x="2013" y="11767"/>
                    <a:pt x="-425" y="8840"/>
                    <a:pt x="62" y="5427"/>
                  </a:cubicBezTo>
                  <a:cubicBezTo>
                    <a:pt x="550" y="2013"/>
                    <a:pt x="3476" y="-425"/>
                    <a:pt x="6890" y="62"/>
                  </a:cubicBezTo>
                  <a:lnTo>
                    <a:pt x="57608" y="4451"/>
                  </a:lnTo>
                  <a:cubicBezTo>
                    <a:pt x="61022" y="4939"/>
                    <a:pt x="63461" y="7865"/>
                    <a:pt x="62973" y="11279"/>
                  </a:cubicBezTo>
                  <a:cubicBezTo>
                    <a:pt x="62485" y="14693"/>
                    <a:pt x="59559" y="17131"/>
                    <a:pt x="56145"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72" name="任意多边形: 形状 71"/>
            <p:cNvSpPr/>
            <p:nvPr/>
          </p:nvSpPr>
          <p:spPr>
            <a:xfrm>
              <a:off x="10292315" y="2717446"/>
              <a:ext cx="226078" cy="29306"/>
            </a:xfrm>
            <a:custGeom>
              <a:avLst/>
              <a:gdLst>
                <a:gd name="connsiteX0" fmla="*/ 5427 w 286879"/>
                <a:gd name="connsiteY0" fmla="*/ 12254 h 37188"/>
                <a:gd name="connsiteX1" fmla="*/ 62 w 286879"/>
                <a:gd name="connsiteY1" fmla="*/ 5427 h 37188"/>
                <a:gd name="connsiteX2" fmla="*/ 6889 w 286879"/>
                <a:gd name="connsiteY2" fmla="*/ 62 h 37188"/>
                <a:gd name="connsiteX3" fmla="*/ 281453 w 286879"/>
                <a:gd name="connsiteY3" fmla="*/ 24934 h 37188"/>
                <a:gd name="connsiteX4" fmla="*/ 286818 w 286879"/>
                <a:gd name="connsiteY4" fmla="*/ 31761 h 37188"/>
                <a:gd name="connsiteX5" fmla="*/ 279990 w 286879"/>
                <a:gd name="connsiteY5" fmla="*/ 37126 h 37188"/>
                <a:gd name="connsiteX6" fmla="*/ 5427 w 286879"/>
                <a:gd name="connsiteY6" fmla="*/ 12254 h 3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79" h="37188">
                  <a:moveTo>
                    <a:pt x="5427" y="12254"/>
                  </a:moveTo>
                  <a:cubicBezTo>
                    <a:pt x="2012" y="11766"/>
                    <a:pt x="-426" y="8840"/>
                    <a:pt x="62" y="5427"/>
                  </a:cubicBezTo>
                  <a:cubicBezTo>
                    <a:pt x="550" y="2013"/>
                    <a:pt x="3476" y="-426"/>
                    <a:pt x="6889" y="62"/>
                  </a:cubicBezTo>
                  <a:lnTo>
                    <a:pt x="281453" y="24934"/>
                  </a:lnTo>
                  <a:cubicBezTo>
                    <a:pt x="284867" y="25422"/>
                    <a:pt x="287305" y="28348"/>
                    <a:pt x="286818" y="31761"/>
                  </a:cubicBezTo>
                  <a:cubicBezTo>
                    <a:pt x="286330" y="35175"/>
                    <a:pt x="283404" y="37614"/>
                    <a:pt x="279990" y="37126"/>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3" name="任意多边形: 形状 72"/>
            <p:cNvSpPr/>
            <p:nvPr/>
          </p:nvSpPr>
          <p:spPr>
            <a:xfrm>
              <a:off x="10288472" y="2759721"/>
              <a:ext cx="48522" cy="13165"/>
            </a:xfrm>
            <a:custGeom>
              <a:avLst/>
              <a:gdLst>
                <a:gd name="connsiteX0" fmla="*/ 5427 w 61571"/>
                <a:gd name="connsiteY0" fmla="*/ 12254 h 16705"/>
                <a:gd name="connsiteX1" fmla="*/ 62 w 61571"/>
                <a:gd name="connsiteY1" fmla="*/ 5427 h 16705"/>
                <a:gd name="connsiteX2" fmla="*/ 6889 w 61571"/>
                <a:gd name="connsiteY2" fmla="*/ 62 h 16705"/>
                <a:gd name="connsiteX3" fmla="*/ 56145 w 61571"/>
                <a:gd name="connsiteY3" fmla="*/ 4451 h 16705"/>
                <a:gd name="connsiteX4" fmla="*/ 61510 w 61571"/>
                <a:gd name="connsiteY4" fmla="*/ 11279 h 16705"/>
                <a:gd name="connsiteX5" fmla="*/ 54682 w 61571"/>
                <a:gd name="connsiteY5" fmla="*/ 16643 h 16705"/>
                <a:gd name="connsiteX6" fmla="*/ 5427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7" y="12254"/>
                  </a:moveTo>
                  <a:cubicBezTo>
                    <a:pt x="2012" y="11766"/>
                    <a:pt x="-426" y="8840"/>
                    <a:pt x="62" y="5427"/>
                  </a:cubicBezTo>
                  <a:cubicBezTo>
                    <a:pt x="550" y="2013"/>
                    <a:pt x="3476" y="-426"/>
                    <a:pt x="6889" y="62"/>
                  </a:cubicBezTo>
                  <a:lnTo>
                    <a:pt x="56145" y="4451"/>
                  </a:lnTo>
                  <a:cubicBezTo>
                    <a:pt x="59559" y="4939"/>
                    <a:pt x="61997" y="7865"/>
                    <a:pt x="61510" y="11279"/>
                  </a:cubicBezTo>
                  <a:cubicBezTo>
                    <a:pt x="61022" y="14693"/>
                    <a:pt x="58096" y="17131"/>
                    <a:pt x="54682" y="16643"/>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4" name="任意多边形: 形状 73"/>
            <p:cNvSpPr/>
            <p:nvPr/>
          </p:nvSpPr>
          <p:spPr>
            <a:xfrm>
              <a:off x="10354191" y="2765870"/>
              <a:ext cx="48522" cy="13165"/>
            </a:xfrm>
            <a:custGeom>
              <a:avLst/>
              <a:gdLst>
                <a:gd name="connsiteX0" fmla="*/ 5426 w 61571"/>
                <a:gd name="connsiteY0" fmla="*/ 12254 h 16705"/>
                <a:gd name="connsiteX1" fmla="*/ 62 w 61571"/>
                <a:gd name="connsiteY1" fmla="*/ 5426 h 16705"/>
                <a:gd name="connsiteX2" fmla="*/ 6890 w 61571"/>
                <a:gd name="connsiteY2" fmla="*/ 62 h 16705"/>
                <a:gd name="connsiteX3" fmla="*/ 56145 w 61571"/>
                <a:gd name="connsiteY3" fmla="*/ 4451 h 16705"/>
                <a:gd name="connsiteX4" fmla="*/ 61510 w 61571"/>
                <a:gd name="connsiteY4" fmla="*/ 11279 h 16705"/>
                <a:gd name="connsiteX5" fmla="*/ 54682 w 61571"/>
                <a:gd name="connsiteY5" fmla="*/ 16643 h 16705"/>
                <a:gd name="connsiteX6" fmla="*/ 5426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6" y="12254"/>
                  </a:moveTo>
                  <a:cubicBezTo>
                    <a:pt x="2013" y="11767"/>
                    <a:pt x="-425" y="8840"/>
                    <a:pt x="62" y="5426"/>
                  </a:cubicBezTo>
                  <a:cubicBezTo>
                    <a:pt x="550" y="2013"/>
                    <a:pt x="3476" y="-425"/>
                    <a:pt x="6890" y="62"/>
                  </a:cubicBezTo>
                  <a:lnTo>
                    <a:pt x="56145" y="4451"/>
                  </a:lnTo>
                  <a:cubicBezTo>
                    <a:pt x="59559" y="4939"/>
                    <a:pt x="61997" y="7865"/>
                    <a:pt x="61510" y="11279"/>
                  </a:cubicBezTo>
                  <a:cubicBezTo>
                    <a:pt x="61022" y="14693"/>
                    <a:pt x="58096" y="17131"/>
                    <a:pt x="54682"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97" name="任意多边形: 形状 96"/>
            <p:cNvSpPr/>
            <p:nvPr/>
          </p:nvSpPr>
          <p:spPr>
            <a:xfrm>
              <a:off x="11257608" y="2175940"/>
              <a:ext cx="727736" cy="1027766"/>
            </a:xfrm>
            <a:custGeom>
              <a:avLst/>
              <a:gdLst>
                <a:gd name="connsiteX0" fmla="*/ 37768 w 923452"/>
                <a:gd name="connsiteY0" fmla="*/ 151726 h 1304172"/>
                <a:gd name="connsiteX1" fmla="*/ 553246 w 923452"/>
                <a:gd name="connsiteY1" fmla="*/ 2009 h 1304172"/>
                <a:gd name="connsiteX2" fmla="*/ 591773 w 923452"/>
                <a:gd name="connsiteY2" fmla="*/ 6398 h 1304172"/>
                <a:gd name="connsiteX3" fmla="*/ 616157 w 923452"/>
                <a:gd name="connsiteY3" fmla="*/ 36634 h 1304172"/>
                <a:gd name="connsiteX4" fmla="*/ 921444 w 923452"/>
                <a:gd name="connsiteY4" fmla="*/ 1089535 h 1304172"/>
                <a:gd name="connsiteX5" fmla="*/ 917055 w 923452"/>
                <a:gd name="connsiteY5" fmla="*/ 1128062 h 1304172"/>
                <a:gd name="connsiteX6" fmla="*/ 886819 w 923452"/>
                <a:gd name="connsiteY6" fmla="*/ 1152446 h 1304172"/>
                <a:gd name="connsiteX7" fmla="*/ 370366 w 923452"/>
                <a:gd name="connsiteY7" fmla="*/ 1302164 h 1304172"/>
                <a:gd name="connsiteX8" fmla="*/ 331839 w 923452"/>
                <a:gd name="connsiteY8" fmla="*/ 1297774 h 1304172"/>
                <a:gd name="connsiteX9" fmla="*/ 307455 w 923452"/>
                <a:gd name="connsiteY9" fmla="*/ 1267538 h 1304172"/>
                <a:gd name="connsiteX10" fmla="*/ 1680 w 923452"/>
                <a:gd name="connsiteY10" fmla="*/ 213662 h 1304172"/>
                <a:gd name="connsiteX11" fmla="*/ 6069 w 923452"/>
                <a:gd name="connsiteY11" fmla="*/ 175623 h 1304172"/>
                <a:gd name="connsiteX12" fmla="*/ 36305 w 923452"/>
                <a:gd name="connsiteY12" fmla="*/ 151239 h 1304172"/>
                <a:gd name="connsiteX13" fmla="*/ 37768 w 923452"/>
                <a:gd name="connsiteY13" fmla="*/ 151726 h 1304172"/>
                <a:gd name="connsiteX14" fmla="*/ 37768 w 923452"/>
                <a:gd name="connsiteY14" fmla="*/ 151726 h 1304172"/>
                <a:gd name="connsiteX15" fmla="*/ 403528 w 923452"/>
                <a:gd name="connsiteY15" fmla="*/ 1047107 h 1304172"/>
                <a:gd name="connsiteX16" fmla="*/ 360612 w 923452"/>
                <a:gd name="connsiteY16" fmla="*/ 1081732 h 1304172"/>
                <a:gd name="connsiteX17" fmla="*/ 354760 w 923452"/>
                <a:gd name="connsiteY17" fmla="*/ 1136352 h 1304172"/>
                <a:gd name="connsiteX18" fmla="*/ 389386 w 923452"/>
                <a:gd name="connsiteY18" fmla="*/ 1179268 h 1304172"/>
                <a:gd name="connsiteX19" fmla="*/ 444006 w 923452"/>
                <a:gd name="connsiteY19" fmla="*/ 1185120 h 1304172"/>
                <a:gd name="connsiteX20" fmla="*/ 603477 w 923452"/>
                <a:gd name="connsiteY20" fmla="*/ 1138791 h 1304172"/>
                <a:gd name="connsiteX21" fmla="*/ 646393 w 923452"/>
                <a:gd name="connsiteY21" fmla="*/ 1104166 h 1304172"/>
                <a:gd name="connsiteX22" fmla="*/ 652245 w 923452"/>
                <a:gd name="connsiteY22" fmla="*/ 1049545 h 1304172"/>
                <a:gd name="connsiteX23" fmla="*/ 617620 w 923452"/>
                <a:gd name="connsiteY23" fmla="*/ 1006630 h 1304172"/>
                <a:gd name="connsiteX24" fmla="*/ 563000 w 923452"/>
                <a:gd name="connsiteY24" fmla="*/ 1000777 h 1304172"/>
                <a:gd name="connsiteX25" fmla="*/ 403528 w 923452"/>
                <a:gd name="connsiteY25" fmla="*/ 1047107 h 1304172"/>
                <a:gd name="connsiteX26" fmla="*/ 403528 w 923452"/>
                <a:gd name="connsiteY26" fmla="*/ 1047107 h 1304172"/>
                <a:gd name="connsiteX27" fmla="*/ 407917 w 923452"/>
                <a:gd name="connsiteY27" fmla="*/ 1058811 h 1304172"/>
                <a:gd name="connsiteX28" fmla="*/ 406942 w 923452"/>
                <a:gd name="connsiteY28" fmla="*/ 1058811 h 1304172"/>
                <a:gd name="connsiteX29" fmla="*/ 371341 w 923452"/>
                <a:gd name="connsiteY29" fmla="*/ 1087097 h 1304172"/>
                <a:gd name="connsiteX30" fmla="*/ 366464 w 923452"/>
                <a:gd name="connsiteY30" fmla="*/ 1132451 h 1304172"/>
                <a:gd name="connsiteX31" fmla="*/ 394750 w 923452"/>
                <a:gd name="connsiteY31" fmla="*/ 1168052 h 1304172"/>
                <a:gd name="connsiteX32" fmla="*/ 440104 w 923452"/>
                <a:gd name="connsiteY32" fmla="*/ 1172928 h 1304172"/>
                <a:gd name="connsiteX33" fmla="*/ 599576 w 923452"/>
                <a:gd name="connsiteY33" fmla="*/ 1126599 h 1304172"/>
                <a:gd name="connsiteX34" fmla="*/ 635176 w 923452"/>
                <a:gd name="connsiteY34" fmla="*/ 1098313 h 1304172"/>
                <a:gd name="connsiteX35" fmla="*/ 640053 w 923452"/>
                <a:gd name="connsiteY35" fmla="*/ 1052959 h 1304172"/>
                <a:gd name="connsiteX36" fmla="*/ 611768 w 923452"/>
                <a:gd name="connsiteY36" fmla="*/ 1017358 h 1304172"/>
                <a:gd name="connsiteX37" fmla="*/ 566413 w 923452"/>
                <a:gd name="connsiteY37" fmla="*/ 1012481 h 1304172"/>
                <a:gd name="connsiteX38" fmla="*/ 407917 w 923452"/>
                <a:gd name="connsiteY38" fmla="*/ 1058811 h 1304172"/>
                <a:gd name="connsiteX39" fmla="*/ 407917 w 923452"/>
                <a:gd name="connsiteY39" fmla="*/ 1058811 h 1304172"/>
                <a:gd name="connsiteX40" fmla="*/ 110432 w 923452"/>
                <a:gd name="connsiteY40" fmla="*/ 225854 h 1304172"/>
                <a:gd name="connsiteX41" fmla="*/ 98728 w 923452"/>
                <a:gd name="connsiteY41" fmla="*/ 229267 h 1304172"/>
                <a:gd name="connsiteX42" fmla="*/ 130915 w 923452"/>
                <a:gd name="connsiteY42" fmla="*/ 339483 h 1304172"/>
                <a:gd name="connsiteX43" fmla="*/ 142619 w 923452"/>
                <a:gd name="connsiteY43" fmla="*/ 336069 h 1304172"/>
                <a:gd name="connsiteX44" fmla="*/ 110432 w 923452"/>
                <a:gd name="connsiteY44" fmla="*/ 225854 h 1304172"/>
                <a:gd name="connsiteX45" fmla="*/ 110432 w 923452"/>
                <a:gd name="connsiteY45" fmla="*/ 225854 h 1304172"/>
                <a:gd name="connsiteX46" fmla="*/ 676141 w 923452"/>
                <a:gd name="connsiteY46" fmla="*/ 792538 h 1304172"/>
                <a:gd name="connsiteX47" fmla="*/ 675166 w 923452"/>
                <a:gd name="connsiteY47" fmla="*/ 793025 h 1304172"/>
                <a:gd name="connsiteX48" fmla="*/ 632250 w 923452"/>
                <a:gd name="connsiteY48" fmla="*/ 827651 h 1304172"/>
                <a:gd name="connsiteX49" fmla="*/ 625910 w 923452"/>
                <a:gd name="connsiteY49" fmla="*/ 881296 h 1304172"/>
                <a:gd name="connsiteX50" fmla="*/ 626398 w 923452"/>
                <a:gd name="connsiteY50" fmla="*/ 882271 h 1304172"/>
                <a:gd name="connsiteX51" fmla="*/ 661023 w 923452"/>
                <a:gd name="connsiteY51" fmla="*/ 925187 h 1304172"/>
                <a:gd name="connsiteX52" fmla="*/ 715643 w 923452"/>
                <a:gd name="connsiteY52" fmla="*/ 931039 h 1304172"/>
                <a:gd name="connsiteX53" fmla="*/ 758559 w 923452"/>
                <a:gd name="connsiteY53" fmla="*/ 896414 h 1304172"/>
                <a:gd name="connsiteX54" fmla="*/ 764411 w 923452"/>
                <a:gd name="connsiteY54" fmla="*/ 841793 h 1304172"/>
                <a:gd name="connsiteX55" fmla="*/ 729786 w 923452"/>
                <a:gd name="connsiteY55" fmla="*/ 798878 h 1304172"/>
                <a:gd name="connsiteX56" fmla="*/ 676141 w 923452"/>
                <a:gd name="connsiteY56" fmla="*/ 792538 h 1304172"/>
                <a:gd name="connsiteX57" fmla="*/ 676141 w 923452"/>
                <a:gd name="connsiteY57" fmla="*/ 792538 h 1304172"/>
                <a:gd name="connsiteX58" fmla="*/ 723934 w 923452"/>
                <a:gd name="connsiteY58" fmla="*/ 809607 h 1304172"/>
                <a:gd name="connsiteX59" fmla="*/ 678580 w 923452"/>
                <a:gd name="connsiteY59" fmla="*/ 804730 h 1304172"/>
                <a:gd name="connsiteX60" fmla="*/ 678092 w 923452"/>
                <a:gd name="connsiteY60" fmla="*/ 804730 h 1304172"/>
                <a:gd name="connsiteX61" fmla="*/ 642979 w 923452"/>
                <a:gd name="connsiteY61" fmla="*/ 833015 h 1304172"/>
                <a:gd name="connsiteX62" fmla="*/ 638102 w 923452"/>
                <a:gd name="connsiteY62" fmla="*/ 878369 h 1304172"/>
                <a:gd name="connsiteX63" fmla="*/ 638102 w 923452"/>
                <a:gd name="connsiteY63" fmla="*/ 878857 h 1304172"/>
                <a:gd name="connsiteX64" fmla="*/ 666388 w 923452"/>
                <a:gd name="connsiteY64" fmla="*/ 913970 h 1304172"/>
                <a:gd name="connsiteX65" fmla="*/ 711742 w 923452"/>
                <a:gd name="connsiteY65" fmla="*/ 918847 h 1304172"/>
                <a:gd name="connsiteX66" fmla="*/ 747342 w 923452"/>
                <a:gd name="connsiteY66" fmla="*/ 890561 h 1304172"/>
                <a:gd name="connsiteX67" fmla="*/ 752219 w 923452"/>
                <a:gd name="connsiteY67" fmla="*/ 845207 h 1304172"/>
                <a:gd name="connsiteX68" fmla="*/ 723934 w 923452"/>
                <a:gd name="connsiteY68" fmla="*/ 809607 h 1304172"/>
                <a:gd name="connsiteX69" fmla="*/ 723934 w 923452"/>
                <a:gd name="connsiteY69" fmla="*/ 809607 h 1304172"/>
                <a:gd name="connsiteX70" fmla="*/ 516182 w 923452"/>
                <a:gd name="connsiteY70" fmla="*/ 838867 h 1304172"/>
                <a:gd name="connsiteX71" fmla="*/ 473266 w 923452"/>
                <a:gd name="connsiteY71" fmla="*/ 873493 h 1304172"/>
                <a:gd name="connsiteX72" fmla="*/ 467414 w 923452"/>
                <a:gd name="connsiteY72" fmla="*/ 928113 h 1304172"/>
                <a:gd name="connsiteX73" fmla="*/ 502040 w 923452"/>
                <a:gd name="connsiteY73" fmla="*/ 971029 h 1304172"/>
                <a:gd name="connsiteX74" fmla="*/ 556660 w 923452"/>
                <a:gd name="connsiteY74" fmla="*/ 976881 h 1304172"/>
                <a:gd name="connsiteX75" fmla="*/ 599576 w 923452"/>
                <a:gd name="connsiteY75" fmla="*/ 942256 h 1304172"/>
                <a:gd name="connsiteX76" fmla="*/ 605428 w 923452"/>
                <a:gd name="connsiteY76" fmla="*/ 887635 h 1304172"/>
                <a:gd name="connsiteX77" fmla="*/ 570802 w 923452"/>
                <a:gd name="connsiteY77" fmla="*/ 844720 h 1304172"/>
                <a:gd name="connsiteX78" fmla="*/ 516182 w 923452"/>
                <a:gd name="connsiteY78" fmla="*/ 838867 h 1304172"/>
                <a:gd name="connsiteX79" fmla="*/ 516182 w 923452"/>
                <a:gd name="connsiteY79" fmla="*/ 838867 h 1304172"/>
                <a:gd name="connsiteX80" fmla="*/ 564950 w 923452"/>
                <a:gd name="connsiteY80" fmla="*/ 855936 h 1304172"/>
                <a:gd name="connsiteX81" fmla="*/ 519596 w 923452"/>
                <a:gd name="connsiteY81" fmla="*/ 851059 h 1304172"/>
                <a:gd name="connsiteX82" fmla="*/ 483995 w 923452"/>
                <a:gd name="connsiteY82" fmla="*/ 879345 h 1304172"/>
                <a:gd name="connsiteX83" fmla="*/ 479118 w 923452"/>
                <a:gd name="connsiteY83" fmla="*/ 924699 h 1304172"/>
                <a:gd name="connsiteX84" fmla="*/ 507404 w 923452"/>
                <a:gd name="connsiteY84" fmla="*/ 960300 h 1304172"/>
                <a:gd name="connsiteX85" fmla="*/ 552758 w 923452"/>
                <a:gd name="connsiteY85" fmla="*/ 965177 h 1304172"/>
                <a:gd name="connsiteX86" fmla="*/ 588359 w 923452"/>
                <a:gd name="connsiteY86" fmla="*/ 936891 h 1304172"/>
                <a:gd name="connsiteX87" fmla="*/ 593236 w 923452"/>
                <a:gd name="connsiteY87" fmla="*/ 891537 h 1304172"/>
                <a:gd name="connsiteX88" fmla="*/ 564950 w 923452"/>
                <a:gd name="connsiteY88" fmla="*/ 855936 h 1304172"/>
                <a:gd name="connsiteX89" fmla="*/ 564950 w 923452"/>
                <a:gd name="connsiteY89" fmla="*/ 855936 h 1304172"/>
                <a:gd name="connsiteX90" fmla="*/ 356711 w 923452"/>
                <a:gd name="connsiteY90" fmla="*/ 885197 h 1304172"/>
                <a:gd name="connsiteX91" fmla="*/ 313795 w 923452"/>
                <a:gd name="connsiteY91" fmla="*/ 919822 h 1304172"/>
                <a:gd name="connsiteX92" fmla="*/ 307943 w 923452"/>
                <a:gd name="connsiteY92" fmla="*/ 974442 h 1304172"/>
                <a:gd name="connsiteX93" fmla="*/ 342568 w 923452"/>
                <a:gd name="connsiteY93" fmla="*/ 1017358 h 1304172"/>
                <a:gd name="connsiteX94" fmla="*/ 396213 w 923452"/>
                <a:gd name="connsiteY94" fmla="*/ 1023698 h 1304172"/>
                <a:gd name="connsiteX95" fmla="*/ 397188 w 923452"/>
                <a:gd name="connsiteY95" fmla="*/ 1023210 h 1304172"/>
                <a:gd name="connsiteX96" fmla="*/ 440104 w 923452"/>
                <a:gd name="connsiteY96" fmla="*/ 988585 h 1304172"/>
                <a:gd name="connsiteX97" fmla="*/ 446444 w 923452"/>
                <a:gd name="connsiteY97" fmla="*/ 934941 h 1304172"/>
                <a:gd name="connsiteX98" fmla="*/ 445956 w 923452"/>
                <a:gd name="connsiteY98" fmla="*/ 933965 h 1304172"/>
                <a:gd name="connsiteX99" fmla="*/ 411331 w 923452"/>
                <a:gd name="connsiteY99" fmla="*/ 891049 h 1304172"/>
                <a:gd name="connsiteX100" fmla="*/ 356711 w 923452"/>
                <a:gd name="connsiteY100" fmla="*/ 885197 h 1304172"/>
                <a:gd name="connsiteX101" fmla="*/ 356711 w 923452"/>
                <a:gd name="connsiteY101" fmla="*/ 885197 h 1304172"/>
                <a:gd name="connsiteX102" fmla="*/ 405479 w 923452"/>
                <a:gd name="connsiteY102" fmla="*/ 902266 h 1304172"/>
                <a:gd name="connsiteX103" fmla="*/ 360125 w 923452"/>
                <a:gd name="connsiteY103" fmla="*/ 897389 h 1304172"/>
                <a:gd name="connsiteX104" fmla="*/ 324524 w 923452"/>
                <a:gd name="connsiteY104" fmla="*/ 925674 h 1304172"/>
                <a:gd name="connsiteX105" fmla="*/ 319647 w 923452"/>
                <a:gd name="connsiteY105" fmla="*/ 971029 h 1304172"/>
                <a:gd name="connsiteX106" fmla="*/ 347933 w 923452"/>
                <a:gd name="connsiteY106" fmla="*/ 1006630 h 1304172"/>
                <a:gd name="connsiteX107" fmla="*/ 393287 w 923452"/>
                <a:gd name="connsiteY107" fmla="*/ 1011506 h 1304172"/>
                <a:gd name="connsiteX108" fmla="*/ 393287 w 923452"/>
                <a:gd name="connsiteY108" fmla="*/ 1011506 h 1304172"/>
                <a:gd name="connsiteX109" fmla="*/ 428400 w 923452"/>
                <a:gd name="connsiteY109" fmla="*/ 983221 h 1304172"/>
                <a:gd name="connsiteX110" fmla="*/ 433277 w 923452"/>
                <a:gd name="connsiteY110" fmla="*/ 937866 h 1304172"/>
                <a:gd name="connsiteX111" fmla="*/ 433277 w 923452"/>
                <a:gd name="connsiteY111" fmla="*/ 937379 h 1304172"/>
                <a:gd name="connsiteX112" fmla="*/ 405479 w 923452"/>
                <a:gd name="connsiteY112" fmla="*/ 902266 h 1304172"/>
                <a:gd name="connsiteX113" fmla="*/ 405479 w 923452"/>
                <a:gd name="connsiteY113" fmla="*/ 902266 h 1304172"/>
                <a:gd name="connsiteX114" fmla="*/ 626886 w 923452"/>
                <a:gd name="connsiteY114" fmla="*/ 625751 h 1304172"/>
                <a:gd name="connsiteX115" fmla="*/ 583969 w 923452"/>
                <a:gd name="connsiteY115" fmla="*/ 660377 h 1304172"/>
                <a:gd name="connsiteX116" fmla="*/ 578118 w 923452"/>
                <a:gd name="connsiteY116" fmla="*/ 714997 h 1304172"/>
                <a:gd name="connsiteX117" fmla="*/ 612743 w 923452"/>
                <a:gd name="connsiteY117" fmla="*/ 757913 h 1304172"/>
                <a:gd name="connsiteX118" fmla="*/ 666388 w 923452"/>
                <a:gd name="connsiteY118" fmla="*/ 764253 h 1304172"/>
                <a:gd name="connsiteX119" fmla="*/ 667363 w 923452"/>
                <a:gd name="connsiteY119" fmla="*/ 763765 h 1304172"/>
                <a:gd name="connsiteX120" fmla="*/ 710279 w 923452"/>
                <a:gd name="connsiteY120" fmla="*/ 729139 h 1304172"/>
                <a:gd name="connsiteX121" fmla="*/ 716619 w 923452"/>
                <a:gd name="connsiteY121" fmla="*/ 675495 h 1304172"/>
                <a:gd name="connsiteX122" fmla="*/ 716131 w 923452"/>
                <a:gd name="connsiteY122" fmla="*/ 674519 h 1304172"/>
                <a:gd name="connsiteX123" fmla="*/ 681505 w 923452"/>
                <a:gd name="connsiteY123" fmla="*/ 631603 h 1304172"/>
                <a:gd name="connsiteX124" fmla="*/ 626886 w 923452"/>
                <a:gd name="connsiteY124" fmla="*/ 625751 h 1304172"/>
                <a:gd name="connsiteX125" fmla="*/ 626886 w 923452"/>
                <a:gd name="connsiteY125" fmla="*/ 625751 h 1304172"/>
                <a:gd name="connsiteX126" fmla="*/ 675654 w 923452"/>
                <a:gd name="connsiteY126" fmla="*/ 642333 h 1304172"/>
                <a:gd name="connsiteX127" fmla="*/ 630299 w 923452"/>
                <a:gd name="connsiteY127" fmla="*/ 637456 h 1304172"/>
                <a:gd name="connsiteX128" fmla="*/ 594699 w 923452"/>
                <a:gd name="connsiteY128" fmla="*/ 665741 h 1304172"/>
                <a:gd name="connsiteX129" fmla="*/ 589822 w 923452"/>
                <a:gd name="connsiteY129" fmla="*/ 711095 h 1304172"/>
                <a:gd name="connsiteX130" fmla="*/ 618107 w 923452"/>
                <a:gd name="connsiteY130" fmla="*/ 746696 h 1304172"/>
                <a:gd name="connsiteX131" fmla="*/ 663462 w 923452"/>
                <a:gd name="connsiteY131" fmla="*/ 751573 h 1304172"/>
                <a:gd name="connsiteX132" fmla="*/ 663949 w 923452"/>
                <a:gd name="connsiteY132" fmla="*/ 751573 h 1304172"/>
                <a:gd name="connsiteX133" fmla="*/ 699062 w 923452"/>
                <a:gd name="connsiteY133" fmla="*/ 723287 h 1304172"/>
                <a:gd name="connsiteX134" fmla="*/ 703939 w 923452"/>
                <a:gd name="connsiteY134" fmla="*/ 677933 h 1304172"/>
                <a:gd name="connsiteX135" fmla="*/ 703939 w 923452"/>
                <a:gd name="connsiteY135" fmla="*/ 677445 h 1304172"/>
                <a:gd name="connsiteX136" fmla="*/ 675654 w 923452"/>
                <a:gd name="connsiteY136" fmla="*/ 642333 h 1304172"/>
                <a:gd name="connsiteX137" fmla="*/ 675654 w 923452"/>
                <a:gd name="connsiteY137" fmla="*/ 642333 h 1304172"/>
                <a:gd name="connsiteX138" fmla="*/ 467414 w 923452"/>
                <a:gd name="connsiteY138" fmla="*/ 671593 h 1304172"/>
                <a:gd name="connsiteX139" fmla="*/ 424498 w 923452"/>
                <a:gd name="connsiteY139" fmla="*/ 706218 h 1304172"/>
                <a:gd name="connsiteX140" fmla="*/ 418646 w 923452"/>
                <a:gd name="connsiteY140" fmla="*/ 760839 h 1304172"/>
                <a:gd name="connsiteX141" fmla="*/ 453272 w 923452"/>
                <a:gd name="connsiteY141" fmla="*/ 803754 h 1304172"/>
                <a:gd name="connsiteX142" fmla="*/ 506916 w 923452"/>
                <a:gd name="connsiteY142" fmla="*/ 810094 h 1304172"/>
                <a:gd name="connsiteX143" fmla="*/ 507892 w 923452"/>
                <a:gd name="connsiteY143" fmla="*/ 809607 h 1304172"/>
                <a:gd name="connsiteX144" fmla="*/ 550808 w 923452"/>
                <a:gd name="connsiteY144" fmla="*/ 774982 h 1304172"/>
                <a:gd name="connsiteX145" fmla="*/ 557147 w 923452"/>
                <a:gd name="connsiteY145" fmla="*/ 721337 h 1304172"/>
                <a:gd name="connsiteX146" fmla="*/ 556660 w 923452"/>
                <a:gd name="connsiteY146" fmla="*/ 720361 h 1304172"/>
                <a:gd name="connsiteX147" fmla="*/ 522034 w 923452"/>
                <a:gd name="connsiteY147" fmla="*/ 677445 h 1304172"/>
                <a:gd name="connsiteX148" fmla="*/ 467414 w 923452"/>
                <a:gd name="connsiteY148" fmla="*/ 671593 h 1304172"/>
                <a:gd name="connsiteX149" fmla="*/ 467414 w 923452"/>
                <a:gd name="connsiteY149" fmla="*/ 671593 h 1304172"/>
                <a:gd name="connsiteX150" fmla="*/ 516182 w 923452"/>
                <a:gd name="connsiteY150" fmla="*/ 688662 h 1304172"/>
                <a:gd name="connsiteX151" fmla="*/ 470828 w 923452"/>
                <a:gd name="connsiteY151" fmla="*/ 683785 h 1304172"/>
                <a:gd name="connsiteX152" fmla="*/ 435227 w 923452"/>
                <a:gd name="connsiteY152" fmla="*/ 712071 h 1304172"/>
                <a:gd name="connsiteX153" fmla="*/ 430350 w 923452"/>
                <a:gd name="connsiteY153" fmla="*/ 757425 h 1304172"/>
                <a:gd name="connsiteX154" fmla="*/ 458636 w 923452"/>
                <a:gd name="connsiteY154" fmla="*/ 793025 h 1304172"/>
                <a:gd name="connsiteX155" fmla="*/ 503990 w 923452"/>
                <a:gd name="connsiteY155" fmla="*/ 797902 h 1304172"/>
                <a:gd name="connsiteX156" fmla="*/ 503990 w 923452"/>
                <a:gd name="connsiteY156" fmla="*/ 797902 h 1304172"/>
                <a:gd name="connsiteX157" fmla="*/ 539103 w 923452"/>
                <a:gd name="connsiteY157" fmla="*/ 769617 h 1304172"/>
                <a:gd name="connsiteX158" fmla="*/ 543980 w 923452"/>
                <a:gd name="connsiteY158" fmla="*/ 724263 h 1304172"/>
                <a:gd name="connsiteX159" fmla="*/ 543980 w 923452"/>
                <a:gd name="connsiteY159" fmla="*/ 723775 h 1304172"/>
                <a:gd name="connsiteX160" fmla="*/ 516182 w 923452"/>
                <a:gd name="connsiteY160" fmla="*/ 688662 h 1304172"/>
                <a:gd name="connsiteX161" fmla="*/ 516182 w 923452"/>
                <a:gd name="connsiteY161" fmla="*/ 688662 h 1304172"/>
                <a:gd name="connsiteX162" fmla="*/ 308430 w 923452"/>
                <a:gd name="connsiteY162" fmla="*/ 717923 h 1304172"/>
                <a:gd name="connsiteX163" fmla="*/ 265515 w 923452"/>
                <a:gd name="connsiteY163" fmla="*/ 752548 h 1304172"/>
                <a:gd name="connsiteX164" fmla="*/ 259662 w 923452"/>
                <a:gd name="connsiteY164" fmla="*/ 807168 h 1304172"/>
                <a:gd name="connsiteX165" fmla="*/ 294288 w 923452"/>
                <a:gd name="connsiteY165" fmla="*/ 850084 h 1304172"/>
                <a:gd name="connsiteX166" fmla="*/ 348908 w 923452"/>
                <a:gd name="connsiteY166" fmla="*/ 855936 h 1304172"/>
                <a:gd name="connsiteX167" fmla="*/ 391824 w 923452"/>
                <a:gd name="connsiteY167" fmla="*/ 821311 h 1304172"/>
                <a:gd name="connsiteX168" fmla="*/ 397676 w 923452"/>
                <a:gd name="connsiteY168" fmla="*/ 766691 h 1304172"/>
                <a:gd name="connsiteX169" fmla="*/ 363051 w 923452"/>
                <a:gd name="connsiteY169" fmla="*/ 723775 h 1304172"/>
                <a:gd name="connsiteX170" fmla="*/ 308430 w 923452"/>
                <a:gd name="connsiteY170" fmla="*/ 717923 h 1304172"/>
                <a:gd name="connsiteX171" fmla="*/ 308430 w 923452"/>
                <a:gd name="connsiteY171" fmla="*/ 717923 h 1304172"/>
                <a:gd name="connsiteX172" fmla="*/ 356711 w 923452"/>
                <a:gd name="connsiteY172" fmla="*/ 734992 h 1304172"/>
                <a:gd name="connsiteX173" fmla="*/ 311357 w 923452"/>
                <a:gd name="connsiteY173" fmla="*/ 730115 h 1304172"/>
                <a:gd name="connsiteX174" fmla="*/ 275756 w 923452"/>
                <a:gd name="connsiteY174" fmla="*/ 758400 h 1304172"/>
                <a:gd name="connsiteX175" fmla="*/ 270879 w 923452"/>
                <a:gd name="connsiteY175" fmla="*/ 803754 h 1304172"/>
                <a:gd name="connsiteX176" fmla="*/ 299165 w 923452"/>
                <a:gd name="connsiteY176" fmla="*/ 839355 h 1304172"/>
                <a:gd name="connsiteX177" fmla="*/ 344519 w 923452"/>
                <a:gd name="connsiteY177" fmla="*/ 844232 h 1304172"/>
                <a:gd name="connsiteX178" fmla="*/ 380120 w 923452"/>
                <a:gd name="connsiteY178" fmla="*/ 815946 h 1304172"/>
                <a:gd name="connsiteX179" fmla="*/ 384996 w 923452"/>
                <a:gd name="connsiteY179" fmla="*/ 770592 h 1304172"/>
                <a:gd name="connsiteX180" fmla="*/ 356711 w 923452"/>
                <a:gd name="connsiteY180" fmla="*/ 734992 h 1304172"/>
                <a:gd name="connsiteX181" fmla="*/ 356711 w 923452"/>
                <a:gd name="connsiteY181" fmla="*/ 734992 h 1304172"/>
                <a:gd name="connsiteX182" fmla="*/ 578118 w 923452"/>
                <a:gd name="connsiteY182" fmla="*/ 458477 h 1304172"/>
                <a:gd name="connsiteX183" fmla="*/ 535201 w 923452"/>
                <a:gd name="connsiteY183" fmla="*/ 493102 h 1304172"/>
                <a:gd name="connsiteX184" fmla="*/ 529350 w 923452"/>
                <a:gd name="connsiteY184" fmla="*/ 547722 h 1304172"/>
                <a:gd name="connsiteX185" fmla="*/ 563975 w 923452"/>
                <a:gd name="connsiteY185" fmla="*/ 590638 h 1304172"/>
                <a:gd name="connsiteX186" fmla="*/ 618595 w 923452"/>
                <a:gd name="connsiteY186" fmla="*/ 596490 h 1304172"/>
                <a:gd name="connsiteX187" fmla="*/ 661511 w 923452"/>
                <a:gd name="connsiteY187" fmla="*/ 561865 h 1304172"/>
                <a:gd name="connsiteX188" fmla="*/ 667363 w 923452"/>
                <a:gd name="connsiteY188" fmla="*/ 507245 h 1304172"/>
                <a:gd name="connsiteX189" fmla="*/ 632737 w 923452"/>
                <a:gd name="connsiteY189" fmla="*/ 464329 h 1304172"/>
                <a:gd name="connsiteX190" fmla="*/ 578118 w 923452"/>
                <a:gd name="connsiteY190" fmla="*/ 458477 h 1304172"/>
                <a:gd name="connsiteX191" fmla="*/ 578118 w 923452"/>
                <a:gd name="connsiteY191" fmla="*/ 458477 h 1304172"/>
                <a:gd name="connsiteX192" fmla="*/ 626886 w 923452"/>
                <a:gd name="connsiteY192" fmla="*/ 475058 h 1304172"/>
                <a:gd name="connsiteX193" fmla="*/ 581531 w 923452"/>
                <a:gd name="connsiteY193" fmla="*/ 470181 h 1304172"/>
                <a:gd name="connsiteX194" fmla="*/ 545931 w 923452"/>
                <a:gd name="connsiteY194" fmla="*/ 498467 h 1304172"/>
                <a:gd name="connsiteX195" fmla="*/ 541054 w 923452"/>
                <a:gd name="connsiteY195" fmla="*/ 543821 h 1304172"/>
                <a:gd name="connsiteX196" fmla="*/ 569339 w 923452"/>
                <a:gd name="connsiteY196" fmla="*/ 579422 h 1304172"/>
                <a:gd name="connsiteX197" fmla="*/ 614694 w 923452"/>
                <a:gd name="connsiteY197" fmla="*/ 584298 h 1304172"/>
                <a:gd name="connsiteX198" fmla="*/ 650294 w 923452"/>
                <a:gd name="connsiteY198" fmla="*/ 556013 h 1304172"/>
                <a:gd name="connsiteX199" fmla="*/ 655171 w 923452"/>
                <a:gd name="connsiteY199" fmla="*/ 510659 h 1304172"/>
                <a:gd name="connsiteX200" fmla="*/ 626886 w 923452"/>
                <a:gd name="connsiteY200" fmla="*/ 475058 h 1304172"/>
                <a:gd name="connsiteX201" fmla="*/ 626886 w 923452"/>
                <a:gd name="connsiteY201" fmla="*/ 475058 h 1304172"/>
                <a:gd name="connsiteX202" fmla="*/ 419134 w 923452"/>
                <a:gd name="connsiteY202" fmla="*/ 504807 h 1304172"/>
                <a:gd name="connsiteX203" fmla="*/ 376218 w 923452"/>
                <a:gd name="connsiteY203" fmla="*/ 539432 h 1304172"/>
                <a:gd name="connsiteX204" fmla="*/ 370366 w 923452"/>
                <a:gd name="connsiteY204" fmla="*/ 594052 h 1304172"/>
                <a:gd name="connsiteX205" fmla="*/ 404991 w 923452"/>
                <a:gd name="connsiteY205" fmla="*/ 636968 h 1304172"/>
                <a:gd name="connsiteX206" fmla="*/ 459611 w 923452"/>
                <a:gd name="connsiteY206" fmla="*/ 642820 h 1304172"/>
                <a:gd name="connsiteX207" fmla="*/ 502527 w 923452"/>
                <a:gd name="connsiteY207" fmla="*/ 608195 h 1304172"/>
                <a:gd name="connsiteX208" fmla="*/ 508379 w 923452"/>
                <a:gd name="connsiteY208" fmla="*/ 553575 h 1304172"/>
                <a:gd name="connsiteX209" fmla="*/ 473754 w 923452"/>
                <a:gd name="connsiteY209" fmla="*/ 510659 h 1304172"/>
                <a:gd name="connsiteX210" fmla="*/ 419134 w 923452"/>
                <a:gd name="connsiteY210" fmla="*/ 504807 h 1304172"/>
                <a:gd name="connsiteX211" fmla="*/ 419134 w 923452"/>
                <a:gd name="connsiteY211" fmla="*/ 504807 h 1304172"/>
                <a:gd name="connsiteX212" fmla="*/ 467902 w 923452"/>
                <a:gd name="connsiteY212" fmla="*/ 521388 h 1304172"/>
                <a:gd name="connsiteX213" fmla="*/ 422548 w 923452"/>
                <a:gd name="connsiteY213" fmla="*/ 516511 h 1304172"/>
                <a:gd name="connsiteX214" fmla="*/ 386947 w 923452"/>
                <a:gd name="connsiteY214" fmla="*/ 544797 h 1304172"/>
                <a:gd name="connsiteX215" fmla="*/ 382070 w 923452"/>
                <a:gd name="connsiteY215" fmla="*/ 590151 h 1304172"/>
                <a:gd name="connsiteX216" fmla="*/ 410356 w 923452"/>
                <a:gd name="connsiteY216" fmla="*/ 625751 h 1304172"/>
                <a:gd name="connsiteX217" fmla="*/ 455710 w 923452"/>
                <a:gd name="connsiteY217" fmla="*/ 630628 h 1304172"/>
                <a:gd name="connsiteX218" fmla="*/ 491310 w 923452"/>
                <a:gd name="connsiteY218" fmla="*/ 602343 h 1304172"/>
                <a:gd name="connsiteX219" fmla="*/ 496187 w 923452"/>
                <a:gd name="connsiteY219" fmla="*/ 556989 h 1304172"/>
                <a:gd name="connsiteX220" fmla="*/ 467902 w 923452"/>
                <a:gd name="connsiteY220" fmla="*/ 521388 h 1304172"/>
                <a:gd name="connsiteX221" fmla="*/ 467902 w 923452"/>
                <a:gd name="connsiteY221" fmla="*/ 521388 h 1304172"/>
                <a:gd name="connsiteX222" fmla="*/ 259662 w 923452"/>
                <a:gd name="connsiteY222" fmla="*/ 550649 h 1304172"/>
                <a:gd name="connsiteX223" fmla="*/ 216747 w 923452"/>
                <a:gd name="connsiteY223" fmla="*/ 585274 h 1304172"/>
                <a:gd name="connsiteX224" fmla="*/ 210894 w 923452"/>
                <a:gd name="connsiteY224" fmla="*/ 639894 h 1304172"/>
                <a:gd name="connsiteX225" fmla="*/ 245520 w 923452"/>
                <a:gd name="connsiteY225" fmla="*/ 682810 h 1304172"/>
                <a:gd name="connsiteX226" fmla="*/ 300140 w 923452"/>
                <a:gd name="connsiteY226" fmla="*/ 688662 h 1304172"/>
                <a:gd name="connsiteX227" fmla="*/ 343056 w 923452"/>
                <a:gd name="connsiteY227" fmla="*/ 654037 h 1304172"/>
                <a:gd name="connsiteX228" fmla="*/ 348908 w 923452"/>
                <a:gd name="connsiteY228" fmla="*/ 599417 h 1304172"/>
                <a:gd name="connsiteX229" fmla="*/ 314283 w 923452"/>
                <a:gd name="connsiteY229" fmla="*/ 556501 h 1304172"/>
                <a:gd name="connsiteX230" fmla="*/ 259662 w 923452"/>
                <a:gd name="connsiteY230" fmla="*/ 550649 h 1304172"/>
                <a:gd name="connsiteX231" fmla="*/ 259662 w 923452"/>
                <a:gd name="connsiteY231" fmla="*/ 550649 h 1304172"/>
                <a:gd name="connsiteX232" fmla="*/ 308430 w 923452"/>
                <a:gd name="connsiteY232" fmla="*/ 567717 h 1304172"/>
                <a:gd name="connsiteX233" fmla="*/ 263076 w 923452"/>
                <a:gd name="connsiteY233" fmla="*/ 562841 h 1304172"/>
                <a:gd name="connsiteX234" fmla="*/ 227476 w 923452"/>
                <a:gd name="connsiteY234" fmla="*/ 591126 h 1304172"/>
                <a:gd name="connsiteX235" fmla="*/ 222599 w 923452"/>
                <a:gd name="connsiteY235" fmla="*/ 636480 h 1304172"/>
                <a:gd name="connsiteX236" fmla="*/ 250884 w 923452"/>
                <a:gd name="connsiteY236" fmla="*/ 672081 h 1304172"/>
                <a:gd name="connsiteX237" fmla="*/ 296238 w 923452"/>
                <a:gd name="connsiteY237" fmla="*/ 676958 h 1304172"/>
                <a:gd name="connsiteX238" fmla="*/ 331839 w 923452"/>
                <a:gd name="connsiteY238" fmla="*/ 648672 h 1304172"/>
                <a:gd name="connsiteX239" fmla="*/ 336716 w 923452"/>
                <a:gd name="connsiteY239" fmla="*/ 603318 h 1304172"/>
                <a:gd name="connsiteX240" fmla="*/ 308430 w 923452"/>
                <a:gd name="connsiteY240" fmla="*/ 567717 h 1304172"/>
                <a:gd name="connsiteX241" fmla="*/ 308430 w 923452"/>
                <a:gd name="connsiteY241" fmla="*/ 567717 h 1304172"/>
                <a:gd name="connsiteX242" fmla="*/ 556660 w 923452"/>
                <a:gd name="connsiteY242" fmla="*/ 14201 h 1304172"/>
                <a:gd name="connsiteX243" fmla="*/ 39231 w 923452"/>
                <a:gd name="connsiteY243" fmla="*/ 163918 h 1304172"/>
                <a:gd name="connsiteX244" fmla="*/ 17286 w 923452"/>
                <a:gd name="connsiteY244" fmla="*/ 181962 h 1304172"/>
                <a:gd name="connsiteX245" fmla="*/ 13872 w 923452"/>
                <a:gd name="connsiteY245" fmla="*/ 211223 h 1304172"/>
                <a:gd name="connsiteX246" fmla="*/ 319160 w 923452"/>
                <a:gd name="connsiteY246" fmla="*/ 1264125 h 1304172"/>
                <a:gd name="connsiteX247" fmla="*/ 337691 w 923452"/>
                <a:gd name="connsiteY247" fmla="*/ 1287046 h 1304172"/>
                <a:gd name="connsiteX248" fmla="*/ 366952 w 923452"/>
                <a:gd name="connsiteY248" fmla="*/ 1290459 h 1304172"/>
                <a:gd name="connsiteX249" fmla="*/ 883406 w 923452"/>
                <a:gd name="connsiteY249" fmla="*/ 1140742 h 1304172"/>
                <a:gd name="connsiteX250" fmla="*/ 906326 w 923452"/>
                <a:gd name="connsiteY250" fmla="*/ 1122209 h 1304172"/>
                <a:gd name="connsiteX251" fmla="*/ 909740 w 923452"/>
                <a:gd name="connsiteY251" fmla="*/ 1092949 h 1304172"/>
                <a:gd name="connsiteX252" fmla="*/ 604452 w 923452"/>
                <a:gd name="connsiteY252" fmla="*/ 40048 h 1304172"/>
                <a:gd name="connsiteX253" fmla="*/ 585920 w 923452"/>
                <a:gd name="connsiteY253" fmla="*/ 17127 h 1304172"/>
                <a:gd name="connsiteX254" fmla="*/ 556660 w 923452"/>
                <a:gd name="connsiteY254" fmla="*/ 14201 h 13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923452" h="1304172">
                  <a:moveTo>
                    <a:pt x="37768" y="151726"/>
                  </a:moveTo>
                  <a:lnTo>
                    <a:pt x="553246" y="2009"/>
                  </a:lnTo>
                  <a:cubicBezTo>
                    <a:pt x="566901" y="-1893"/>
                    <a:pt x="580556" y="58"/>
                    <a:pt x="591773" y="6398"/>
                  </a:cubicBezTo>
                  <a:cubicBezTo>
                    <a:pt x="602989" y="12738"/>
                    <a:pt x="612255" y="23466"/>
                    <a:pt x="616157" y="36634"/>
                  </a:cubicBezTo>
                  <a:lnTo>
                    <a:pt x="921444" y="1089535"/>
                  </a:lnTo>
                  <a:cubicBezTo>
                    <a:pt x="925345" y="1103190"/>
                    <a:pt x="923395" y="1116845"/>
                    <a:pt x="917055" y="1128062"/>
                  </a:cubicBezTo>
                  <a:cubicBezTo>
                    <a:pt x="910715" y="1139278"/>
                    <a:pt x="899986" y="1148544"/>
                    <a:pt x="886819" y="1152446"/>
                  </a:cubicBezTo>
                  <a:lnTo>
                    <a:pt x="370366" y="1302164"/>
                  </a:lnTo>
                  <a:cubicBezTo>
                    <a:pt x="356711" y="1306065"/>
                    <a:pt x="343056" y="1304114"/>
                    <a:pt x="331839" y="1297774"/>
                  </a:cubicBezTo>
                  <a:cubicBezTo>
                    <a:pt x="320622" y="1291434"/>
                    <a:pt x="311357" y="1280705"/>
                    <a:pt x="307455" y="1267538"/>
                  </a:cubicBezTo>
                  <a:lnTo>
                    <a:pt x="1680" y="213662"/>
                  </a:lnTo>
                  <a:cubicBezTo>
                    <a:pt x="-1734" y="200494"/>
                    <a:pt x="217" y="186839"/>
                    <a:pt x="6069" y="175623"/>
                  </a:cubicBezTo>
                  <a:cubicBezTo>
                    <a:pt x="12409" y="164406"/>
                    <a:pt x="23137" y="155140"/>
                    <a:pt x="36305" y="151239"/>
                  </a:cubicBezTo>
                  <a:lnTo>
                    <a:pt x="37768" y="151726"/>
                  </a:lnTo>
                  <a:lnTo>
                    <a:pt x="37768" y="151726"/>
                  </a:lnTo>
                  <a:close/>
                  <a:moveTo>
                    <a:pt x="403528" y="1047107"/>
                  </a:moveTo>
                  <a:cubicBezTo>
                    <a:pt x="384509" y="1052471"/>
                    <a:pt x="369390" y="1065639"/>
                    <a:pt x="360612" y="1081732"/>
                  </a:cubicBezTo>
                  <a:cubicBezTo>
                    <a:pt x="351834" y="1097825"/>
                    <a:pt x="348908" y="1117333"/>
                    <a:pt x="354760" y="1136352"/>
                  </a:cubicBezTo>
                  <a:cubicBezTo>
                    <a:pt x="360125" y="1155372"/>
                    <a:pt x="372804" y="1170490"/>
                    <a:pt x="389386" y="1179268"/>
                  </a:cubicBezTo>
                  <a:cubicBezTo>
                    <a:pt x="405479" y="1188046"/>
                    <a:pt x="424986" y="1190973"/>
                    <a:pt x="444006" y="1185120"/>
                  </a:cubicBezTo>
                  <a:lnTo>
                    <a:pt x="603477" y="1138791"/>
                  </a:lnTo>
                  <a:cubicBezTo>
                    <a:pt x="622496" y="1133426"/>
                    <a:pt x="637614" y="1120746"/>
                    <a:pt x="646393" y="1104166"/>
                  </a:cubicBezTo>
                  <a:cubicBezTo>
                    <a:pt x="655171" y="1088072"/>
                    <a:pt x="658097" y="1068565"/>
                    <a:pt x="652245" y="1049545"/>
                  </a:cubicBezTo>
                  <a:cubicBezTo>
                    <a:pt x="646880" y="1030526"/>
                    <a:pt x="634201" y="1015408"/>
                    <a:pt x="617620" y="1006630"/>
                  </a:cubicBezTo>
                  <a:cubicBezTo>
                    <a:pt x="601526" y="997851"/>
                    <a:pt x="582019" y="994925"/>
                    <a:pt x="563000" y="1000777"/>
                  </a:cubicBezTo>
                  <a:cubicBezTo>
                    <a:pt x="511793" y="1016383"/>
                    <a:pt x="455222" y="1033452"/>
                    <a:pt x="403528" y="1047107"/>
                  </a:cubicBezTo>
                  <a:lnTo>
                    <a:pt x="403528" y="1047107"/>
                  </a:lnTo>
                  <a:close/>
                  <a:moveTo>
                    <a:pt x="407917" y="1058811"/>
                  </a:moveTo>
                  <a:lnTo>
                    <a:pt x="406942" y="1058811"/>
                  </a:lnTo>
                  <a:cubicBezTo>
                    <a:pt x="391336" y="1063200"/>
                    <a:pt x="378656" y="1073929"/>
                    <a:pt x="371341" y="1087097"/>
                  </a:cubicBezTo>
                  <a:cubicBezTo>
                    <a:pt x="364026" y="1100264"/>
                    <a:pt x="361588" y="1116845"/>
                    <a:pt x="366464" y="1132451"/>
                  </a:cubicBezTo>
                  <a:cubicBezTo>
                    <a:pt x="370854" y="1148057"/>
                    <a:pt x="381582" y="1160736"/>
                    <a:pt x="394750" y="1168052"/>
                  </a:cubicBezTo>
                  <a:cubicBezTo>
                    <a:pt x="407917" y="1175367"/>
                    <a:pt x="424498" y="1177805"/>
                    <a:pt x="440104" y="1172928"/>
                  </a:cubicBezTo>
                  <a:lnTo>
                    <a:pt x="599576" y="1126599"/>
                  </a:lnTo>
                  <a:cubicBezTo>
                    <a:pt x="615181" y="1122209"/>
                    <a:pt x="627861" y="1111481"/>
                    <a:pt x="635176" y="1098313"/>
                  </a:cubicBezTo>
                  <a:cubicBezTo>
                    <a:pt x="642491" y="1085146"/>
                    <a:pt x="644929" y="1068565"/>
                    <a:pt x="640053" y="1052959"/>
                  </a:cubicBezTo>
                  <a:cubicBezTo>
                    <a:pt x="635664" y="1037353"/>
                    <a:pt x="624935" y="1024673"/>
                    <a:pt x="611768" y="1017358"/>
                  </a:cubicBezTo>
                  <a:cubicBezTo>
                    <a:pt x="598600" y="1010043"/>
                    <a:pt x="582507" y="1007605"/>
                    <a:pt x="566413" y="1012481"/>
                  </a:cubicBezTo>
                  <a:lnTo>
                    <a:pt x="407917" y="1058811"/>
                  </a:lnTo>
                  <a:lnTo>
                    <a:pt x="407917" y="1058811"/>
                  </a:lnTo>
                  <a:close/>
                  <a:moveTo>
                    <a:pt x="110432" y="225854"/>
                  </a:moveTo>
                  <a:lnTo>
                    <a:pt x="98728" y="229267"/>
                  </a:lnTo>
                  <a:lnTo>
                    <a:pt x="130915" y="339483"/>
                  </a:lnTo>
                  <a:lnTo>
                    <a:pt x="142619" y="336069"/>
                  </a:lnTo>
                  <a:lnTo>
                    <a:pt x="110432" y="225854"/>
                  </a:lnTo>
                  <a:lnTo>
                    <a:pt x="110432" y="225854"/>
                  </a:lnTo>
                  <a:close/>
                  <a:moveTo>
                    <a:pt x="676141" y="792538"/>
                  </a:moveTo>
                  <a:lnTo>
                    <a:pt x="675166" y="793025"/>
                  </a:lnTo>
                  <a:cubicBezTo>
                    <a:pt x="656146" y="798390"/>
                    <a:pt x="641028" y="811070"/>
                    <a:pt x="632250" y="827651"/>
                  </a:cubicBezTo>
                  <a:cubicBezTo>
                    <a:pt x="623472" y="843257"/>
                    <a:pt x="620545" y="862764"/>
                    <a:pt x="625910" y="881296"/>
                  </a:cubicBezTo>
                  <a:lnTo>
                    <a:pt x="626398" y="882271"/>
                  </a:lnTo>
                  <a:cubicBezTo>
                    <a:pt x="631762" y="901290"/>
                    <a:pt x="644442" y="916409"/>
                    <a:pt x="661023" y="925187"/>
                  </a:cubicBezTo>
                  <a:cubicBezTo>
                    <a:pt x="677117" y="933965"/>
                    <a:pt x="696624" y="936891"/>
                    <a:pt x="715643" y="931039"/>
                  </a:cubicBezTo>
                  <a:cubicBezTo>
                    <a:pt x="734663" y="925674"/>
                    <a:pt x="749781" y="912995"/>
                    <a:pt x="758559" y="896414"/>
                  </a:cubicBezTo>
                  <a:cubicBezTo>
                    <a:pt x="767338" y="880320"/>
                    <a:pt x="770264" y="860813"/>
                    <a:pt x="764411" y="841793"/>
                  </a:cubicBezTo>
                  <a:cubicBezTo>
                    <a:pt x="759047" y="822774"/>
                    <a:pt x="746367" y="807656"/>
                    <a:pt x="729786" y="798878"/>
                  </a:cubicBezTo>
                  <a:cubicBezTo>
                    <a:pt x="714180" y="790099"/>
                    <a:pt x="695161" y="787174"/>
                    <a:pt x="676141" y="792538"/>
                  </a:cubicBezTo>
                  <a:lnTo>
                    <a:pt x="676141" y="792538"/>
                  </a:lnTo>
                  <a:close/>
                  <a:moveTo>
                    <a:pt x="723934" y="809607"/>
                  </a:moveTo>
                  <a:cubicBezTo>
                    <a:pt x="710766" y="802291"/>
                    <a:pt x="694186" y="799853"/>
                    <a:pt x="678580" y="804730"/>
                  </a:cubicBezTo>
                  <a:lnTo>
                    <a:pt x="678092" y="804730"/>
                  </a:lnTo>
                  <a:cubicBezTo>
                    <a:pt x="662486" y="809607"/>
                    <a:pt x="650294" y="819848"/>
                    <a:pt x="642979" y="833015"/>
                  </a:cubicBezTo>
                  <a:cubicBezTo>
                    <a:pt x="635664" y="846183"/>
                    <a:pt x="633226" y="862276"/>
                    <a:pt x="638102" y="878369"/>
                  </a:cubicBezTo>
                  <a:lnTo>
                    <a:pt x="638102" y="878857"/>
                  </a:lnTo>
                  <a:cubicBezTo>
                    <a:pt x="642979" y="894463"/>
                    <a:pt x="653220" y="906655"/>
                    <a:pt x="666388" y="913970"/>
                  </a:cubicBezTo>
                  <a:cubicBezTo>
                    <a:pt x="679555" y="921286"/>
                    <a:pt x="696136" y="923724"/>
                    <a:pt x="711742" y="918847"/>
                  </a:cubicBezTo>
                  <a:cubicBezTo>
                    <a:pt x="727348" y="914458"/>
                    <a:pt x="740027" y="903729"/>
                    <a:pt x="747342" y="890561"/>
                  </a:cubicBezTo>
                  <a:cubicBezTo>
                    <a:pt x="754657" y="877394"/>
                    <a:pt x="757096" y="860813"/>
                    <a:pt x="752219" y="845207"/>
                  </a:cubicBezTo>
                  <a:cubicBezTo>
                    <a:pt x="747830" y="829601"/>
                    <a:pt x="737589" y="816922"/>
                    <a:pt x="723934" y="809607"/>
                  </a:cubicBezTo>
                  <a:lnTo>
                    <a:pt x="723934" y="809607"/>
                  </a:lnTo>
                  <a:close/>
                  <a:moveTo>
                    <a:pt x="516182" y="838867"/>
                  </a:moveTo>
                  <a:cubicBezTo>
                    <a:pt x="497163" y="844232"/>
                    <a:pt x="482045" y="856912"/>
                    <a:pt x="473266" y="873493"/>
                  </a:cubicBezTo>
                  <a:cubicBezTo>
                    <a:pt x="464488" y="889586"/>
                    <a:pt x="461562" y="909094"/>
                    <a:pt x="467414" y="928113"/>
                  </a:cubicBezTo>
                  <a:cubicBezTo>
                    <a:pt x="472779" y="947133"/>
                    <a:pt x="485946" y="962250"/>
                    <a:pt x="502040" y="971029"/>
                  </a:cubicBezTo>
                  <a:cubicBezTo>
                    <a:pt x="518133" y="979807"/>
                    <a:pt x="537640" y="982733"/>
                    <a:pt x="556660" y="976881"/>
                  </a:cubicBezTo>
                  <a:cubicBezTo>
                    <a:pt x="575679" y="971517"/>
                    <a:pt x="590797" y="958837"/>
                    <a:pt x="599576" y="942256"/>
                  </a:cubicBezTo>
                  <a:cubicBezTo>
                    <a:pt x="608353" y="926162"/>
                    <a:pt x="611280" y="906655"/>
                    <a:pt x="605428" y="887635"/>
                  </a:cubicBezTo>
                  <a:cubicBezTo>
                    <a:pt x="600063" y="868616"/>
                    <a:pt x="587384" y="853498"/>
                    <a:pt x="570802" y="844720"/>
                  </a:cubicBezTo>
                  <a:cubicBezTo>
                    <a:pt x="554709" y="835942"/>
                    <a:pt x="535201" y="833503"/>
                    <a:pt x="516182" y="838867"/>
                  </a:cubicBezTo>
                  <a:lnTo>
                    <a:pt x="516182" y="838867"/>
                  </a:lnTo>
                  <a:close/>
                  <a:moveTo>
                    <a:pt x="564950" y="855936"/>
                  </a:moveTo>
                  <a:cubicBezTo>
                    <a:pt x="551783" y="848621"/>
                    <a:pt x="535201" y="846183"/>
                    <a:pt x="519596" y="851059"/>
                  </a:cubicBezTo>
                  <a:cubicBezTo>
                    <a:pt x="503990" y="855449"/>
                    <a:pt x="491310" y="866177"/>
                    <a:pt x="483995" y="879345"/>
                  </a:cubicBezTo>
                  <a:cubicBezTo>
                    <a:pt x="476680" y="892512"/>
                    <a:pt x="474241" y="909094"/>
                    <a:pt x="479118" y="924699"/>
                  </a:cubicBezTo>
                  <a:cubicBezTo>
                    <a:pt x="483508" y="940305"/>
                    <a:pt x="494237" y="952985"/>
                    <a:pt x="507404" y="960300"/>
                  </a:cubicBezTo>
                  <a:cubicBezTo>
                    <a:pt x="520571" y="967615"/>
                    <a:pt x="537152" y="970054"/>
                    <a:pt x="552758" y="965177"/>
                  </a:cubicBezTo>
                  <a:cubicBezTo>
                    <a:pt x="568364" y="960787"/>
                    <a:pt x="581044" y="950058"/>
                    <a:pt x="588359" y="936891"/>
                  </a:cubicBezTo>
                  <a:cubicBezTo>
                    <a:pt x="595674" y="923724"/>
                    <a:pt x="598112" y="907143"/>
                    <a:pt x="593236" y="891537"/>
                  </a:cubicBezTo>
                  <a:cubicBezTo>
                    <a:pt x="588359" y="875443"/>
                    <a:pt x="578118" y="863251"/>
                    <a:pt x="564950" y="855936"/>
                  </a:cubicBezTo>
                  <a:lnTo>
                    <a:pt x="564950" y="855936"/>
                  </a:lnTo>
                  <a:close/>
                  <a:moveTo>
                    <a:pt x="356711" y="885197"/>
                  </a:moveTo>
                  <a:cubicBezTo>
                    <a:pt x="337691" y="890561"/>
                    <a:pt x="322573" y="903241"/>
                    <a:pt x="313795" y="919822"/>
                  </a:cubicBezTo>
                  <a:cubicBezTo>
                    <a:pt x="305017" y="935916"/>
                    <a:pt x="302091" y="955423"/>
                    <a:pt x="307943" y="974442"/>
                  </a:cubicBezTo>
                  <a:cubicBezTo>
                    <a:pt x="313307" y="993462"/>
                    <a:pt x="326475" y="1008580"/>
                    <a:pt x="342568" y="1017358"/>
                  </a:cubicBezTo>
                  <a:cubicBezTo>
                    <a:pt x="358174" y="1026137"/>
                    <a:pt x="377681" y="1029063"/>
                    <a:pt x="396213" y="1023698"/>
                  </a:cubicBezTo>
                  <a:lnTo>
                    <a:pt x="397188" y="1023210"/>
                  </a:lnTo>
                  <a:cubicBezTo>
                    <a:pt x="416208" y="1017846"/>
                    <a:pt x="431326" y="1005166"/>
                    <a:pt x="440104" y="988585"/>
                  </a:cubicBezTo>
                  <a:cubicBezTo>
                    <a:pt x="448882" y="972979"/>
                    <a:pt x="451808" y="953472"/>
                    <a:pt x="446444" y="934941"/>
                  </a:cubicBezTo>
                  <a:lnTo>
                    <a:pt x="445956" y="933965"/>
                  </a:lnTo>
                  <a:cubicBezTo>
                    <a:pt x="440592" y="914945"/>
                    <a:pt x="427912" y="899827"/>
                    <a:pt x="411331" y="891049"/>
                  </a:cubicBezTo>
                  <a:cubicBezTo>
                    <a:pt x="395238" y="882271"/>
                    <a:pt x="375730" y="879833"/>
                    <a:pt x="356711" y="885197"/>
                  </a:cubicBezTo>
                  <a:lnTo>
                    <a:pt x="356711" y="885197"/>
                  </a:lnTo>
                  <a:close/>
                  <a:moveTo>
                    <a:pt x="405479" y="902266"/>
                  </a:moveTo>
                  <a:cubicBezTo>
                    <a:pt x="392312" y="894951"/>
                    <a:pt x="376218" y="892512"/>
                    <a:pt x="360125" y="897389"/>
                  </a:cubicBezTo>
                  <a:cubicBezTo>
                    <a:pt x="344519" y="901778"/>
                    <a:pt x="331839" y="912507"/>
                    <a:pt x="324524" y="925674"/>
                  </a:cubicBezTo>
                  <a:cubicBezTo>
                    <a:pt x="317209" y="938842"/>
                    <a:pt x="314770" y="955423"/>
                    <a:pt x="319647" y="971029"/>
                  </a:cubicBezTo>
                  <a:cubicBezTo>
                    <a:pt x="324036" y="986634"/>
                    <a:pt x="334765" y="999314"/>
                    <a:pt x="347933" y="1006630"/>
                  </a:cubicBezTo>
                  <a:cubicBezTo>
                    <a:pt x="361100" y="1013945"/>
                    <a:pt x="377681" y="1016383"/>
                    <a:pt x="393287" y="1011506"/>
                  </a:cubicBezTo>
                  <a:lnTo>
                    <a:pt x="393287" y="1011506"/>
                  </a:lnTo>
                  <a:cubicBezTo>
                    <a:pt x="408893" y="1007117"/>
                    <a:pt x="421085" y="996388"/>
                    <a:pt x="428400" y="983221"/>
                  </a:cubicBezTo>
                  <a:cubicBezTo>
                    <a:pt x="435715" y="970054"/>
                    <a:pt x="438154" y="953960"/>
                    <a:pt x="433277" y="937866"/>
                  </a:cubicBezTo>
                  <a:lnTo>
                    <a:pt x="433277" y="937379"/>
                  </a:lnTo>
                  <a:cubicBezTo>
                    <a:pt x="429375" y="921773"/>
                    <a:pt x="418646" y="909581"/>
                    <a:pt x="405479" y="902266"/>
                  </a:cubicBezTo>
                  <a:lnTo>
                    <a:pt x="405479" y="902266"/>
                  </a:lnTo>
                  <a:close/>
                  <a:moveTo>
                    <a:pt x="626886" y="625751"/>
                  </a:moveTo>
                  <a:cubicBezTo>
                    <a:pt x="607866" y="631116"/>
                    <a:pt x="592748" y="643795"/>
                    <a:pt x="583969" y="660377"/>
                  </a:cubicBezTo>
                  <a:cubicBezTo>
                    <a:pt x="575192" y="676470"/>
                    <a:pt x="572266" y="695977"/>
                    <a:pt x="578118" y="714997"/>
                  </a:cubicBezTo>
                  <a:cubicBezTo>
                    <a:pt x="583482" y="734016"/>
                    <a:pt x="596650" y="749134"/>
                    <a:pt x="612743" y="757913"/>
                  </a:cubicBezTo>
                  <a:cubicBezTo>
                    <a:pt x="628349" y="766691"/>
                    <a:pt x="647856" y="769617"/>
                    <a:pt x="666388" y="764253"/>
                  </a:cubicBezTo>
                  <a:lnTo>
                    <a:pt x="667363" y="763765"/>
                  </a:lnTo>
                  <a:cubicBezTo>
                    <a:pt x="686382" y="758400"/>
                    <a:pt x="701501" y="745721"/>
                    <a:pt x="710279" y="729139"/>
                  </a:cubicBezTo>
                  <a:cubicBezTo>
                    <a:pt x="719057" y="713534"/>
                    <a:pt x="721983" y="694026"/>
                    <a:pt x="716619" y="675495"/>
                  </a:cubicBezTo>
                  <a:lnTo>
                    <a:pt x="716131" y="674519"/>
                  </a:lnTo>
                  <a:cubicBezTo>
                    <a:pt x="710766" y="655500"/>
                    <a:pt x="698087" y="640382"/>
                    <a:pt x="681505" y="631603"/>
                  </a:cubicBezTo>
                  <a:cubicBezTo>
                    <a:pt x="665412" y="622825"/>
                    <a:pt x="645905" y="619899"/>
                    <a:pt x="626886" y="625751"/>
                  </a:cubicBezTo>
                  <a:lnTo>
                    <a:pt x="626886" y="625751"/>
                  </a:lnTo>
                  <a:close/>
                  <a:moveTo>
                    <a:pt x="675654" y="642333"/>
                  </a:moveTo>
                  <a:cubicBezTo>
                    <a:pt x="662486" y="635017"/>
                    <a:pt x="646393" y="632579"/>
                    <a:pt x="630299" y="637456"/>
                  </a:cubicBezTo>
                  <a:cubicBezTo>
                    <a:pt x="614694" y="641845"/>
                    <a:pt x="602014" y="652574"/>
                    <a:pt x="594699" y="665741"/>
                  </a:cubicBezTo>
                  <a:cubicBezTo>
                    <a:pt x="587384" y="678909"/>
                    <a:pt x="584945" y="695490"/>
                    <a:pt x="589822" y="711095"/>
                  </a:cubicBezTo>
                  <a:cubicBezTo>
                    <a:pt x="594211" y="726701"/>
                    <a:pt x="604940" y="739381"/>
                    <a:pt x="618107" y="746696"/>
                  </a:cubicBezTo>
                  <a:cubicBezTo>
                    <a:pt x="631275" y="754011"/>
                    <a:pt x="647856" y="756449"/>
                    <a:pt x="663462" y="751573"/>
                  </a:cubicBezTo>
                  <a:lnTo>
                    <a:pt x="663949" y="751573"/>
                  </a:lnTo>
                  <a:cubicBezTo>
                    <a:pt x="679555" y="747184"/>
                    <a:pt x="691747" y="736455"/>
                    <a:pt x="699062" y="723287"/>
                  </a:cubicBezTo>
                  <a:cubicBezTo>
                    <a:pt x="706378" y="710120"/>
                    <a:pt x="708816" y="694026"/>
                    <a:pt x="703939" y="677933"/>
                  </a:cubicBezTo>
                  <a:lnTo>
                    <a:pt x="703939" y="677445"/>
                  </a:lnTo>
                  <a:cubicBezTo>
                    <a:pt x="699062" y="662327"/>
                    <a:pt x="688821" y="649648"/>
                    <a:pt x="675654" y="642333"/>
                  </a:cubicBezTo>
                  <a:lnTo>
                    <a:pt x="675654" y="642333"/>
                  </a:lnTo>
                  <a:close/>
                  <a:moveTo>
                    <a:pt x="467414" y="671593"/>
                  </a:moveTo>
                  <a:cubicBezTo>
                    <a:pt x="448395" y="676958"/>
                    <a:pt x="433277" y="689637"/>
                    <a:pt x="424498" y="706218"/>
                  </a:cubicBezTo>
                  <a:cubicBezTo>
                    <a:pt x="415720" y="722312"/>
                    <a:pt x="412794" y="741819"/>
                    <a:pt x="418646" y="760839"/>
                  </a:cubicBezTo>
                  <a:cubicBezTo>
                    <a:pt x="424011" y="779858"/>
                    <a:pt x="436690" y="794976"/>
                    <a:pt x="453272" y="803754"/>
                  </a:cubicBezTo>
                  <a:cubicBezTo>
                    <a:pt x="468877" y="812533"/>
                    <a:pt x="488384" y="815459"/>
                    <a:pt x="506916" y="810094"/>
                  </a:cubicBezTo>
                  <a:lnTo>
                    <a:pt x="507892" y="809607"/>
                  </a:lnTo>
                  <a:cubicBezTo>
                    <a:pt x="526911" y="804242"/>
                    <a:pt x="542029" y="791562"/>
                    <a:pt x="550808" y="774982"/>
                  </a:cubicBezTo>
                  <a:cubicBezTo>
                    <a:pt x="559585" y="759376"/>
                    <a:pt x="562512" y="739869"/>
                    <a:pt x="557147" y="721337"/>
                  </a:cubicBezTo>
                  <a:lnTo>
                    <a:pt x="556660" y="720361"/>
                  </a:lnTo>
                  <a:cubicBezTo>
                    <a:pt x="551295" y="701342"/>
                    <a:pt x="538616" y="686224"/>
                    <a:pt x="522034" y="677445"/>
                  </a:cubicBezTo>
                  <a:cubicBezTo>
                    <a:pt x="505941" y="669155"/>
                    <a:pt x="486433" y="666229"/>
                    <a:pt x="467414" y="671593"/>
                  </a:cubicBezTo>
                  <a:lnTo>
                    <a:pt x="467414" y="671593"/>
                  </a:lnTo>
                  <a:close/>
                  <a:moveTo>
                    <a:pt x="516182" y="688662"/>
                  </a:moveTo>
                  <a:cubicBezTo>
                    <a:pt x="503015" y="681347"/>
                    <a:pt x="486922" y="678909"/>
                    <a:pt x="470828" y="683785"/>
                  </a:cubicBezTo>
                  <a:cubicBezTo>
                    <a:pt x="455222" y="688174"/>
                    <a:pt x="442542" y="698903"/>
                    <a:pt x="435227" y="712071"/>
                  </a:cubicBezTo>
                  <a:cubicBezTo>
                    <a:pt x="427912" y="725238"/>
                    <a:pt x="425473" y="741819"/>
                    <a:pt x="430350" y="757425"/>
                  </a:cubicBezTo>
                  <a:cubicBezTo>
                    <a:pt x="434740" y="773031"/>
                    <a:pt x="445469" y="785710"/>
                    <a:pt x="458636" y="793025"/>
                  </a:cubicBezTo>
                  <a:cubicBezTo>
                    <a:pt x="471803" y="800341"/>
                    <a:pt x="488384" y="802779"/>
                    <a:pt x="503990" y="797902"/>
                  </a:cubicBezTo>
                  <a:lnTo>
                    <a:pt x="503990" y="797902"/>
                  </a:lnTo>
                  <a:cubicBezTo>
                    <a:pt x="519596" y="793513"/>
                    <a:pt x="531788" y="782784"/>
                    <a:pt x="539103" y="769617"/>
                  </a:cubicBezTo>
                  <a:cubicBezTo>
                    <a:pt x="546418" y="756449"/>
                    <a:pt x="548857" y="740356"/>
                    <a:pt x="543980" y="724263"/>
                  </a:cubicBezTo>
                  <a:lnTo>
                    <a:pt x="543980" y="723775"/>
                  </a:lnTo>
                  <a:cubicBezTo>
                    <a:pt x="540078" y="708169"/>
                    <a:pt x="529350" y="695977"/>
                    <a:pt x="516182" y="688662"/>
                  </a:cubicBezTo>
                  <a:lnTo>
                    <a:pt x="516182" y="688662"/>
                  </a:lnTo>
                  <a:close/>
                  <a:moveTo>
                    <a:pt x="308430" y="717923"/>
                  </a:moveTo>
                  <a:cubicBezTo>
                    <a:pt x="289411" y="723287"/>
                    <a:pt x="274293" y="735967"/>
                    <a:pt x="265515" y="752548"/>
                  </a:cubicBezTo>
                  <a:cubicBezTo>
                    <a:pt x="256736" y="768641"/>
                    <a:pt x="253810" y="788149"/>
                    <a:pt x="259662" y="807168"/>
                  </a:cubicBezTo>
                  <a:cubicBezTo>
                    <a:pt x="265027" y="826188"/>
                    <a:pt x="277707" y="841306"/>
                    <a:pt x="294288" y="850084"/>
                  </a:cubicBezTo>
                  <a:cubicBezTo>
                    <a:pt x="310381" y="858862"/>
                    <a:pt x="329888" y="861789"/>
                    <a:pt x="348908" y="855936"/>
                  </a:cubicBezTo>
                  <a:cubicBezTo>
                    <a:pt x="367928" y="850572"/>
                    <a:pt x="383046" y="837892"/>
                    <a:pt x="391824" y="821311"/>
                  </a:cubicBezTo>
                  <a:cubicBezTo>
                    <a:pt x="400602" y="805217"/>
                    <a:pt x="403528" y="785710"/>
                    <a:pt x="397676" y="766691"/>
                  </a:cubicBezTo>
                  <a:cubicBezTo>
                    <a:pt x="392312" y="747671"/>
                    <a:pt x="379632" y="732553"/>
                    <a:pt x="363051" y="723775"/>
                  </a:cubicBezTo>
                  <a:cubicBezTo>
                    <a:pt x="346957" y="714997"/>
                    <a:pt x="327450" y="712558"/>
                    <a:pt x="308430" y="717923"/>
                  </a:cubicBezTo>
                  <a:lnTo>
                    <a:pt x="308430" y="717923"/>
                  </a:lnTo>
                  <a:close/>
                  <a:moveTo>
                    <a:pt x="356711" y="734992"/>
                  </a:moveTo>
                  <a:cubicBezTo>
                    <a:pt x="343544" y="727677"/>
                    <a:pt x="327450" y="725238"/>
                    <a:pt x="311357" y="730115"/>
                  </a:cubicBezTo>
                  <a:cubicBezTo>
                    <a:pt x="295751" y="734504"/>
                    <a:pt x="283071" y="745233"/>
                    <a:pt x="275756" y="758400"/>
                  </a:cubicBezTo>
                  <a:cubicBezTo>
                    <a:pt x="268441" y="771568"/>
                    <a:pt x="266002" y="788149"/>
                    <a:pt x="270879" y="803754"/>
                  </a:cubicBezTo>
                  <a:cubicBezTo>
                    <a:pt x="275268" y="819360"/>
                    <a:pt x="285997" y="832040"/>
                    <a:pt x="299165" y="839355"/>
                  </a:cubicBezTo>
                  <a:cubicBezTo>
                    <a:pt x="312332" y="846670"/>
                    <a:pt x="328913" y="849109"/>
                    <a:pt x="344519" y="844232"/>
                  </a:cubicBezTo>
                  <a:cubicBezTo>
                    <a:pt x="360125" y="839843"/>
                    <a:pt x="372804" y="829114"/>
                    <a:pt x="380120" y="815946"/>
                  </a:cubicBezTo>
                  <a:cubicBezTo>
                    <a:pt x="387435" y="802779"/>
                    <a:pt x="389873" y="786198"/>
                    <a:pt x="384996" y="770592"/>
                  </a:cubicBezTo>
                  <a:cubicBezTo>
                    <a:pt x="380607" y="754499"/>
                    <a:pt x="370366" y="742307"/>
                    <a:pt x="356711" y="734992"/>
                  </a:cubicBezTo>
                  <a:lnTo>
                    <a:pt x="356711" y="734992"/>
                  </a:lnTo>
                  <a:close/>
                  <a:moveTo>
                    <a:pt x="578118" y="458477"/>
                  </a:moveTo>
                  <a:cubicBezTo>
                    <a:pt x="559098" y="463842"/>
                    <a:pt x="543980" y="476521"/>
                    <a:pt x="535201" y="493102"/>
                  </a:cubicBezTo>
                  <a:cubicBezTo>
                    <a:pt x="526424" y="509196"/>
                    <a:pt x="523498" y="528703"/>
                    <a:pt x="529350" y="547722"/>
                  </a:cubicBezTo>
                  <a:cubicBezTo>
                    <a:pt x="534714" y="566742"/>
                    <a:pt x="547393" y="581860"/>
                    <a:pt x="563975" y="590638"/>
                  </a:cubicBezTo>
                  <a:cubicBezTo>
                    <a:pt x="580068" y="599417"/>
                    <a:pt x="599576" y="602343"/>
                    <a:pt x="618595" y="596490"/>
                  </a:cubicBezTo>
                  <a:cubicBezTo>
                    <a:pt x="637614" y="591126"/>
                    <a:pt x="652733" y="578446"/>
                    <a:pt x="661511" y="561865"/>
                  </a:cubicBezTo>
                  <a:cubicBezTo>
                    <a:pt x="670289" y="545772"/>
                    <a:pt x="673215" y="526265"/>
                    <a:pt x="667363" y="507245"/>
                  </a:cubicBezTo>
                  <a:cubicBezTo>
                    <a:pt x="661998" y="488226"/>
                    <a:pt x="649319" y="473107"/>
                    <a:pt x="632737" y="464329"/>
                  </a:cubicBezTo>
                  <a:cubicBezTo>
                    <a:pt x="617132" y="455551"/>
                    <a:pt x="597625" y="452625"/>
                    <a:pt x="578118" y="458477"/>
                  </a:cubicBezTo>
                  <a:lnTo>
                    <a:pt x="578118" y="458477"/>
                  </a:lnTo>
                  <a:close/>
                  <a:moveTo>
                    <a:pt x="626886" y="475058"/>
                  </a:moveTo>
                  <a:cubicBezTo>
                    <a:pt x="613718" y="467743"/>
                    <a:pt x="597137" y="465305"/>
                    <a:pt x="581531" y="470181"/>
                  </a:cubicBezTo>
                  <a:cubicBezTo>
                    <a:pt x="565926" y="474570"/>
                    <a:pt x="553246" y="485299"/>
                    <a:pt x="545931" y="498467"/>
                  </a:cubicBezTo>
                  <a:cubicBezTo>
                    <a:pt x="538616" y="511634"/>
                    <a:pt x="536177" y="528215"/>
                    <a:pt x="541054" y="543821"/>
                  </a:cubicBezTo>
                  <a:cubicBezTo>
                    <a:pt x="545443" y="559427"/>
                    <a:pt x="556172" y="572106"/>
                    <a:pt x="569339" y="579422"/>
                  </a:cubicBezTo>
                  <a:cubicBezTo>
                    <a:pt x="582507" y="586737"/>
                    <a:pt x="599088" y="589175"/>
                    <a:pt x="614694" y="584298"/>
                  </a:cubicBezTo>
                  <a:cubicBezTo>
                    <a:pt x="630299" y="579909"/>
                    <a:pt x="642979" y="569181"/>
                    <a:pt x="650294" y="556013"/>
                  </a:cubicBezTo>
                  <a:cubicBezTo>
                    <a:pt x="657610" y="542846"/>
                    <a:pt x="660048" y="526265"/>
                    <a:pt x="655171" y="510659"/>
                  </a:cubicBezTo>
                  <a:cubicBezTo>
                    <a:pt x="650782" y="495053"/>
                    <a:pt x="640541" y="482373"/>
                    <a:pt x="626886" y="475058"/>
                  </a:cubicBezTo>
                  <a:lnTo>
                    <a:pt x="626886" y="475058"/>
                  </a:lnTo>
                  <a:close/>
                  <a:moveTo>
                    <a:pt x="419134" y="504807"/>
                  </a:moveTo>
                  <a:cubicBezTo>
                    <a:pt x="400114" y="510171"/>
                    <a:pt x="384996" y="522851"/>
                    <a:pt x="376218" y="539432"/>
                  </a:cubicBezTo>
                  <a:cubicBezTo>
                    <a:pt x="367440" y="555525"/>
                    <a:pt x="364513" y="575033"/>
                    <a:pt x="370366" y="594052"/>
                  </a:cubicBezTo>
                  <a:cubicBezTo>
                    <a:pt x="375730" y="613072"/>
                    <a:pt x="388410" y="628190"/>
                    <a:pt x="404991" y="636968"/>
                  </a:cubicBezTo>
                  <a:cubicBezTo>
                    <a:pt x="421085" y="645746"/>
                    <a:pt x="440592" y="648672"/>
                    <a:pt x="459611" y="642820"/>
                  </a:cubicBezTo>
                  <a:cubicBezTo>
                    <a:pt x="478631" y="637456"/>
                    <a:pt x="493749" y="624776"/>
                    <a:pt x="502527" y="608195"/>
                  </a:cubicBezTo>
                  <a:cubicBezTo>
                    <a:pt x="511306" y="592101"/>
                    <a:pt x="514232" y="572594"/>
                    <a:pt x="508379" y="553575"/>
                  </a:cubicBezTo>
                  <a:cubicBezTo>
                    <a:pt x="503015" y="534555"/>
                    <a:pt x="490335" y="519437"/>
                    <a:pt x="473754" y="510659"/>
                  </a:cubicBezTo>
                  <a:cubicBezTo>
                    <a:pt x="457661" y="501881"/>
                    <a:pt x="438154" y="498954"/>
                    <a:pt x="419134" y="504807"/>
                  </a:cubicBezTo>
                  <a:lnTo>
                    <a:pt x="419134" y="504807"/>
                  </a:lnTo>
                  <a:close/>
                  <a:moveTo>
                    <a:pt x="467902" y="521388"/>
                  </a:moveTo>
                  <a:cubicBezTo>
                    <a:pt x="454734" y="514073"/>
                    <a:pt x="438154" y="511634"/>
                    <a:pt x="422548" y="516511"/>
                  </a:cubicBezTo>
                  <a:cubicBezTo>
                    <a:pt x="406942" y="520900"/>
                    <a:pt x="394262" y="531629"/>
                    <a:pt x="386947" y="544797"/>
                  </a:cubicBezTo>
                  <a:cubicBezTo>
                    <a:pt x="379632" y="557964"/>
                    <a:pt x="377194" y="574545"/>
                    <a:pt x="382070" y="590151"/>
                  </a:cubicBezTo>
                  <a:cubicBezTo>
                    <a:pt x="386459" y="605757"/>
                    <a:pt x="397188" y="618436"/>
                    <a:pt x="410356" y="625751"/>
                  </a:cubicBezTo>
                  <a:cubicBezTo>
                    <a:pt x="423523" y="633066"/>
                    <a:pt x="440104" y="635505"/>
                    <a:pt x="455710" y="630628"/>
                  </a:cubicBezTo>
                  <a:cubicBezTo>
                    <a:pt x="471316" y="626239"/>
                    <a:pt x="483995" y="615510"/>
                    <a:pt x="491310" y="602343"/>
                  </a:cubicBezTo>
                  <a:cubicBezTo>
                    <a:pt x="498625" y="589175"/>
                    <a:pt x="501064" y="572594"/>
                    <a:pt x="496187" y="556989"/>
                  </a:cubicBezTo>
                  <a:cubicBezTo>
                    <a:pt x="491798" y="541383"/>
                    <a:pt x="481069" y="528703"/>
                    <a:pt x="467902" y="521388"/>
                  </a:cubicBezTo>
                  <a:lnTo>
                    <a:pt x="467902" y="521388"/>
                  </a:lnTo>
                  <a:close/>
                  <a:moveTo>
                    <a:pt x="259662" y="550649"/>
                  </a:moveTo>
                  <a:cubicBezTo>
                    <a:pt x="240643" y="556013"/>
                    <a:pt x="225525" y="568693"/>
                    <a:pt x="216747" y="585274"/>
                  </a:cubicBezTo>
                  <a:cubicBezTo>
                    <a:pt x="207968" y="601367"/>
                    <a:pt x="205042" y="620874"/>
                    <a:pt x="210894" y="639894"/>
                  </a:cubicBezTo>
                  <a:cubicBezTo>
                    <a:pt x="216259" y="658914"/>
                    <a:pt x="228939" y="674032"/>
                    <a:pt x="245520" y="682810"/>
                  </a:cubicBezTo>
                  <a:cubicBezTo>
                    <a:pt x="261613" y="691588"/>
                    <a:pt x="281120" y="694514"/>
                    <a:pt x="300140" y="688662"/>
                  </a:cubicBezTo>
                  <a:cubicBezTo>
                    <a:pt x="319160" y="683298"/>
                    <a:pt x="334278" y="670618"/>
                    <a:pt x="343056" y="654037"/>
                  </a:cubicBezTo>
                  <a:cubicBezTo>
                    <a:pt x="351834" y="637943"/>
                    <a:pt x="354760" y="618436"/>
                    <a:pt x="348908" y="599417"/>
                  </a:cubicBezTo>
                  <a:cubicBezTo>
                    <a:pt x="343544" y="580397"/>
                    <a:pt x="330864" y="565279"/>
                    <a:pt x="314283" y="556501"/>
                  </a:cubicBezTo>
                  <a:cubicBezTo>
                    <a:pt x="298189" y="548210"/>
                    <a:pt x="278682" y="545284"/>
                    <a:pt x="259662" y="550649"/>
                  </a:cubicBezTo>
                  <a:lnTo>
                    <a:pt x="259662" y="550649"/>
                  </a:lnTo>
                  <a:close/>
                  <a:moveTo>
                    <a:pt x="308430" y="567717"/>
                  </a:moveTo>
                  <a:cubicBezTo>
                    <a:pt x="295263" y="560402"/>
                    <a:pt x="278682" y="557964"/>
                    <a:pt x="263076" y="562841"/>
                  </a:cubicBezTo>
                  <a:cubicBezTo>
                    <a:pt x="247470" y="567230"/>
                    <a:pt x="234791" y="577959"/>
                    <a:pt x="227476" y="591126"/>
                  </a:cubicBezTo>
                  <a:cubicBezTo>
                    <a:pt x="220160" y="604293"/>
                    <a:pt x="217722" y="620874"/>
                    <a:pt x="222599" y="636480"/>
                  </a:cubicBezTo>
                  <a:cubicBezTo>
                    <a:pt x="226988" y="652086"/>
                    <a:pt x="237717" y="664766"/>
                    <a:pt x="250884" y="672081"/>
                  </a:cubicBezTo>
                  <a:cubicBezTo>
                    <a:pt x="264052" y="679396"/>
                    <a:pt x="280633" y="681834"/>
                    <a:pt x="296238" y="676958"/>
                  </a:cubicBezTo>
                  <a:cubicBezTo>
                    <a:pt x="311844" y="672081"/>
                    <a:pt x="324524" y="661840"/>
                    <a:pt x="331839" y="648672"/>
                  </a:cubicBezTo>
                  <a:cubicBezTo>
                    <a:pt x="339154" y="635505"/>
                    <a:pt x="341593" y="618924"/>
                    <a:pt x="336716" y="603318"/>
                  </a:cubicBezTo>
                  <a:cubicBezTo>
                    <a:pt x="332327" y="587712"/>
                    <a:pt x="321598" y="575033"/>
                    <a:pt x="308430" y="567717"/>
                  </a:cubicBezTo>
                  <a:lnTo>
                    <a:pt x="308430" y="567717"/>
                  </a:lnTo>
                  <a:close/>
                  <a:moveTo>
                    <a:pt x="556660" y="14201"/>
                  </a:moveTo>
                  <a:lnTo>
                    <a:pt x="39231" y="163918"/>
                  </a:lnTo>
                  <a:cubicBezTo>
                    <a:pt x="29478" y="166845"/>
                    <a:pt x="21675" y="173672"/>
                    <a:pt x="17286" y="181962"/>
                  </a:cubicBezTo>
                  <a:cubicBezTo>
                    <a:pt x="12409" y="190741"/>
                    <a:pt x="10945" y="200982"/>
                    <a:pt x="13872" y="211223"/>
                  </a:cubicBezTo>
                  <a:lnTo>
                    <a:pt x="319160" y="1264125"/>
                  </a:lnTo>
                  <a:cubicBezTo>
                    <a:pt x="322086" y="1274366"/>
                    <a:pt x="328913" y="1282169"/>
                    <a:pt x="337691" y="1287046"/>
                  </a:cubicBezTo>
                  <a:cubicBezTo>
                    <a:pt x="346470" y="1291922"/>
                    <a:pt x="356711" y="1293385"/>
                    <a:pt x="366952" y="1290459"/>
                  </a:cubicBezTo>
                  <a:lnTo>
                    <a:pt x="883406" y="1140742"/>
                  </a:lnTo>
                  <a:cubicBezTo>
                    <a:pt x="893646" y="1137815"/>
                    <a:pt x="901450" y="1130988"/>
                    <a:pt x="906326" y="1122209"/>
                  </a:cubicBezTo>
                  <a:cubicBezTo>
                    <a:pt x="911203" y="1113431"/>
                    <a:pt x="912667" y="1103190"/>
                    <a:pt x="909740" y="1092949"/>
                  </a:cubicBezTo>
                  <a:lnTo>
                    <a:pt x="604452" y="40048"/>
                  </a:lnTo>
                  <a:cubicBezTo>
                    <a:pt x="601526" y="29806"/>
                    <a:pt x="594699" y="22003"/>
                    <a:pt x="585920" y="17127"/>
                  </a:cubicBezTo>
                  <a:cubicBezTo>
                    <a:pt x="577142" y="12738"/>
                    <a:pt x="566901" y="11274"/>
                    <a:pt x="556660" y="14201"/>
                  </a:cubicBezTo>
                  <a:close/>
                </a:path>
              </a:pathLst>
            </a:custGeom>
            <a:solidFill>
              <a:srgbClr val="000000"/>
            </a:solidFill>
            <a:ln w="4877" cap="flat">
              <a:noFill/>
              <a:prstDash val="solid"/>
              <a:miter/>
            </a:ln>
          </p:spPr>
          <p:txBody>
            <a:bodyPr rtlCol="0" anchor="ctr"/>
            <a:lstStyle/>
            <a:p>
              <a:endParaRPr lang="zh-CN" altLang="en-US"/>
            </a:p>
          </p:txBody>
        </p:sp>
      </p:grpSp>
      <p:grpSp>
        <p:nvGrpSpPr>
          <p:cNvPr id="178" name="组合 177"/>
          <p:cNvGrpSpPr/>
          <p:nvPr/>
        </p:nvGrpSpPr>
        <p:grpSpPr>
          <a:xfrm>
            <a:off x="2538919" y="4906773"/>
            <a:ext cx="9859550" cy="1950251"/>
            <a:chOff x="2538919" y="4906773"/>
            <a:chExt cx="9859550" cy="1950251"/>
          </a:xfrm>
        </p:grpSpPr>
        <p:sp>
          <p:nvSpPr>
            <p:cNvPr id="15" name="文本框 14"/>
            <p:cNvSpPr txBox="1"/>
            <p:nvPr/>
          </p:nvSpPr>
          <p:spPr>
            <a:xfrm>
              <a:off x="10142247" y="6264286"/>
              <a:ext cx="2256222" cy="261610"/>
            </a:xfrm>
            <a:prstGeom prst="rect">
              <a:avLst/>
            </a:prstGeom>
            <a:noFill/>
          </p:spPr>
          <p:txBody>
            <a:bodyPr wrap="square">
              <a:spAutoFit/>
            </a:bodyPr>
            <a:lstStyle/>
            <a:p>
              <a:pPr fontAlgn="ctr"/>
              <a:r>
                <a:rPr lang="en-US" altLang="zh-CN" sz="1100" b="0" i="0" u="none" strike="noStrike" dirty="0">
                  <a:solidFill>
                    <a:srgbClr val="000000"/>
                  </a:solidFill>
                  <a:effectLst/>
                  <a:ea typeface="Gilroy" panose="00000400000000000000" charset="0"/>
                </a:rPr>
                <a:t>www.website.com</a:t>
              </a:r>
            </a:p>
          </p:txBody>
        </p:sp>
        <p:sp>
          <p:nvSpPr>
            <p:cNvPr id="3" name="任意多边形: 形状 2"/>
            <p:cNvSpPr/>
            <p:nvPr/>
          </p:nvSpPr>
          <p:spPr>
            <a:xfrm>
              <a:off x="11581436" y="5524173"/>
              <a:ext cx="74942" cy="74558"/>
            </a:xfrm>
            <a:custGeom>
              <a:avLst/>
              <a:gdLst>
                <a:gd name="connsiteX0" fmla="*/ 41940 w 95097"/>
                <a:gd name="connsiteY0" fmla="*/ 0 h 94610"/>
                <a:gd name="connsiteX1" fmla="*/ 41453 w 95097"/>
                <a:gd name="connsiteY1" fmla="*/ 40965 h 94610"/>
                <a:gd name="connsiteX2" fmla="*/ 0 w 95097"/>
                <a:gd name="connsiteY2" fmla="*/ 40477 h 94610"/>
                <a:gd name="connsiteX3" fmla="*/ 0 w 95097"/>
                <a:gd name="connsiteY3" fmla="*/ 52669 h 94610"/>
                <a:gd name="connsiteX4" fmla="*/ 41453 w 95097"/>
                <a:gd name="connsiteY4" fmla="*/ 53157 h 94610"/>
                <a:gd name="connsiteX5" fmla="*/ 40477 w 95097"/>
                <a:gd name="connsiteY5" fmla="*/ 94610 h 94610"/>
                <a:gd name="connsiteX6" fmla="*/ 53157 w 95097"/>
                <a:gd name="connsiteY6" fmla="*/ 94610 h 94610"/>
                <a:gd name="connsiteX7" fmla="*/ 53645 w 95097"/>
                <a:gd name="connsiteY7" fmla="*/ 53645 h 94610"/>
                <a:gd name="connsiteX8" fmla="*/ 94610 w 95097"/>
                <a:gd name="connsiteY8" fmla="*/ 54132 h 94610"/>
                <a:gd name="connsiteX9" fmla="*/ 95098 w 95097"/>
                <a:gd name="connsiteY9" fmla="*/ 41940 h 94610"/>
                <a:gd name="connsiteX10" fmla="*/ 53645 w 95097"/>
                <a:gd name="connsiteY10" fmla="*/ 40965 h 94610"/>
                <a:gd name="connsiteX11" fmla="*/ 54620 w 95097"/>
                <a:gd name="connsiteY11" fmla="*/ 0 h 9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097" h="94610">
                  <a:moveTo>
                    <a:pt x="41940" y="0"/>
                  </a:moveTo>
                  <a:lnTo>
                    <a:pt x="41453" y="40965"/>
                  </a:lnTo>
                  <a:lnTo>
                    <a:pt x="0" y="40477"/>
                  </a:lnTo>
                  <a:lnTo>
                    <a:pt x="0" y="52669"/>
                  </a:lnTo>
                  <a:lnTo>
                    <a:pt x="41453" y="53157"/>
                  </a:lnTo>
                  <a:lnTo>
                    <a:pt x="40477" y="94610"/>
                  </a:lnTo>
                  <a:lnTo>
                    <a:pt x="53157" y="94610"/>
                  </a:lnTo>
                  <a:lnTo>
                    <a:pt x="53645" y="53645"/>
                  </a:lnTo>
                  <a:lnTo>
                    <a:pt x="94610" y="54132"/>
                  </a:lnTo>
                  <a:lnTo>
                    <a:pt x="95098" y="41940"/>
                  </a:lnTo>
                  <a:lnTo>
                    <a:pt x="53645" y="40965"/>
                  </a:lnTo>
                  <a:lnTo>
                    <a:pt x="54620" y="0"/>
                  </a:lnTo>
                  <a:close/>
                </a:path>
              </a:pathLst>
            </a:custGeom>
            <a:solidFill>
              <a:srgbClr val="1A1A1A"/>
            </a:solidFill>
            <a:ln w="4877" cap="flat">
              <a:noFill/>
              <a:prstDash val="solid"/>
              <a:miter/>
            </a:ln>
          </p:spPr>
          <p:txBody>
            <a:bodyPr rtlCol="0" anchor="ctr"/>
            <a:lstStyle/>
            <a:p>
              <a:endParaRPr lang="zh-CN" altLang="en-US"/>
            </a:p>
          </p:txBody>
        </p:sp>
        <p:grpSp>
          <p:nvGrpSpPr>
            <p:cNvPr id="151" name="组合 150"/>
            <p:cNvGrpSpPr/>
            <p:nvPr/>
          </p:nvGrpSpPr>
          <p:grpSpPr>
            <a:xfrm>
              <a:off x="2538919" y="4906773"/>
              <a:ext cx="9654055" cy="1950251"/>
              <a:chOff x="-1463" y="4393581"/>
              <a:chExt cx="12194438" cy="2463443"/>
            </a:xfrm>
          </p:grpSpPr>
          <p:grpSp>
            <p:nvGrpSpPr>
              <p:cNvPr id="152" name="组合 151"/>
              <p:cNvGrpSpPr/>
              <p:nvPr/>
            </p:nvGrpSpPr>
            <p:grpSpPr>
              <a:xfrm>
                <a:off x="-1463" y="4393581"/>
                <a:ext cx="12194438" cy="2463443"/>
                <a:chOff x="-1463" y="4393581"/>
                <a:chExt cx="12194438" cy="2463443"/>
              </a:xfrm>
            </p:grpSpPr>
            <p:sp>
              <p:nvSpPr>
                <p:cNvPr id="155" name="任意多边形: 形状 154"/>
                <p:cNvSpPr/>
                <p:nvPr/>
              </p:nvSpPr>
              <p:spPr>
                <a:xfrm>
                  <a:off x="0" y="4393581"/>
                  <a:ext cx="12192975" cy="2371759"/>
                </a:xfrm>
                <a:custGeom>
                  <a:avLst/>
                  <a:gdLst>
                    <a:gd name="connsiteX0" fmla="*/ 7391278 w 12192975"/>
                    <a:gd name="connsiteY0" fmla="*/ 1222786 h 2371759"/>
                    <a:gd name="connsiteX1" fmla="*/ 7423465 w 12192975"/>
                    <a:gd name="connsiteY1" fmla="*/ 1222786 h 2371759"/>
                    <a:gd name="connsiteX2" fmla="*/ 7521001 w 12192975"/>
                    <a:gd name="connsiteY2" fmla="*/ 1211569 h 2371759"/>
                    <a:gd name="connsiteX3" fmla="*/ 7577084 w 12192975"/>
                    <a:gd name="connsiteY3" fmla="*/ 1215470 h 2371759"/>
                    <a:gd name="connsiteX4" fmla="*/ 7712659 w 12192975"/>
                    <a:gd name="connsiteY4" fmla="*/ 1091600 h 2371759"/>
                    <a:gd name="connsiteX5" fmla="*/ 7715585 w 12192975"/>
                    <a:gd name="connsiteY5" fmla="*/ 1075994 h 2371759"/>
                    <a:gd name="connsiteX6" fmla="*/ 7632192 w 12192975"/>
                    <a:gd name="connsiteY6" fmla="*/ 903843 h 2371759"/>
                    <a:gd name="connsiteX7" fmla="*/ 7782885 w 12192975"/>
                    <a:gd name="connsiteY7" fmla="*/ 807282 h 2371759"/>
                    <a:gd name="connsiteX8" fmla="*/ 7608296 w 12192975"/>
                    <a:gd name="connsiteY8" fmla="*/ 640983 h 2371759"/>
                    <a:gd name="connsiteX9" fmla="*/ 7719487 w 12192975"/>
                    <a:gd name="connsiteY9" fmla="*/ 119166 h 2371759"/>
                    <a:gd name="connsiteX10" fmla="*/ 8243743 w 12192975"/>
                    <a:gd name="connsiteY10" fmla="*/ 218165 h 2371759"/>
                    <a:gd name="connsiteX11" fmla="*/ 8244231 w 12192975"/>
                    <a:gd name="connsiteY11" fmla="*/ 218652 h 2371759"/>
                    <a:gd name="connsiteX12" fmla="*/ 8492947 w 12192975"/>
                    <a:gd name="connsiteY12" fmla="*/ 405922 h 2371759"/>
                    <a:gd name="connsiteX13" fmla="*/ 8512454 w 12192975"/>
                    <a:gd name="connsiteY13" fmla="*/ 594654 h 2371759"/>
                    <a:gd name="connsiteX14" fmla="*/ 8539764 w 12192975"/>
                    <a:gd name="connsiteY14" fmla="*/ 551738 h 2371759"/>
                    <a:gd name="connsiteX15" fmla="*/ 8542690 w 12192975"/>
                    <a:gd name="connsiteY15" fmla="*/ 531255 h 2371759"/>
                    <a:gd name="connsiteX16" fmla="*/ 8565612 w 12192975"/>
                    <a:gd name="connsiteY16" fmla="*/ 508334 h 2371759"/>
                    <a:gd name="connsiteX17" fmla="*/ 8594385 w 12192975"/>
                    <a:gd name="connsiteY17" fmla="*/ 523452 h 2371759"/>
                    <a:gd name="connsiteX18" fmla="*/ 8602675 w 12192975"/>
                    <a:gd name="connsiteY18" fmla="*/ 579048 h 2371759"/>
                    <a:gd name="connsiteX19" fmla="*/ 8537326 w 12192975"/>
                    <a:gd name="connsiteY19" fmla="*/ 654638 h 2371759"/>
                    <a:gd name="connsiteX20" fmla="*/ 8663148 w 12192975"/>
                    <a:gd name="connsiteY20" fmla="*/ 736081 h 2371759"/>
                    <a:gd name="connsiteX21" fmla="*/ 8692896 w 12192975"/>
                    <a:gd name="connsiteY21" fmla="*/ 734618 h 2371759"/>
                    <a:gd name="connsiteX22" fmla="*/ 8707526 w 12192975"/>
                    <a:gd name="connsiteY22" fmla="*/ 735106 h 2371759"/>
                    <a:gd name="connsiteX23" fmla="*/ 8738738 w 12192975"/>
                    <a:gd name="connsiteY23" fmla="*/ 685362 h 2371759"/>
                    <a:gd name="connsiteX24" fmla="*/ 8914303 w 12192975"/>
                    <a:gd name="connsiteY24" fmla="*/ 590752 h 2371759"/>
                    <a:gd name="connsiteX25" fmla="*/ 8982090 w 12192975"/>
                    <a:gd name="connsiteY25" fmla="*/ 252302 h 2371759"/>
                    <a:gd name="connsiteX26" fmla="*/ 8983553 w 12192975"/>
                    <a:gd name="connsiteY26" fmla="*/ 249864 h 2371759"/>
                    <a:gd name="connsiteX27" fmla="*/ 9133759 w 12192975"/>
                    <a:gd name="connsiteY27" fmla="*/ 208411 h 2371759"/>
                    <a:gd name="connsiteX28" fmla="*/ 9205935 w 12192975"/>
                    <a:gd name="connsiteY28" fmla="*/ 346912 h 2371759"/>
                    <a:gd name="connsiteX29" fmla="*/ 9203985 w 12192975"/>
                    <a:gd name="connsiteY29" fmla="*/ 452739 h 2371759"/>
                    <a:gd name="connsiteX30" fmla="*/ 9220566 w 12192975"/>
                    <a:gd name="connsiteY30" fmla="*/ 425429 h 2371759"/>
                    <a:gd name="connsiteX31" fmla="*/ 9221541 w 12192975"/>
                    <a:gd name="connsiteY31" fmla="*/ 423966 h 2371759"/>
                    <a:gd name="connsiteX32" fmla="*/ 9312250 w 12192975"/>
                    <a:gd name="connsiteY32" fmla="*/ 399094 h 2371759"/>
                    <a:gd name="connsiteX33" fmla="*/ 9355653 w 12192975"/>
                    <a:gd name="connsiteY33" fmla="*/ 482487 h 2371759"/>
                    <a:gd name="connsiteX34" fmla="*/ 9426854 w 12192975"/>
                    <a:gd name="connsiteY34" fmla="*/ 662441 h 2371759"/>
                    <a:gd name="connsiteX35" fmla="*/ 9473184 w 12192975"/>
                    <a:gd name="connsiteY35" fmla="*/ 695116 h 2371759"/>
                    <a:gd name="connsiteX36" fmla="*/ 9501470 w 12192975"/>
                    <a:gd name="connsiteY36" fmla="*/ 778997 h 2371759"/>
                    <a:gd name="connsiteX37" fmla="*/ 9572671 w 12192975"/>
                    <a:gd name="connsiteY37" fmla="*/ 864828 h 2371759"/>
                    <a:gd name="connsiteX38" fmla="*/ 9565356 w 12192975"/>
                    <a:gd name="connsiteY38" fmla="*/ 827277 h 2371759"/>
                    <a:gd name="connsiteX39" fmla="*/ 9619976 w 12192975"/>
                    <a:gd name="connsiteY39" fmla="*/ 685362 h 2371759"/>
                    <a:gd name="connsiteX40" fmla="*/ 9861865 w 12192975"/>
                    <a:gd name="connsiteY40" fmla="*/ 593191 h 2371759"/>
                    <a:gd name="connsiteX41" fmla="*/ 9813585 w 12192975"/>
                    <a:gd name="connsiteY41" fmla="*/ 524915 h 2371759"/>
                    <a:gd name="connsiteX42" fmla="*/ 9821875 w 12192975"/>
                    <a:gd name="connsiteY42" fmla="*/ 469320 h 2371759"/>
                    <a:gd name="connsiteX43" fmla="*/ 9850648 w 12192975"/>
                    <a:gd name="connsiteY43" fmla="*/ 454202 h 2371759"/>
                    <a:gd name="connsiteX44" fmla="*/ 9873569 w 12192975"/>
                    <a:gd name="connsiteY44" fmla="*/ 477123 h 2371759"/>
                    <a:gd name="connsiteX45" fmla="*/ 9876495 w 12192975"/>
                    <a:gd name="connsiteY45" fmla="*/ 497605 h 2371759"/>
                    <a:gd name="connsiteX46" fmla="*/ 9903806 w 12192975"/>
                    <a:gd name="connsiteY46" fmla="*/ 540521 h 2371759"/>
                    <a:gd name="connsiteX47" fmla="*/ 9923313 w 12192975"/>
                    <a:gd name="connsiteY47" fmla="*/ 351789 h 2371759"/>
                    <a:gd name="connsiteX48" fmla="*/ 10172030 w 12192975"/>
                    <a:gd name="connsiteY48" fmla="*/ 164520 h 2371759"/>
                    <a:gd name="connsiteX49" fmla="*/ 10172517 w 12192975"/>
                    <a:gd name="connsiteY49" fmla="*/ 164032 h 2371759"/>
                    <a:gd name="connsiteX50" fmla="*/ 10696773 w 12192975"/>
                    <a:gd name="connsiteY50" fmla="*/ 65033 h 2371759"/>
                    <a:gd name="connsiteX51" fmla="*/ 10857707 w 12192975"/>
                    <a:gd name="connsiteY51" fmla="*/ 292292 h 2371759"/>
                    <a:gd name="connsiteX52" fmla="*/ 10917692 w 12192975"/>
                    <a:gd name="connsiteY52" fmla="*/ 282051 h 2371759"/>
                    <a:gd name="connsiteX53" fmla="*/ 10918180 w 12192975"/>
                    <a:gd name="connsiteY53" fmla="*/ 281563 h 2371759"/>
                    <a:gd name="connsiteX54" fmla="*/ 11442436 w 12192975"/>
                    <a:gd name="connsiteY54" fmla="*/ 182564 h 2371759"/>
                    <a:gd name="connsiteX55" fmla="*/ 11487791 w 12192975"/>
                    <a:gd name="connsiteY55" fmla="*/ 217677 h 2371759"/>
                    <a:gd name="connsiteX56" fmla="*/ 11530218 w 12192975"/>
                    <a:gd name="connsiteY56" fmla="*/ 91856 h 2371759"/>
                    <a:gd name="connsiteX57" fmla="*/ 11691153 w 12192975"/>
                    <a:gd name="connsiteY57" fmla="*/ 88442 h 2371759"/>
                    <a:gd name="connsiteX58" fmla="*/ 11693591 w 12192975"/>
                    <a:gd name="connsiteY58" fmla="*/ 90393 h 2371759"/>
                    <a:gd name="connsiteX59" fmla="*/ 11792591 w 12192975"/>
                    <a:gd name="connsiteY59" fmla="*/ 199633 h 2371759"/>
                    <a:gd name="connsiteX60" fmla="*/ 11814048 w 12192975"/>
                    <a:gd name="connsiteY60" fmla="*/ 153303 h 2371759"/>
                    <a:gd name="connsiteX61" fmla="*/ 11897442 w 12192975"/>
                    <a:gd name="connsiteY61" fmla="*/ 148426 h 2371759"/>
                    <a:gd name="connsiteX62" fmla="*/ 11898904 w 12192975"/>
                    <a:gd name="connsiteY62" fmla="*/ 149402 h 2371759"/>
                    <a:gd name="connsiteX63" fmla="*/ 11983761 w 12192975"/>
                    <a:gd name="connsiteY63" fmla="*/ 399094 h 2371759"/>
                    <a:gd name="connsiteX64" fmla="*/ 12133478 w 12192975"/>
                    <a:gd name="connsiteY64" fmla="*/ 518088 h 2371759"/>
                    <a:gd name="connsiteX65" fmla="*/ 12190050 w 12192975"/>
                    <a:gd name="connsiteY65" fmla="*/ 555639 h 2371759"/>
                    <a:gd name="connsiteX66" fmla="*/ 12192975 w 12192975"/>
                    <a:gd name="connsiteY66" fmla="*/ 555152 h 2371759"/>
                    <a:gd name="connsiteX67" fmla="*/ 12192975 w 12192975"/>
                    <a:gd name="connsiteY67" fmla="*/ 1224248 h 2371759"/>
                    <a:gd name="connsiteX68" fmla="*/ 12192975 w 12192975"/>
                    <a:gd name="connsiteY68" fmla="*/ 1472478 h 2371759"/>
                    <a:gd name="connsiteX69" fmla="*/ 12192975 w 12192975"/>
                    <a:gd name="connsiteY69" fmla="*/ 2371760 h 2371759"/>
                    <a:gd name="connsiteX70" fmla="*/ 0 w 12192975"/>
                    <a:gd name="connsiteY70" fmla="*/ 2371760 h 2371759"/>
                    <a:gd name="connsiteX71" fmla="*/ 0 w 12192975"/>
                    <a:gd name="connsiteY71" fmla="*/ 1471015 h 2371759"/>
                    <a:gd name="connsiteX72" fmla="*/ 0 w 12192975"/>
                    <a:gd name="connsiteY72" fmla="*/ 1222786 h 2371759"/>
                    <a:gd name="connsiteX73" fmla="*/ 0 w 12192975"/>
                    <a:gd name="connsiteY73" fmla="*/ 1095501 h 2371759"/>
                    <a:gd name="connsiteX74" fmla="*/ 7315 w 12192975"/>
                    <a:gd name="connsiteY74" fmla="*/ 1091600 h 2371759"/>
                    <a:gd name="connsiteX75" fmla="*/ 10241 w 12192975"/>
                    <a:gd name="connsiteY75" fmla="*/ 1075994 h 2371759"/>
                    <a:gd name="connsiteX76" fmla="*/ 488 w 12192975"/>
                    <a:gd name="connsiteY76" fmla="*/ 1071605 h 2371759"/>
                    <a:gd name="connsiteX77" fmla="*/ 488 w 12192975"/>
                    <a:gd name="connsiteY77" fmla="*/ 819962 h 2371759"/>
                    <a:gd name="connsiteX78" fmla="*/ 78029 w 12192975"/>
                    <a:gd name="connsiteY78" fmla="*/ 807770 h 2371759"/>
                    <a:gd name="connsiteX79" fmla="*/ 488 w 12192975"/>
                    <a:gd name="connsiteY79" fmla="*/ 748760 h 2371759"/>
                    <a:gd name="connsiteX80" fmla="*/ 488 w 12192975"/>
                    <a:gd name="connsiteY80" fmla="*/ 129407 h 2371759"/>
                    <a:gd name="connsiteX81" fmla="*/ 14630 w 12192975"/>
                    <a:gd name="connsiteY81" fmla="*/ 119653 h 2371759"/>
                    <a:gd name="connsiteX82" fmla="*/ 538886 w 12192975"/>
                    <a:gd name="connsiteY82" fmla="*/ 218652 h 2371759"/>
                    <a:gd name="connsiteX83" fmla="*/ 539374 w 12192975"/>
                    <a:gd name="connsiteY83" fmla="*/ 219140 h 2371759"/>
                    <a:gd name="connsiteX84" fmla="*/ 788091 w 12192975"/>
                    <a:gd name="connsiteY84" fmla="*/ 406409 h 2371759"/>
                    <a:gd name="connsiteX85" fmla="*/ 807598 w 12192975"/>
                    <a:gd name="connsiteY85" fmla="*/ 595141 h 2371759"/>
                    <a:gd name="connsiteX86" fmla="*/ 834908 w 12192975"/>
                    <a:gd name="connsiteY86" fmla="*/ 552226 h 2371759"/>
                    <a:gd name="connsiteX87" fmla="*/ 837834 w 12192975"/>
                    <a:gd name="connsiteY87" fmla="*/ 531743 h 2371759"/>
                    <a:gd name="connsiteX88" fmla="*/ 860755 w 12192975"/>
                    <a:gd name="connsiteY88" fmla="*/ 508822 h 2371759"/>
                    <a:gd name="connsiteX89" fmla="*/ 889528 w 12192975"/>
                    <a:gd name="connsiteY89" fmla="*/ 523940 h 2371759"/>
                    <a:gd name="connsiteX90" fmla="*/ 897819 w 12192975"/>
                    <a:gd name="connsiteY90" fmla="*/ 579536 h 2371759"/>
                    <a:gd name="connsiteX91" fmla="*/ 832470 w 12192975"/>
                    <a:gd name="connsiteY91" fmla="*/ 655126 h 2371759"/>
                    <a:gd name="connsiteX92" fmla="*/ 958291 w 12192975"/>
                    <a:gd name="connsiteY92" fmla="*/ 736568 h 2371759"/>
                    <a:gd name="connsiteX93" fmla="*/ 988040 w 12192975"/>
                    <a:gd name="connsiteY93" fmla="*/ 735106 h 2371759"/>
                    <a:gd name="connsiteX94" fmla="*/ 1002670 w 12192975"/>
                    <a:gd name="connsiteY94" fmla="*/ 735593 h 2371759"/>
                    <a:gd name="connsiteX95" fmla="*/ 1033882 w 12192975"/>
                    <a:gd name="connsiteY95" fmla="*/ 685850 h 2371759"/>
                    <a:gd name="connsiteX96" fmla="*/ 1209446 w 12192975"/>
                    <a:gd name="connsiteY96" fmla="*/ 591240 h 2371759"/>
                    <a:gd name="connsiteX97" fmla="*/ 1277234 w 12192975"/>
                    <a:gd name="connsiteY97" fmla="*/ 252790 h 2371759"/>
                    <a:gd name="connsiteX98" fmla="*/ 1278697 w 12192975"/>
                    <a:gd name="connsiteY98" fmla="*/ 250352 h 2371759"/>
                    <a:gd name="connsiteX99" fmla="*/ 1428902 w 12192975"/>
                    <a:gd name="connsiteY99" fmla="*/ 208899 h 2371759"/>
                    <a:gd name="connsiteX100" fmla="*/ 1501079 w 12192975"/>
                    <a:gd name="connsiteY100" fmla="*/ 347400 h 2371759"/>
                    <a:gd name="connsiteX101" fmla="*/ 1499128 w 12192975"/>
                    <a:gd name="connsiteY101" fmla="*/ 453226 h 2371759"/>
                    <a:gd name="connsiteX102" fmla="*/ 1515709 w 12192975"/>
                    <a:gd name="connsiteY102" fmla="*/ 425916 h 2371759"/>
                    <a:gd name="connsiteX103" fmla="*/ 1516685 w 12192975"/>
                    <a:gd name="connsiteY103" fmla="*/ 424453 h 2371759"/>
                    <a:gd name="connsiteX104" fmla="*/ 1607393 w 12192975"/>
                    <a:gd name="connsiteY104" fmla="*/ 399582 h 2371759"/>
                    <a:gd name="connsiteX105" fmla="*/ 1650797 w 12192975"/>
                    <a:gd name="connsiteY105" fmla="*/ 482975 h 2371759"/>
                    <a:gd name="connsiteX106" fmla="*/ 1685910 w 12192975"/>
                    <a:gd name="connsiteY106" fmla="*/ 629279 h 2371759"/>
                    <a:gd name="connsiteX107" fmla="*/ 1760525 w 12192975"/>
                    <a:gd name="connsiteY107" fmla="*/ 600994 h 2371759"/>
                    <a:gd name="connsiteX108" fmla="*/ 1695176 w 12192975"/>
                    <a:gd name="connsiteY108" fmla="*/ 525403 h 2371759"/>
                    <a:gd name="connsiteX109" fmla="*/ 1703466 w 12192975"/>
                    <a:gd name="connsiteY109" fmla="*/ 469808 h 2371759"/>
                    <a:gd name="connsiteX110" fmla="*/ 1732239 w 12192975"/>
                    <a:gd name="connsiteY110" fmla="*/ 454690 h 2371759"/>
                    <a:gd name="connsiteX111" fmla="*/ 1755160 w 12192975"/>
                    <a:gd name="connsiteY111" fmla="*/ 477610 h 2371759"/>
                    <a:gd name="connsiteX112" fmla="*/ 1758086 w 12192975"/>
                    <a:gd name="connsiteY112" fmla="*/ 498093 h 2371759"/>
                    <a:gd name="connsiteX113" fmla="*/ 1785397 w 12192975"/>
                    <a:gd name="connsiteY113" fmla="*/ 541009 h 2371759"/>
                    <a:gd name="connsiteX114" fmla="*/ 1804904 w 12192975"/>
                    <a:gd name="connsiteY114" fmla="*/ 352277 h 2371759"/>
                    <a:gd name="connsiteX115" fmla="*/ 2053621 w 12192975"/>
                    <a:gd name="connsiteY115" fmla="*/ 165008 h 2371759"/>
                    <a:gd name="connsiteX116" fmla="*/ 2054108 w 12192975"/>
                    <a:gd name="connsiteY116" fmla="*/ 164520 h 2371759"/>
                    <a:gd name="connsiteX117" fmla="*/ 2578364 w 12192975"/>
                    <a:gd name="connsiteY117" fmla="*/ 65521 h 2371759"/>
                    <a:gd name="connsiteX118" fmla="*/ 2739299 w 12192975"/>
                    <a:gd name="connsiteY118" fmla="*/ 292780 h 2371759"/>
                    <a:gd name="connsiteX119" fmla="*/ 2799283 w 12192975"/>
                    <a:gd name="connsiteY119" fmla="*/ 282538 h 2371759"/>
                    <a:gd name="connsiteX120" fmla="*/ 2799771 w 12192975"/>
                    <a:gd name="connsiteY120" fmla="*/ 282051 h 2371759"/>
                    <a:gd name="connsiteX121" fmla="*/ 3324027 w 12192975"/>
                    <a:gd name="connsiteY121" fmla="*/ 183052 h 2371759"/>
                    <a:gd name="connsiteX122" fmla="*/ 3369381 w 12192975"/>
                    <a:gd name="connsiteY122" fmla="*/ 218165 h 2371759"/>
                    <a:gd name="connsiteX123" fmla="*/ 3411809 w 12192975"/>
                    <a:gd name="connsiteY123" fmla="*/ 92343 h 2371759"/>
                    <a:gd name="connsiteX124" fmla="*/ 3572744 w 12192975"/>
                    <a:gd name="connsiteY124" fmla="*/ 88930 h 2371759"/>
                    <a:gd name="connsiteX125" fmla="*/ 3575182 w 12192975"/>
                    <a:gd name="connsiteY125" fmla="*/ 90880 h 2371759"/>
                    <a:gd name="connsiteX126" fmla="*/ 3674181 w 12192975"/>
                    <a:gd name="connsiteY126" fmla="*/ 200121 h 2371759"/>
                    <a:gd name="connsiteX127" fmla="*/ 3695639 w 12192975"/>
                    <a:gd name="connsiteY127" fmla="*/ 153791 h 2371759"/>
                    <a:gd name="connsiteX128" fmla="*/ 3779033 w 12192975"/>
                    <a:gd name="connsiteY128" fmla="*/ 148914 h 2371759"/>
                    <a:gd name="connsiteX129" fmla="*/ 3780496 w 12192975"/>
                    <a:gd name="connsiteY129" fmla="*/ 149890 h 2371759"/>
                    <a:gd name="connsiteX130" fmla="*/ 3865352 w 12192975"/>
                    <a:gd name="connsiteY130" fmla="*/ 399582 h 2371759"/>
                    <a:gd name="connsiteX131" fmla="*/ 4015070 w 12192975"/>
                    <a:gd name="connsiteY131" fmla="*/ 518576 h 2371759"/>
                    <a:gd name="connsiteX132" fmla="*/ 4071641 w 12192975"/>
                    <a:gd name="connsiteY132" fmla="*/ 556127 h 2371759"/>
                    <a:gd name="connsiteX133" fmla="*/ 4123822 w 12192975"/>
                    <a:gd name="connsiteY133" fmla="*/ 570270 h 2371759"/>
                    <a:gd name="connsiteX134" fmla="*/ 4177955 w 12192975"/>
                    <a:gd name="connsiteY134" fmla="*/ 620013 h 2371759"/>
                    <a:gd name="connsiteX135" fmla="*/ 4229649 w 12192975"/>
                    <a:gd name="connsiteY135" fmla="*/ 626353 h 2371759"/>
                    <a:gd name="connsiteX136" fmla="*/ 4229649 w 12192975"/>
                    <a:gd name="connsiteY136" fmla="*/ 626353 h 2371759"/>
                    <a:gd name="connsiteX137" fmla="*/ 4232087 w 12192975"/>
                    <a:gd name="connsiteY137" fmla="*/ 689264 h 2371759"/>
                    <a:gd name="connsiteX138" fmla="*/ 4203802 w 12192975"/>
                    <a:gd name="connsiteY138" fmla="*/ 719988 h 2371759"/>
                    <a:gd name="connsiteX139" fmla="*/ 4209166 w 12192975"/>
                    <a:gd name="connsiteY139" fmla="*/ 1098427 h 2371759"/>
                    <a:gd name="connsiteX140" fmla="*/ 4317431 w 12192975"/>
                    <a:gd name="connsiteY140" fmla="*/ 1084284 h 2371759"/>
                    <a:gd name="connsiteX141" fmla="*/ 4530547 w 12192975"/>
                    <a:gd name="connsiteY141" fmla="*/ 1141831 h 2371759"/>
                    <a:gd name="connsiteX142" fmla="*/ 4601261 w 12192975"/>
                    <a:gd name="connsiteY142" fmla="*/ 1092575 h 2371759"/>
                    <a:gd name="connsiteX143" fmla="*/ 4604187 w 12192975"/>
                    <a:gd name="connsiteY143" fmla="*/ 1076969 h 2371759"/>
                    <a:gd name="connsiteX144" fmla="*/ 4520794 w 12192975"/>
                    <a:gd name="connsiteY144" fmla="*/ 904818 h 2371759"/>
                    <a:gd name="connsiteX145" fmla="*/ 4671487 w 12192975"/>
                    <a:gd name="connsiteY145" fmla="*/ 808258 h 2371759"/>
                    <a:gd name="connsiteX146" fmla="*/ 4496897 w 12192975"/>
                    <a:gd name="connsiteY146" fmla="*/ 641959 h 2371759"/>
                    <a:gd name="connsiteX147" fmla="*/ 4608089 w 12192975"/>
                    <a:gd name="connsiteY147" fmla="*/ 120141 h 2371759"/>
                    <a:gd name="connsiteX148" fmla="*/ 5132345 w 12192975"/>
                    <a:gd name="connsiteY148" fmla="*/ 219140 h 2371759"/>
                    <a:gd name="connsiteX149" fmla="*/ 5132832 w 12192975"/>
                    <a:gd name="connsiteY149" fmla="*/ 219628 h 2371759"/>
                    <a:gd name="connsiteX150" fmla="*/ 5381549 w 12192975"/>
                    <a:gd name="connsiteY150" fmla="*/ 406897 h 2371759"/>
                    <a:gd name="connsiteX151" fmla="*/ 5393741 w 12192975"/>
                    <a:gd name="connsiteY151" fmla="*/ 653663 h 2371759"/>
                    <a:gd name="connsiteX152" fmla="*/ 5530779 w 12192975"/>
                    <a:gd name="connsiteY152" fmla="*/ 710234 h 2371759"/>
                    <a:gd name="connsiteX153" fmla="*/ 5546385 w 12192975"/>
                    <a:gd name="connsiteY153" fmla="*/ 695604 h 2371759"/>
                    <a:gd name="connsiteX154" fmla="*/ 5592715 w 12192975"/>
                    <a:gd name="connsiteY154" fmla="*/ 662929 h 2371759"/>
                    <a:gd name="connsiteX155" fmla="*/ 5663916 w 12192975"/>
                    <a:gd name="connsiteY155" fmla="*/ 482975 h 2371759"/>
                    <a:gd name="connsiteX156" fmla="*/ 5707320 w 12192975"/>
                    <a:gd name="connsiteY156" fmla="*/ 399582 h 2371759"/>
                    <a:gd name="connsiteX157" fmla="*/ 5798028 w 12192975"/>
                    <a:gd name="connsiteY157" fmla="*/ 424453 h 2371759"/>
                    <a:gd name="connsiteX158" fmla="*/ 5799003 w 12192975"/>
                    <a:gd name="connsiteY158" fmla="*/ 425916 h 2371759"/>
                    <a:gd name="connsiteX159" fmla="*/ 5815584 w 12192975"/>
                    <a:gd name="connsiteY159" fmla="*/ 453226 h 2371759"/>
                    <a:gd name="connsiteX160" fmla="*/ 5813633 w 12192975"/>
                    <a:gd name="connsiteY160" fmla="*/ 347400 h 2371759"/>
                    <a:gd name="connsiteX161" fmla="*/ 5885810 w 12192975"/>
                    <a:gd name="connsiteY161" fmla="*/ 208899 h 2371759"/>
                    <a:gd name="connsiteX162" fmla="*/ 6036015 w 12192975"/>
                    <a:gd name="connsiteY162" fmla="*/ 250352 h 2371759"/>
                    <a:gd name="connsiteX163" fmla="*/ 6037479 w 12192975"/>
                    <a:gd name="connsiteY163" fmla="*/ 252790 h 2371759"/>
                    <a:gd name="connsiteX164" fmla="*/ 6105266 w 12192975"/>
                    <a:gd name="connsiteY164" fmla="*/ 591240 h 2371759"/>
                    <a:gd name="connsiteX165" fmla="*/ 6280831 w 12192975"/>
                    <a:gd name="connsiteY165" fmla="*/ 685850 h 2371759"/>
                    <a:gd name="connsiteX166" fmla="*/ 6335451 w 12192975"/>
                    <a:gd name="connsiteY166" fmla="*/ 827765 h 2371759"/>
                    <a:gd name="connsiteX167" fmla="*/ 6324722 w 12192975"/>
                    <a:gd name="connsiteY167" fmla="*/ 871168 h 2371759"/>
                    <a:gd name="connsiteX168" fmla="*/ 6347155 w 12192975"/>
                    <a:gd name="connsiteY168" fmla="*/ 873119 h 2371759"/>
                    <a:gd name="connsiteX169" fmla="*/ 6390072 w 12192975"/>
                    <a:gd name="connsiteY169" fmla="*/ 708283 h 2371759"/>
                    <a:gd name="connsiteX170" fmla="*/ 6361786 w 12192975"/>
                    <a:gd name="connsiteY170" fmla="*/ 677559 h 2371759"/>
                    <a:gd name="connsiteX171" fmla="*/ 6364224 w 12192975"/>
                    <a:gd name="connsiteY171" fmla="*/ 614648 h 2371759"/>
                    <a:gd name="connsiteX172" fmla="*/ 6364224 w 12192975"/>
                    <a:gd name="connsiteY172" fmla="*/ 614648 h 2371759"/>
                    <a:gd name="connsiteX173" fmla="*/ 6415918 w 12192975"/>
                    <a:gd name="connsiteY173" fmla="*/ 608309 h 2371759"/>
                    <a:gd name="connsiteX174" fmla="*/ 6470051 w 12192975"/>
                    <a:gd name="connsiteY174" fmla="*/ 558565 h 2371759"/>
                    <a:gd name="connsiteX175" fmla="*/ 6522233 w 12192975"/>
                    <a:gd name="connsiteY175" fmla="*/ 544423 h 2371759"/>
                    <a:gd name="connsiteX176" fmla="*/ 6578803 w 12192975"/>
                    <a:gd name="connsiteY176" fmla="*/ 506871 h 2371759"/>
                    <a:gd name="connsiteX177" fmla="*/ 6728521 w 12192975"/>
                    <a:gd name="connsiteY177" fmla="*/ 387877 h 2371759"/>
                    <a:gd name="connsiteX178" fmla="*/ 6813377 w 12192975"/>
                    <a:gd name="connsiteY178" fmla="*/ 138185 h 2371759"/>
                    <a:gd name="connsiteX179" fmla="*/ 6814841 w 12192975"/>
                    <a:gd name="connsiteY179" fmla="*/ 137210 h 2371759"/>
                    <a:gd name="connsiteX180" fmla="*/ 6898234 w 12192975"/>
                    <a:gd name="connsiteY180" fmla="*/ 142087 h 2371759"/>
                    <a:gd name="connsiteX181" fmla="*/ 6919692 w 12192975"/>
                    <a:gd name="connsiteY181" fmla="*/ 188416 h 2371759"/>
                    <a:gd name="connsiteX182" fmla="*/ 7018691 w 12192975"/>
                    <a:gd name="connsiteY182" fmla="*/ 79176 h 2371759"/>
                    <a:gd name="connsiteX183" fmla="*/ 7021129 w 12192975"/>
                    <a:gd name="connsiteY183" fmla="*/ 77225 h 2371759"/>
                    <a:gd name="connsiteX184" fmla="*/ 7182063 w 12192975"/>
                    <a:gd name="connsiteY184" fmla="*/ 80639 h 2371759"/>
                    <a:gd name="connsiteX185" fmla="*/ 7212300 w 12192975"/>
                    <a:gd name="connsiteY185" fmla="*/ 239135 h 2371759"/>
                    <a:gd name="connsiteX186" fmla="*/ 7240097 w 12192975"/>
                    <a:gd name="connsiteY186" fmla="*/ 569294 h 2371759"/>
                    <a:gd name="connsiteX187" fmla="*/ 7299595 w 12192975"/>
                    <a:gd name="connsiteY187" fmla="*/ 645372 h 2371759"/>
                    <a:gd name="connsiteX188" fmla="*/ 7304472 w 12192975"/>
                    <a:gd name="connsiteY188" fmla="*/ 797041 h 2371759"/>
                    <a:gd name="connsiteX189" fmla="*/ 7303983 w 12192975"/>
                    <a:gd name="connsiteY189" fmla="*/ 797528 h 2371759"/>
                    <a:gd name="connsiteX190" fmla="*/ 7341048 w 12192975"/>
                    <a:gd name="connsiteY190" fmla="*/ 1026250 h 2371759"/>
                    <a:gd name="connsiteX191" fmla="*/ 7286915 w 12192975"/>
                    <a:gd name="connsiteY191" fmla="*/ 1107693 h 2371759"/>
                    <a:gd name="connsiteX192" fmla="*/ 7333244 w 12192975"/>
                    <a:gd name="connsiteY192" fmla="*/ 1152560 h 2371759"/>
                    <a:gd name="connsiteX193" fmla="*/ 7391278 w 12192975"/>
                    <a:gd name="connsiteY193" fmla="*/ 1222786 h 2371759"/>
                    <a:gd name="connsiteX194" fmla="*/ 7391278 w 12192975"/>
                    <a:gd name="connsiteY194" fmla="*/ 1222786 h 2371759"/>
                    <a:gd name="connsiteX195" fmla="*/ 9574134 w 12192975"/>
                    <a:gd name="connsiteY195" fmla="*/ 868242 h 2371759"/>
                    <a:gd name="connsiteX196" fmla="*/ 9575109 w 12192975"/>
                    <a:gd name="connsiteY196" fmla="*/ 869705 h 2371759"/>
                    <a:gd name="connsiteX197" fmla="*/ 9575109 w 12192975"/>
                    <a:gd name="connsiteY197" fmla="*/ 869705 h 2371759"/>
                    <a:gd name="connsiteX198" fmla="*/ 9574134 w 12192975"/>
                    <a:gd name="connsiteY198" fmla="*/ 868242 h 2371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12192975" h="2371759">
                      <a:moveTo>
                        <a:pt x="7391278" y="1222786"/>
                      </a:moveTo>
                      <a:lnTo>
                        <a:pt x="7423465" y="1222786"/>
                      </a:lnTo>
                      <a:cubicBezTo>
                        <a:pt x="7454677" y="1215470"/>
                        <a:pt x="7487352" y="1211569"/>
                        <a:pt x="7521001" y="1211569"/>
                      </a:cubicBezTo>
                      <a:cubicBezTo>
                        <a:pt x="7540021" y="1211569"/>
                        <a:pt x="7559040" y="1213032"/>
                        <a:pt x="7577084" y="1215470"/>
                      </a:cubicBezTo>
                      <a:cubicBezTo>
                        <a:pt x="7608783" y="1164752"/>
                        <a:pt x="7655601" y="1122811"/>
                        <a:pt x="7712659" y="1091600"/>
                      </a:cubicBezTo>
                      <a:cubicBezTo>
                        <a:pt x="7713635" y="1086235"/>
                        <a:pt x="7714123" y="1081358"/>
                        <a:pt x="7715585" y="1075994"/>
                      </a:cubicBezTo>
                      <a:cubicBezTo>
                        <a:pt x="7647310" y="1050147"/>
                        <a:pt x="7610247" y="974556"/>
                        <a:pt x="7632192" y="903843"/>
                      </a:cubicBezTo>
                      <a:cubicBezTo>
                        <a:pt x="7652675" y="838494"/>
                        <a:pt x="7717049" y="798992"/>
                        <a:pt x="7782885" y="807282"/>
                      </a:cubicBezTo>
                      <a:cubicBezTo>
                        <a:pt x="7709733" y="758026"/>
                        <a:pt x="7646823" y="698530"/>
                        <a:pt x="7608296" y="640983"/>
                      </a:cubicBezTo>
                      <a:cubicBezTo>
                        <a:pt x="7494179" y="469808"/>
                        <a:pt x="7543922" y="236209"/>
                        <a:pt x="7719487" y="119166"/>
                      </a:cubicBezTo>
                      <a:cubicBezTo>
                        <a:pt x="7895052" y="2122"/>
                        <a:pt x="8129626" y="46501"/>
                        <a:pt x="8243743" y="218165"/>
                      </a:cubicBezTo>
                      <a:lnTo>
                        <a:pt x="8244231" y="218652"/>
                      </a:lnTo>
                      <a:cubicBezTo>
                        <a:pt x="8354934" y="225968"/>
                        <a:pt x="8455396" y="296681"/>
                        <a:pt x="8492947" y="405922"/>
                      </a:cubicBezTo>
                      <a:cubicBezTo>
                        <a:pt x="8510504" y="457128"/>
                        <a:pt x="8517331" y="525403"/>
                        <a:pt x="8512454" y="594654"/>
                      </a:cubicBezTo>
                      <a:cubicBezTo>
                        <a:pt x="8526597" y="584900"/>
                        <a:pt x="8536838" y="569782"/>
                        <a:pt x="8539764" y="551738"/>
                      </a:cubicBezTo>
                      <a:lnTo>
                        <a:pt x="8542690" y="531255"/>
                      </a:lnTo>
                      <a:cubicBezTo>
                        <a:pt x="8544641" y="519551"/>
                        <a:pt x="8553420" y="510285"/>
                        <a:pt x="8565612" y="508334"/>
                      </a:cubicBezTo>
                      <a:cubicBezTo>
                        <a:pt x="8577804" y="506384"/>
                        <a:pt x="8589020" y="512236"/>
                        <a:pt x="8594385" y="523452"/>
                      </a:cubicBezTo>
                      <a:cubicBezTo>
                        <a:pt x="8602675" y="540034"/>
                        <a:pt x="8606089" y="559053"/>
                        <a:pt x="8602675" y="579048"/>
                      </a:cubicBezTo>
                      <a:cubicBezTo>
                        <a:pt x="8596823" y="615624"/>
                        <a:pt x="8570488" y="644397"/>
                        <a:pt x="8537326" y="654638"/>
                      </a:cubicBezTo>
                      <a:cubicBezTo>
                        <a:pt x="8589996" y="661954"/>
                        <a:pt x="8635838" y="692677"/>
                        <a:pt x="8663148" y="736081"/>
                      </a:cubicBezTo>
                      <a:cubicBezTo>
                        <a:pt x="8672901" y="735106"/>
                        <a:pt x="8682655" y="734618"/>
                        <a:pt x="8692896" y="734618"/>
                      </a:cubicBezTo>
                      <a:cubicBezTo>
                        <a:pt x="8697773" y="734618"/>
                        <a:pt x="8702650" y="734618"/>
                        <a:pt x="8707526" y="735106"/>
                      </a:cubicBezTo>
                      <a:cubicBezTo>
                        <a:pt x="8715817" y="717549"/>
                        <a:pt x="8726058" y="700968"/>
                        <a:pt x="8738738" y="685362"/>
                      </a:cubicBezTo>
                      <a:cubicBezTo>
                        <a:pt x="8783604" y="628791"/>
                        <a:pt x="8847490" y="596604"/>
                        <a:pt x="8914303" y="590752"/>
                      </a:cubicBezTo>
                      <a:cubicBezTo>
                        <a:pt x="8888943" y="477610"/>
                        <a:pt x="8909914" y="354715"/>
                        <a:pt x="8982090" y="252302"/>
                      </a:cubicBezTo>
                      <a:cubicBezTo>
                        <a:pt x="8982578" y="251327"/>
                        <a:pt x="8983066" y="250839"/>
                        <a:pt x="8983553" y="249864"/>
                      </a:cubicBezTo>
                      <a:cubicBezTo>
                        <a:pt x="9018178" y="201584"/>
                        <a:pt x="9079626" y="184515"/>
                        <a:pt x="9133759" y="208411"/>
                      </a:cubicBezTo>
                      <a:cubicBezTo>
                        <a:pt x="9187891" y="231820"/>
                        <a:pt x="9217640" y="288878"/>
                        <a:pt x="9205935" y="346912"/>
                      </a:cubicBezTo>
                      <a:cubicBezTo>
                        <a:pt x="9198620" y="382025"/>
                        <a:pt x="9198132" y="418114"/>
                        <a:pt x="9203985" y="452739"/>
                      </a:cubicBezTo>
                      <a:cubicBezTo>
                        <a:pt x="9208862" y="443473"/>
                        <a:pt x="9214714" y="434207"/>
                        <a:pt x="9220566" y="425429"/>
                      </a:cubicBezTo>
                      <a:cubicBezTo>
                        <a:pt x="9221054" y="424941"/>
                        <a:pt x="9221054" y="424453"/>
                        <a:pt x="9221541" y="423966"/>
                      </a:cubicBezTo>
                      <a:cubicBezTo>
                        <a:pt x="9242511" y="394705"/>
                        <a:pt x="9279575" y="384464"/>
                        <a:pt x="9312250" y="399094"/>
                      </a:cubicBezTo>
                      <a:cubicBezTo>
                        <a:pt x="9344924" y="413237"/>
                        <a:pt x="9362968" y="447862"/>
                        <a:pt x="9355653" y="482487"/>
                      </a:cubicBezTo>
                      <a:cubicBezTo>
                        <a:pt x="9341998" y="549299"/>
                        <a:pt x="9367845" y="620988"/>
                        <a:pt x="9426854" y="662441"/>
                      </a:cubicBezTo>
                      <a:lnTo>
                        <a:pt x="9473184" y="695116"/>
                      </a:lnTo>
                      <a:cubicBezTo>
                        <a:pt x="9500494" y="714135"/>
                        <a:pt x="9511223" y="747298"/>
                        <a:pt x="9501470" y="778997"/>
                      </a:cubicBezTo>
                      <a:cubicBezTo>
                        <a:pt x="9530242" y="802405"/>
                        <a:pt x="9554626" y="831666"/>
                        <a:pt x="9572671" y="864828"/>
                      </a:cubicBezTo>
                      <a:cubicBezTo>
                        <a:pt x="9567306" y="853612"/>
                        <a:pt x="9564380" y="840932"/>
                        <a:pt x="9565356" y="827277"/>
                      </a:cubicBezTo>
                      <a:cubicBezTo>
                        <a:pt x="9568282" y="777046"/>
                        <a:pt x="9586326" y="727303"/>
                        <a:pt x="9619976" y="685362"/>
                      </a:cubicBezTo>
                      <a:cubicBezTo>
                        <a:pt x="9679960" y="610259"/>
                        <a:pt x="9773595" y="578073"/>
                        <a:pt x="9861865" y="593191"/>
                      </a:cubicBezTo>
                      <a:cubicBezTo>
                        <a:pt x="9836993" y="579536"/>
                        <a:pt x="9818462" y="555152"/>
                        <a:pt x="9813585" y="524915"/>
                      </a:cubicBezTo>
                      <a:cubicBezTo>
                        <a:pt x="9810658" y="505408"/>
                        <a:pt x="9814072" y="485901"/>
                        <a:pt x="9821875" y="469320"/>
                      </a:cubicBezTo>
                      <a:cubicBezTo>
                        <a:pt x="9827240" y="458591"/>
                        <a:pt x="9838456" y="452739"/>
                        <a:pt x="9850648" y="454202"/>
                      </a:cubicBezTo>
                      <a:cubicBezTo>
                        <a:pt x="9862840" y="456153"/>
                        <a:pt x="9871618" y="464931"/>
                        <a:pt x="9873569" y="477123"/>
                      </a:cubicBezTo>
                      <a:lnTo>
                        <a:pt x="9876495" y="497605"/>
                      </a:lnTo>
                      <a:cubicBezTo>
                        <a:pt x="9879422" y="515650"/>
                        <a:pt x="9889663" y="530768"/>
                        <a:pt x="9903806" y="540521"/>
                      </a:cubicBezTo>
                      <a:cubicBezTo>
                        <a:pt x="9898929" y="471271"/>
                        <a:pt x="9905756" y="402995"/>
                        <a:pt x="9923313" y="351789"/>
                      </a:cubicBezTo>
                      <a:cubicBezTo>
                        <a:pt x="9960864" y="242549"/>
                        <a:pt x="10061327" y="171835"/>
                        <a:pt x="10172030" y="164520"/>
                      </a:cubicBezTo>
                      <a:lnTo>
                        <a:pt x="10172517" y="164032"/>
                      </a:lnTo>
                      <a:cubicBezTo>
                        <a:pt x="10286634" y="-7143"/>
                        <a:pt x="10521208" y="-51522"/>
                        <a:pt x="10696773" y="65033"/>
                      </a:cubicBezTo>
                      <a:cubicBezTo>
                        <a:pt x="10780166" y="120629"/>
                        <a:pt x="10835274" y="203047"/>
                        <a:pt x="10857707" y="292292"/>
                      </a:cubicBezTo>
                      <a:cubicBezTo>
                        <a:pt x="10877214" y="286928"/>
                        <a:pt x="10897210" y="283514"/>
                        <a:pt x="10917692" y="282051"/>
                      </a:cubicBezTo>
                      <a:lnTo>
                        <a:pt x="10918180" y="281563"/>
                      </a:lnTo>
                      <a:cubicBezTo>
                        <a:pt x="11032297" y="110387"/>
                        <a:pt x="11266871" y="66009"/>
                        <a:pt x="11442436" y="182564"/>
                      </a:cubicBezTo>
                      <a:cubicBezTo>
                        <a:pt x="11458530" y="193293"/>
                        <a:pt x="11473647" y="204997"/>
                        <a:pt x="11487791" y="217677"/>
                      </a:cubicBezTo>
                      <a:cubicBezTo>
                        <a:pt x="11477061" y="171835"/>
                        <a:pt x="11492667" y="123555"/>
                        <a:pt x="11530218" y="91856"/>
                      </a:cubicBezTo>
                      <a:cubicBezTo>
                        <a:pt x="11577035" y="52354"/>
                        <a:pt x="11642872" y="50890"/>
                        <a:pt x="11691153" y="88442"/>
                      </a:cubicBezTo>
                      <a:cubicBezTo>
                        <a:pt x="11692128" y="88930"/>
                        <a:pt x="11692616" y="89417"/>
                        <a:pt x="11693591" y="90393"/>
                      </a:cubicBezTo>
                      <a:cubicBezTo>
                        <a:pt x="11733581" y="121604"/>
                        <a:pt x="11766743" y="158668"/>
                        <a:pt x="11792591" y="199633"/>
                      </a:cubicBezTo>
                      <a:cubicBezTo>
                        <a:pt x="11793078" y="182564"/>
                        <a:pt x="11800881" y="165495"/>
                        <a:pt x="11814048" y="153303"/>
                      </a:cubicBezTo>
                      <a:cubicBezTo>
                        <a:pt x="11837457" y="131845"/>
                        <a:pt x="11871594" y="129895"/>
                        <a:pt x="11897442" y="148426"/>
                      </a:cubicBezTo>
                      <a:cubicBezTo>
                        <a:pt x="11897929" y="148914"/>
                        <a:pt x="11898417" y="148914"/>
                        <a:pt x="11898904" y="149402"/>
                      </a:cubicBezTo>
                      <a:cubicBezTo>
                        <a:pt x="11979371" y="207923"/>
                        <a:pt x="12010583" y="308873"/>
                        <a:pt x="11983761" y="399094"/>
                      </a:cubicBezTo>
                      <a:cubicBezTo>
                        <a:pt x="12043746" y="419577"/>
                        <a:pt x="12096902" y="460542"/>
                        <a:pt x="12133478" y="518088"/>
                      </a:cubicBezTo>
                      <a:cubicBezTo>
                        <a:pt x="12152986" y="528817"/>
                        <a:pt x="12172005" y="541497"/>
                        <a:pt x="12190050" y="555639"/>
                      </a:cubicBezTo>
                      <a:lnTo>
                        <a:pt x="12192975" y="555152"/>
                      </a:lnTo>
                      <a:lnTo>
                        <a:pt x="12192975" y="1224248"/>
                      </a:lnTo>
                      <a:lnTo>
                        <a:pt x="12192975" y="1472478"/>
                      </a:lnTo>
                      <a:lnTo>
                        <a:pt x="12192975" y="2371760"/>
                      </a:lnTo>
                      <a:lnTo>
                        <a:pt x="0" y="2371760"/>
                      </a:lnTo>
                      <a:lnTo>
                        <a:pt x="0" y="1471015"/>
                      </a:lnTo>
                      <a:lnTo>
                        <a:pt x="0" y="1222786"/>
                      </a:lnTo>
                      <a:lnTo>
                        <a:pt x="0" y="1095501"/>
                      </a:lnTo>
                      <a:lnTo>
                        <a:pt x="7315" y="1091600"/>
                      </a:lnTo>
                      <a:cubicBezTo>
                        <a:pt x="8291" y="1086235"/>
                        <a:pt x="8778" y="1081358"/>
                        <a:pt x="10241" y="1075994"/>
                      </a:cubicBezTo>
                      <a:cubicBezTo>
                        <a:pt x="6828" y="1074531"/>
                        <a:pt x="3414" y="1073068"/>
                        <a:pt x="488" y="1071605"/>
                      </a:cubicBezTo>
                      <a:lnTo>
                        <a:pt x="488" y="819962"/>
                      </a:lnTo>
                      <a:cubicBezTo>
                        <a:pt x="23896" y="808745"/>
                        <a:pt x="50719" y="804356"/>
                        <a:pt x="78029" y="807770"/>
                      </a:cubicBezTo>
                      <a:cubicBezTo>
                        <a:pt x="50719" y="789238"/>
                        <a:pt x="24384" y="769243"/>
                        <a:pt x="488" y="748760"/>
                      </a:cubicBezTo>
                      <a:lnTo>
                        <a:pt x="488" y="129407"/>
                      </a:lnTo>
                      <a:cubicBezTo>
                        <a:pt x="4877" y="125993"/>
                        <a:pt x="9754" y="122579"/>
                        <a:pt x="14630" y="119653"/>
                      </a:cubicBezTo>
                      <a:cubicBezTo>
                        <a:pt x="190195" y="2610"/>
                        <a:pt x="424769" y="46989"/>
                        <a:pt x="538886" y="218652"/>
                      </a:cubicBezTo>
                      <a:lnTo>
                        <a:pt x="539374" y="219140"/>
                      </a:lnTo>
                      <a:cubicBezTo>
                        <a:pt x="650077" y="226455"/>
                        <a:pt x="750540" y="297169"/>
                        <a:pt x="788091" y="406409"/>
                      </a:cubicBezTo>
                      <a:cubicBezTo>
                        <a:pt x="805647" y="457616"/>
                        <a:pt x="812475" y="525891"/>
                        <a:pt x="807598" y="595141"/>
                      </a:cubicBezTo>
                      <a:cubicBezTo>
                        <a:pt x="821741" y="585388"/>
                        <a:pt x="831982" y="570270"/>
                        <a:pt x="834908" y="552226"/>
                      </a:cubicBezTo>
                      <a:lnTo>
                        <a:pt x="837834" y="531743"/>
                      </a:lnTo>
                      <a:cubicBezTo>
                        <a:pt x="839785" y="520039"/>
                        <a:pt x="848563" y="510773"/>
                        <a:pt x="860755" y="508822"/>
                      </a:cubicBezTo>
                      <a:cubicBezTo>
                        <a:pt x="872947" y="506871"/>
                        <a:pt x="884164" y="512723"/>
                        <a:pt x="889528" y="523940"/>
                      </a:cubicBezTo>
                      <a:cubicBezTo>
                        <a:pt x="897819" y="540521"/>
                        <a:pt x="901233" y="559541"/>
                        <a:pt x="897819" y="579536"/>
                      </a:cubicBezTo>
                      <a:cubicBezTo>
                        <a:pt x="891967" y="616112"/>
                        <a:pt x="865632" y="644885"/>
                        <a:pt x="832470" y="655126"/>
                      </a:cubicBezTo>
                      <a:cubicBezTo>
                        <a:pt x="885139" y="662441"/>
                        <a:pt x="930981" y="693165"/>
                        <a:pt x="958291" y="736568"/>
                      </a:cubicBezTo>
                      <a:cubicBezTo>
                        <a:pt x="968045" y="735593"/>
                        <a:pt x="977798" y="735106"/>
                        <a:pt x="988040" y="735106"/>
                      </a:cubicBezTo>
                      <a:cubicBezTo>
                        <a:pt x="992917" y="735106"/>
                        <a:pt x="997793" y="735106"/>
                        <a:pt x="1002670" y="735593"/>
                      </a:cubicBezTo>
                      <a:cubicBezTo>
                        <a:pt x="1010961" y="718037"/>
                        <a:pt x="1021202" y="701456"/>
                        <a:pt x="1033882" y="685850"/>
                      </a:cubicBezTo>
                      <a:cubicBezTo>
                        <a:pt x="1078748" y="629279"/>
                        <a:pt x="1142634" y="597092"/>
                        <a:pt x="1209446" y="591240"/>
                      </a:cubicBezTo>
                      <a:cubicBezTo>
                        <a:pt x="1184087" y="478098"/>
                        <a:pt x="1205057" y="355203"/>
                        <a:pt x="1277234" y="252790"/>
                      </a:cubicBezTo>
                      <a:cubicBezTo>
                        <a:pt x="1277722" y="251815"/>
                        <a:pt x="1278209" y="251327"/>
                        <a:pt x="1278697" y="250352"/>
                      </a:cubicBezTo>
                      <a:cubicBezTo>
                        <a:pt x="1313322" y="202071"/>
                        <a:pt x="1374770" y="185002"/>
                        <a:pt x="1428902" y="208899"/>
                      </a:cubicBezTo>
                      <a:cubicBezTo>
                        <a:pt x="1483035" y="232307"/>
                        <a:pt x="1512783" y="289366"/>
                        <a:pt x="1501079" y="347400"/>
                      </a:cubicBezTo>
                      <a:cubicBezTo>
                        <a:pt x="1493764" y="382513"/>
                        <a:pt x="1493276" y="418601"/>
                        <a:pt x="1499128" y="453226"/>
                      </a:cubicBezTo>
                      <a:cubicBezTo>
                        <a:pt x="1504005" y="443961"/>
                        <a:pt x="1509857" y="434695"/>
                        <a:pt x="1515709" y="425916"/>
                      </a:cubicBezTo>
                      <a:cubicBezTo>
                        <a:pt x="1516197" y="425429"/>
                        <a:pt x="1516197" y="424941"/>
                        <a:pt x="1516685" y="424453"/>
                      </a:cubicBezTo>
                      <a:cubicBezTo>
                        <a:pt x="1537655" y="395193"/>
                        <a:pt x="1574719" y="384951"/>
                        <a:pt x="1607393" y="399582"/>
                      </a:cubicBezTo>
                      <a:cubicBezTo>
                        <a:pt x="1640068" y="413724"/>
                        <a:pt x="1658112" y="448350"/>
                        <a:pt x="1650797" y="482975"/>
                      </a:cubicBezTo>
                      <a:cubicBezTo>
                        <a:pt x="1640556" y="534181"/>
                        <a:pt x="1653235" y="588314"/>
                        <a:pt x="1685910" y="629279"/>
                      </a:cubicBezTo>
                      <a:cubicBezTo>
                        <a:pt x="1707855" y="614648"/>
                        <a:pt x="1733215" y="604895"/>
                        <a:pt x="1760525" y="600994"/>
                      </a:cubicBezTo>
                      <a:cubicBezTo>
                        <a:pt x="1727363" y="590752"/>
                        <a:pt x="1701028" y="562467"/>
                        <a:pt x="1695176" y="525403"/>
                      </a:cubicBezTo>
                      <a:cubicBezTo>
                        <a:pt x="1692250" y="505896"/>
                        <a:pt x="1695663" y="486389"/>
                        <a:pt x="1703466" y="469808"/>
                      </a:cubicBezTo>
                      <a:cubicBezTo>
                        <a:pt x="1708831" y="459079"/>
                        <a:pt x="1720047" y="453226"/>
                        <a:pt x="1732239" y="454690"/>
                      </a:cubicBezTo>
                      <a:cubicBezTo>
                        <a:pt x="1744431" y="456640"/>
                        <a:pt x="1753210" y="465418"/>
                        <a:pt x="1755160" y="477610"/>
                      </a:cubicBezTo>
                      <a:lnTo>
                        <a:pt x="1758086" y="498093"/>
                      </a:lnTo>
                      <a:cubicBezTo>
                        <a:pt x="1761013" y="516137"/>
                        <a:pt x="1771254" y="531255"/>
                        <a:pt x="1785397" y="541009"/>
                      </a:cubicBezTo>
                      <a:cubicBezTo>
                        <a:pt x="1780520" y="471758"/>
                        <a:pt x="1787347" y="403483"/>
                        <a:pt x="1804904" y="352277"/>
                      </a:cubicBezTo>
                      <a:cubicBezTo>
                        <a:pt x="1842455" y="243036"/>
                        <a:pt x="1942917" y="172323"/>
                        <a:pt x="2053621" y="165008"/>
                      </a:cubicBezTo>
                      <a:lnTo>
                        <a:pt x="2054108" y="164520"/>
                      </a:lnTo>
                      <a:cubicBezTo>
                        <a:pt x="2168225" y="-6656"/>
                        <a:pt x="2402800" y="-51035"/>
                        <a:pt x="2578364" y="65521"/>
                      </a:cubicBezTo>
                      <a:cubicBezTo>
                        <a:pt x="2661758" y="121116"/>
                        <a:pt x="2716865" y="203534"/>
                        <a:pt x="2739299" y="292780"/>
                      </a:cubicBezTo>
                      <a:cubicBezTo>
                        <a:pt x="2758806" y="287415"/>
                        <a:pt x="2778801" y="284002"/>
                        <a:pt x="2799283" y="282538"/>
                      </a:cubicBezTo>
                      <a:lnTo>
                        <a:pt x="2799771" y="282051"/>
                      </a:lnTo>
                      <a:cubicBezTo>
                        <a:pt x="2913888" y="110875"/>
                        <a:pt x="3148462" y="66496"/>
                        <a:pt x="3324027" y="183052"/>
                      </a:cubicBezTo>
                      <a:cubicBezTo>
                        <a:pt x="3340121" y="193781"/>
                        <a:pt x="3355239" y="205485"/>
                        <a:pt x="3369381" y="218165"/>
                      </a:cubicBezTo>
                      <a:cubicBezTo>
                        <a:pt x="3358652" y="172323"/>
                        <a:pt x="3374258" y="124042"/>
                        <a:pt x="3411809" y="92343"/>
                      </a:cubicBezTo>
                      <a:cubicBezTo>
                        <a:pt x="3458627" y="52841"/>
                        <a:pt x="3524464" y="51378"/>
                        <a:pt x="3572744" y="88930"/>
                      </a:cubicBezTo>
                      <a:cubicBezTo>
                        <a:pt x="3573719" y="89417"/>
                        <a:pt x="3574207" y="89905"/>
                        <a:pt x="3575182" y="90880"/>
                      </a:cubicBezTo>
                      <a:cubicBezTo>
                        <a:pt x="3615172" y="122092"/>
                        <a:pt x="3648334" y="159155"/>
                        <a:pt x="3674181" y="200121"/>
                      </a:cubicBezTo>
                      <a:cubicBezTo>
                        <a:pt x="3674669" y="183052"/>
                        <a:pt x="3682472" y="165983"/>
                        <a:pt x="3695639" y="153791"/>
                      </a:cubicBezTo>
                      <a:cubicBezTo>
                        <a:pt x="3719048" y="132333"/>
                        <a:pt x="3753185" y="130382"/>
                        <a:pt x="3779033" y="148914"/>
                      </a:cubicBezTo>
                      <a:cubicBezTo>
                        <a:pt x="3779520" y="149402"/>
                        <a:pt x="3780008" y="149402"/>
                        <a:pt x="3780496" y="149890"/>
                      </a:cubicBezTo>
                      <a:cubicBezTo>
                        <a:pt x="3860963" y="208411"/>
                        <a:pt x="3892174" y="309361"/>
                        <a:pt x="3865352" y="399582"/>
                      </a:cubicBezTo>
                      <a:cubicBezTo>
                        <a:pt x="3925337" y="420064"/>
                        <a:pt x="3978494" y="461029"/>
                        <a:pt x="4015070" y="518576"/>
                      </a:cubicBezTo>
                      <a:cubicBezTo>
                        <a:pt x="4034577" y="529305"/>
                        <a:pt x="4053596" y="541984"/>
                        <a:pt x="4071641" y="556127"/>
                      </a:cubicBezTo>
                      <a:cubicBezTo>
                        <a:pt x="4089684" y="552226"/>
                        <a:pt x="4109192" y="557102"/>
                        <a:pt x="4123822" y="570270"/>
                      </a:cubicBezTo>
                      <a:lnTo>
                        <a:pt x="4177955" y="620013"/>
                      </a:lnTo>
                      <a:cubicBezTo>
                        <a:pt x="4194048" y="611235"/>
                        <a:pt x="4215018" y="613186"/>
                        <a:pt x="4229649" y="626353"/>
                      </a:cubicBezTo>
                      <a:lnTo>
                        <a:pt x="4229649" y="626353"/>
                      </a:lnTo>
                      <a:cubicBezTo>
                        <a:pt x="4247693" y="642934"/>
                        <a:pt x="4249156" y="671220"/>
                        <a:pt x="4232087" y="689264"/>
                      </a:cubicBezTo>
                      <a:lnTo>
                        <a:pt x="4203802" y="719988"/>
                      </a:lnTo>
                      <a:cubicBezTo>
                        <a:pt x="4260373" y="838981"/>
                        <a:pt x="4262323" y="977970"/>
                        <a:pt x="4209166" y="1098427"/>
                      </a:cubicBezTo>
                      <a:cubicBezTo>
                        <a:pt x="4243792" y="1089161"/>
                        <a:pt x="4279880" y="1084284"/>
                        <a:pt x="4317431" y="1084284"/>
                      </a:cubicBezTo>
                      <a:cubicBezTo>
                        <a:pt x="4394972" y="1084284"/>
                        <a:pt x="4467637" y="1105255"/>
                        <a:pt x="4530547" y="1141831"/>
                      </a:cubicBezTo>
                      <a:cubicBezTo>
                        <a:pt x="4551518" y="1123299"/>
                        <a:pt x="4575414" y="1107205"/>
                        <a:pt x="4601261" y="1092575"/>
                      </a:cubicBezTo>
                      <a:cubicBezTo>
                        <a:pt x="4602236" y="1087210"/>
                        <a:pt x="4602724" y="1082334"/>
                        <a:pt x="4604187" y="1076969"/>
                      </a:cubicBezTo>
                      <a:cubicBezTo>
                        <a:pt x="4535912" y="1051122"/>
                        <a:pt x="4498848" y="975532"/>
                        <a:pt x="4520794" y="904818"/>
                      </a:cubicBezTo>
                      <a:cubicBezTo>
                        <a:pt x="4541276" y="839469"/>
                        <a:pt x="4605650" y="799967"/>
                        <a:pt x="4671487" y="808258"/>
                      </a:cubicBezTo>
                      <a:cubicBezTo>
                        <a:pt x="4598335" y="759002"/>
                        <a:pt x="4535424" y="699505"/>
                        <a:pt x="4496897" y="641959"/>
                      </a:cubicBezTo>
                      <a:cubicBezTo>
                        <a:pt x="4382780" y="470783"/>
                        <a:pt x="4432524" y="237184"/>
                        <a:pt x="4608089" y="120141"/>
                      </a:cubicBezTo>
                      <a:cubicBezTo>
                        <a:pt x="4783653" y="3098"/>
                        <a:pt x="5018227" y="47477"/>
                        <a:pt x="5132345" y="219140"/>
                      </a:cubicBezTo>
                      <a:lnTo>
                        <a:pt x="5132832" y="219628"/>
                      </a:lnTo>
                      <a:cubicBezTo>
                        <a:pt x="5243535" y="226943"/>
                        <a:pt x="5343998" y="297657"/>
                        <a:pt x="5381549" y="406897"/>
                      </a:cubicBezTo>
                      <a:cubicBezTo>
                        <a:pt x="5403982" y="472734"/>
                        <a:pt x="5408859" y="565881"/>
                        <a:pt x="5393741" y="653663"/>
                      </a:cubicBezTo>
                      <a:cubicBezTo>
                        <a:pt x="5447386" y="651712"/>
                        <a:pt x="5496641" y="673658"/>
                        <a:pt x="5530779" y="710234"/>
                      </a:cubicBezTo>
                      <a:cubicBezTo>
                        <a:pt x="5535168" y="704869"/>
                        <a:pt x="5540533" y="699992"/>
                        <a:pt x="5546385" y="695604"/>
                      </a:cubicBezTo>
                      <a:lnTo>
                        <a:pt x="5592715" y="662929"/>
                      </a:lnTo>
                      <a:cubicBezTo>
                        <a:pt x="5651724" y="621476"/>
                        <a:pt x="5677571" y="549787"/>
                        <a:pt x="5663916" y="482975"/>
                      </a:cubicBezTo>
                      <a:cubicBezTo>
                        <a:pt x="5656601" y="447862"/>
                        <a:pt x="5674645" y="413724"/>
                        <a:pt x="5707320" y="399582"/>
                      </a:cubicBezTo>
                      <a:cubicBezTo>
                        <a:pt x="5739994" y="385439"/>
                        <a:pt x="5777545" y="395680"/>
                        <a:pt x="5798028" y="424453"/>
                      </a:cubicBezTo>
                      <a:cubicBezTo>
                        <a:pt x="5798515" y="424941"/>
                        <a:pt x="5798515" y="425429"/>
                        <a:pt x="5799003" y="425916"/>
                      </a:cubicBezTo>
                      <a:cubicBezTo>
                        <a:pt x="5805343" y="434695"/>
                        <a:pt x="5810707" y="443961"/>
                        <a:pt x="5815584" y="453226"/>
                      </a:cubicBezTo>
                      <a:cubicBezTo>
                        <a:pt x="5821436" y="418114"/>
                        <a:pt x="5820461" y="382513"/>
                        <a:pt x="5813633" y="347400"/>
                      </a:cubicBezTo>
                      <a:cubicBezTo>
                        <a:pt x="5801929" y="289366"/>
                        <a:pt x="5831678" y="232307"/>
                        <a:pt x="5885810" y="208899"/>
                      </a:cubicBezTo>
                      <a:cubicBezTo>
                        <a:pt x="5939943" y="185490"/>
                        <a:pt x="6001878" y="202559"/>
                        <a:pt x="6036015" y="250352"/>
                      </a:cubicBezTo>
                      <a:cubicBezTo>
                        <a:pt x="6036504" y="250839"/>
                        <a:pt x="6036991" y="251815"/>
                        <a:pt x="6037479" y="252790"/>
                      </a:cubicBezTo>
                      <a:cubicBezTo>
                        <a:pt x="6109656" y="355203"/>
                        <a:pt x="6130138" y="478098"/>
                        <a:pt x="6105266" y="591240"/>
                      </a:cubicBezTo>
                      <a:cubicBezTo>
                        <a:pt x="6171591" y="597580"/>
                        <a:pt x="6235964" y="629279"/>
                        <a:pt x="6280831" y="685850"/>
                      </a:cubicBezTo>
                      <a:cubicBezTo>
                        <a:pt x="6314481" y="728278"/>
                        <a:pt x="6332525" y="778021"/>
                        <a:pt x="6335451" y="827765"/>
                      </a:cubicBezTo>
                      <a:cubicBezTo>
                        <a:pt x="6336427" y="843858"/>
                        <a:pt x="6332525" y="858488"/>
                        <a:pt x="6324722" y="871168"/>
                      </a:cubicBezTo>
                      <a:cubicBezTo>
                        <a:pt x="6332525" y="871168"/>
                        <a:pt x="6339840" y="871656"/>
                        <a:pt x="6347155" y="873119"/>
                      </a:cubicBezTo>
                      <a:cubicBezTo>
                        <a:pt x="6351057" y="816548"/>
                        <a:pt x="6365199" y="760465"/>
                        <a:pt x="6390072" y="708283"/>
                      </a:cubicBezTo>
                      <a:lnTo>
                        <a:pt x="6361786" y="677559"/>
                      </a:lnTo>
                      <a:cubicBezTo>
                        <a:pt x="6345205" y="659515"/>
                        <a:pt x="6346180" y="631230"/>
                        <a:pt x="6364224" y="614648"/>
                      </a:cubicBezTo>
                      <a:lnTo>
                        <a:pt x="6364224" y="614648"/>
                      </a:lnTo>
                      <a:cubicBezTo>
                        <a:pt x="6378367" y="601481"/>
                        <a:pt x="6399337" y="599530"/>
                        <a:pt x="6415918" y="608309"/>
                      </a:cubicBezTo>
                      <a:lnTo>
                        <a:pt x="6470051" y="558565"/>
                      </a:lnTo>
                      <a:cubicBezTo>
                        <a:pt x="6484681" y="545398"/>
                        <a:pt x="6504188" y="540521"/>
                        <a:pt x="6522233" y="544423"/>
                      </a:cubicBezTo>
                      <a:cubicBezTo>
                        <a:pt x="6540277" y="530280"/>
                        <a:pt x="6559296" y="518088"/>
                        <a:pt x="6578803" y="506871"/>
                      </a:cubicBezTo>
                      <a:cubicBezTo>
                        <a:pt x="6615379" y="449325"/>
                        <a:pt x="6668537" y="408848"/>
                        <a:pt x="6728521" y="387877"/>
                      </a:cubicBezTo>
                      <a:cubicBezTo>
                        <a:pt x="6701699" y="297657"/>
                        <a:pt x="6732910" y="196707"/>
                        <a:pt x="6813377" y="138185"/>
                      </a:cubicBezTo>
                      <a:cubicBezTo>
                        <a:pt x="6813865" y="137698"/>
                        <a:pt x="6814353" y="137698"/>
                        <a:pt x="6814841" y="137210"/>
                      </a:cubicBezTo>
                      <a:cubicBezTo>
                        <a:pt x="6840687" y="118678"/>
                        <a:pt x="6874825" y="121116"/>
                        <a:pt x="6898234" y="142087"/>
                      </a:cubicBezTo>
                      <a:cubicBezTo>
                        <a:pt x="6911889" y="154766"/>
                        <a:pt x="6919204" y="171347"/>
                        <a:pt x="6919692" y="188416"/>
                      </a:cubicBezTo>
                      <a:cubicBezTo>
                        <a:pt x="6945539" y="147939"/>
                        <a:pt x="6978701" y="110875"/>
                        <a:pt x="7018691" y="79176"/>
                      </a:cubicBezTo>
                      <a:cubicBezTo>
                        <a:pt x="7019666" y="78688"/>
                        <a:pt x="7020154" y="77713"/>
                        <a:pt x="7021129" y="77225"/>
                      </a:cubicBezTo>
                      <a:cubicBezTo>
                        <a:pt x="7069409" y="39674"/>
                        <a:pt x="7135734" y="41137"/>
                        <a:pt x="7182063" y="80639"/>
                      </a:cubicBezTo>
                      <a:cubicBezTo>
                        <a:pt x="7228881" y="120141"/>
                        <a:pt x="7241073" y="185002"/>
                        <a:pt x="7212300" y="239135"/>
                      </a:cubicBezTo>
                      <a:cubicBezTo>
                        <a:pt x="7157192" y="341548"/>
                        <a:pt x="7164019" y="472246"/>
                        <a:pt x="7240097" y="569294"/>
                      </a:cubicBezTo>
                      <a:lnTo>
                        <a:pt x="7299595" y="645372"/>
                      </a:lnTo>
                      <a:cubicBezTo>
                        <a:pt x="7334707" y="690239"/>
                        <a:pt x="7336658" y="749736"/>
                        <a:pt x="7304472" y="797041"/>
                      </a:cubicBezTo>
                      <a:lnTo>
                        <a:pt x="7303983" y="797528"/>
                      </a:lnTo>
                      <a:cubicBezTo>
                        <a:pt x="7355190" y="859464"/>
                        <a:pt x="7372259" y="946271"/>
                        <a:pt x="7341048" y="1026250"/>
                      </a:cubicBezTo>
                      <a:cubicBezTo>
                        <a:pt x="7328856" y="1057950"/>
                        <a:pt x="7309836" y="1085260"/>
                        <a:pt x="7286915" y="1107693"/>
                      </a:cubicBezTo>
                      <a:cubicBezTo>
                        <a:pt x="7303008" y="1121836"/>
                        <a:pt x="7318614" y="1136954"/>
                        <a:pt x="7333244" y="1152560"/>
                      </a:cubicBezTo>
                      <a:cubicBezTo>
                        <a:pt x="7353727" y="1174505"/>
                        <a:pt x="7373234" y="1198402"/>
                        <a:pt x="7391278" y="1222786"/>
                      </a:cubicBezTo>
                      <a:lnTo>
                        <a:pt x="7391278" y="1222786"/>
                      </a:lnTo>
                      <a:close/>
                      <a:moveTo>
                        <a:pt x="9574134" y="868242"/>
                      </a:moveTo>
                      <a:lnTo>
                        <a:pt x="9575109" y="869705"/>
                      </a:lnTo>
                      <a:lnTo>
                        <a:pt x="9575109" y="869705"/>
                      </a:lnTo>
                      <a:lnTo>
                        <a:pt x="9574134" y="868242"/>
                      </a:lnTo>
                      <a:close/>
                    </a:path>
                  </a:pathLst>
                </a:custGeom>
                <a:solidFill>
                  <a:srgbClr val="1A1A1A"/>
                </a:solidFill>
                <a:ln w="4877" cap="flat">
                  <a:noFill/>
                  <a:prstDash val="solid"/>
                  <a:miter/>
                </a:ln>
              </p:spPr>
              <p:txBody>
                <a:bodyPr rtlCol="0" anchor="ctr"/>
                <a:lstStyle/>
                <a:p>
                  <a:endParaRPr lang="zh-CN" altLang="en-US"/>
                </a:p>
              </p:txBody>
            </p:sp>
            <p:sp>
              <p:nvSpPr>
                <p:cNvPr id="156" name="任意多边形: 形状 155"/>
                <p:cNvSpPr/>
                <p:nvPr/>
              </p:nvSpPr>
              <p:spPr>
                <a:xfrm>
                  <a:off x="-1463" y="5129765"/>
                  <a:ext cx="12191999" cy="1727259"/>
                </a:xfrm>
                <a:custGeom>
                  <a:avLst/>
                  <a:gdLst>
                    <a:gd name="connsiteX0" fmla="*/ 4645640 w 12191999"/>
                    <a:gd name="connsiteY0" fmla="*/ 463192 h 1727259"/>
                    <a:gd name="connsiteX1" fmla="*/ 4037991 w 12191999"/>
                    <a:gd name="connsiteY1" fmla="*/ 126206 h 1727259"/>
                    <a:gd name="connsiteX2" fmla="*/ 3827800 w 12191999"/>
                    <a:gd name="connsiteY2" fmla="*/ 254953 h 1727259"/>
                    <a:gd name="connsiteX3" fmla="*/ 3681496 w 12191999"/>
                    <a:gd name="connsiteY3" fmla="*/ 594866 h 1727259"/>
                    <a:gd name="connsiteX4" fmla="*/ 3628339 w 12191999"/>
                    <a:gd name="connsiteY4" fmla="*/ 508547 h 1727259"/>
                    <a:gd name="connsiteX5" fmla="*/ 3656625 w 12191999"/>
                    <a:gd name="connsiteY5" fmla="*/ 654363 h 1727259"/>
                    <a:gd name="connsiteX6" fmla="*/ 3530803 w 12191999"/>
                    <a:gd name="connsiteY6" fmla="*/ 735806 h 1727259"/>
                    <a:gd name="connsiteX7" fmla="*/ 3486424 w 12191999"/>
                    <a:gd name="connsiteY7" fmla="*/ 734342 h 1727259"/>
                    <a:gd name="connsiteX8" fmla="*/ 3280136 w 12191999"/>
                    <a:gd name="connsiteY8" fmla="*/ 589989 h 1727259"/>
                    <a:gd name="connsiteX9" fmla="*/ 3060192 w 12191999"/>
                    <a:gd name="connsiteY9" fmla="*/ 207648 h 1727259"/>
                    <a:gd name="connsiteX10" fmla="*/ 2989966 w 12191999"/>
                    <a:gd name="connsiteY10" fmla="*/ 451976 h 1727259"/>
                    <a:gd name="connsiteX11" fmla="*/ 2837810 w 12191999"/>
                    <a:gd name="connsiteY11" fmla="*/ 481724 h 1727259"/>
                    <a:gd name="connsiteX12" fmla="*/ 2810500 w 12191999"/>
                    <a:gd name="connsiteY12" fmla="*/ 617299 h 1727259"/>
                    <a:gd name="connsiteX13" fmla="*/ 2430597 w 12191999"/>
                    <a:gd name="connsiteY13" fmla="*/ 594866 h 1727259"/>
                    <a:gd name="connsiteX14" fmla="*/ 2331598 w 12191999"/>
                    <a:gd name="connsiteY14" fmla="*/ 592428 h 1727259"/>
                    <a:gd name="connsiteX15" fmla="*/ 2316480 w 12191999"/>
                    <a:gd name="connsiteY15" fmla="*/ 496842 h 1727259"/>
                    <a:gd name="connsiteX16" fmla="*/ 2289170 w 12191999"/>
                    <a:gd name="connsiteY16" fmla="*/ 539758 h 1727259"/>
                    <a:gd name="connsiteX17" fmla="*/ 2020946 w 12191999"/>
                    <a:gd name="connsiteY17" fmla="*/ 163757 h 1727259"/>
                    <a:gd name="connsiteX18" fmla="*/ 1335268 w 12191999"/>
                    <a:gd name="connsiteY18" fmla="*/ 291529 h 1727259"/>
                    <a:gd name="connsiteX19" fmla="*/ 1275283 w 12191999"/>
                    <a:gd name="connsiteY19" fmla="*/ 281288 h 1727259"/>
                    <a:gd name="connsiteX20" fmla="*/ 705673 w 12191999"/>
                    <a:gd name="connsiteY20" fmla="*/ 216914 h 1727259"/>
                    <a:gd name="connsiteX21" fmla="*/ 400385 w 12191999"/>
                    <a:gd name="connsiteY21" fmla="*/ 198382 h 1727259"/>
                    <a:gd name="connsiteX22" fmla="*/ 294071 w 12191999"/>
                    <a:gd name="connsiteY22" fmla="*/ 147664 h 1727259"/>
                    <a:gd name="connsiteX23" fmla="*/ 209215 w 12191999"/>
                    <a:gd name="connsiteY23" fmla="*/ 397356 h 1727259"/>
                    <a:gd name="connsiteX24" fmla="*/ 59497 w 12191999"/>
                    <a:gd name="connsiteY24" fmla="*/ 516350 h 1727259"/>
                    <a:gd name="connsiteX25" fmla="*/ 2926 w 12191999"/>
                    <a:gd name="connsiteY25" fmla="*/ 553901 h 1727259"/>
                    <a:gd name="connsiteX26" fmla="*/ 0 w 12191999"/>
                    <a:gd name="connsiteY26" fmla="*/ 553413 h 1727259"/>
                    <a:gd name="connsiteX27" fmla="*/ 0 w 12191999"/>
                    <a:gd name="connsiteY27" fmla="*/ 1727259 h 1727259"/>
                    <a:gd name="connsiteX28" fmla="*/ 12192000 w 12191999"/>
                    <a:gd name="connsiteY28" fmla="*/ 1727259 h 1727259"/>
                    <a:gd name="connsiteX29" fmla="*/ 12192000 w 12191999"/>
                    <a:gd name="connsiteY29" fmla="*/ 879671 h 1727259"/>
                    <a:gd name="connsiteX30" fmla="*/ 12192000 w 12191999"/>
                    <a:gd name="connsiteY30" fmla="*/ 820662 h 1727259"/>
                    <a:gd name="connsiteX31" fmla="*/ 12192000 w 12191999"/>
                    <a:gd name="connsiteY31" fmla="*/ 749461 h 1727259"/>
                    <a:gd name="connsiteX32" fmla="*/ 12192000 w 12191999"/>
                    <a:gd name="connsiteY32" fmla="*/ 452951 h 1727259"/>
                    <a:gd name="connsiteX33" fmla="*/ 12192000 w 12191999"/>
                    <a:gd name="connsiteY33" fmla="*/ 130107 h 1727259"/>
                    <a:gd name="connsiteX34" fmla="*/ 11653602 w 12191999"/>
                    <a:gd name="connsiteY34" fmla="*/ 219352 h 1727259"/>
                    <a:gd name="connsiteX35" fmla="*/ 11385378 w 12191999"/>
                    <a:gd name="connsiteY35" fmla="*/ 595354 h 1727259"/>
                    <a:gd name="connsiteX36" fmla="*/ 11332220 w 12191999"/>
                    <a:gd name="connsiteY36" fmla="*/ 509034 h 1727259"/>
                    <a:gd name="connsiteX37" fmla="*/ 11360505 w 12191999"/>
                    <a:gd name="connsiteY37" fmla="*/ 654851 h 1727259"/>
                    <a:gd name="connsiteX38" fmla="*/ 11234684 w 12191999"/>
                    <a:gd name="connsiteY38" fmla="*/ 736293 h 1727259"/>
                    <a:gd name="connsiteX39" fmla="*/ 11190306 w 12191999"/>
                    <a:gd name="connsiteY39" fmla="*/ 734830 h 1727259"/>
                    <a:gd name="connsiteX40" fmla="*/ 10984017 w 12191999"/>
                    <a:gd name="connsiteY40" fmla="*/ 590477 h 1727259"/>
                    <a:gd name="connsiteX41" fmla="*/ 10764072 w 12191999"/>
                    <a:gd name="connsiteY41" fmla="*/ 208136 h 1727259"/>
                    <a:gd name="connsiteX42" fmla="*/ 10714329 w 12191999"/>
                    <a:gd name="connsiteY42" fmla="*/ 247150 h 1727259"/>
                    <a:gd name="connsiteX43" fmla="*/ 10194950 w 12191999"/>
                    <a:gd name="connsiteY43" fmla="*/ 173510 h 1727259"/>
                    <a:gd name="connsiteX44" fmla="*/ 10139842 w 12191999"/>
                    <a:gd name="connsiteY44" fmla="*/ 164245 h 1727259"/>
                    <a:gd name="connsiteX45" fmla="*/ 9454165 w 12191999"/>
                    <a:gd name="connsiteY45" fmla="*/ 292017 h 1727259"/>
                    <a:gd name="connsiteX46" fmla="*/ 9394180 w 12191999"/>
                    <a:gd name="connsiteY46" fmla="*/ 281776 h 1727259"/>
                    <a:gd name="connsiteX47" fmla="*/ 9215689 w 12191999"/>
                    <a:gd name="connsiteY47" fmla="*/ 140836 h 1727259"/>
                    <a:gd name="connsiteX48" fmla="*/ 8969898 w 12191999"/>
                    <a:gd name="connsiteY48" fmla="*/ 28670 h 1727259"/>
                    <a:gd name="connsiteX49" fmla="*/ 8779703 w 12191999"/>
                    <a:gd name="connsiteY49" fmla="*/ 90117 h 1727259"/>
                    <a:gd name="connsiteX50" fmla="*/ 8519282 w 12191999"/>
                    <a:gd name="connsiteY50" fmla="*/ 199358 h 1727259"/>
                    <a:gd name="connsiteX51" fmla="*/ 8412968 w 12191999"/>
                    <a:gd name="connsiteY51" fmla="*/ 148639 h 1727259"/>
                    <a:gd name="connsiteX52" fmla="*/ 8328112 w 12191999"/>
                    <a:gd name="connsiteY52" fmla="*/ 398331 h 1727259"/>
                    <a:gd name="connsiteX53" fmla="*/ 8178394 w 12191999"/>
                    <a:gd name="connsiteY53" fmla="*/ 517325 h 1727259"/>
                    <a:gd name="connsiteX54" fmla="*/ 8121823 w 12191999"/>
                    <a:gd name="connsiteY54" fmla="*/ 554876 h 1727259"/>
                    <a:gd name="connsiteX55" fmla="*/ 8015509 w 12191999"/>
                    <a:gd name="connsiteY55" fmla="*/ 618762 h 1727259"/>
                    <a:gd name="connsiteX56" fmla="*/ 7961376 w 12191999"/>
                    <a:gd name="connsiteY56" fmla="*/ 688013 h 1727259"/>
                    <a:gd name="connsiteX57" fmla="*/ 7989662 w 12191999"/>
                    <a:gd name="connsiteY57" fmla="*/ 718737 h 1727259"/>
                    <a:gd name="connsiteX58" fmla="*/ 7984297 w 12191999"/>
                    <a:gd name="connsiteY58" fmla="*/ 1097176 h 1727259"/>
                    <a:gd name="connsiteX59" fmla="*/ 7663404 w 12191999"/>
                    <a:gd name="connsiteY59" fmla="*/ 1140580 h 1727259"/>
                    <a:gd name="connsiteX60" fmla="*/ 7592690 w 12191999"/>
                    <a:gd name="connsiteY60" fmla="*/ 1091324 h 1727259"/>
                    <a:gd name="connsiteX61" fmla="*/ 7589764 w 12191999"/>
                    <a:gd name="connsiteY61" fmla="*/ 1075718 h 1727259"/>
                    <a:gd name="connsiteX62" fmla="*/ 7522464 w 12191999"/>
                    <a:gd name="connsiteY62" fmla="*/ 807494 h 1727259"/>
                    <a:gd name="connsiteX63" fmla="*/ 7697054 w 12191999"/>
                    <a:gd name="connsiteY63" fmla="*/ 641196 h 1727259"/>
                    <a:gd name="connsiteX64" fmla="*/ 7585862 w 12191999"/>
                    <a:gd name="connsiteY64" fmla="*/ 119378 h 1727259"/>
                    <a:gd name="connsiteX65" fmla="*/ 7061119 w 12191999"/>
                    <a:gd name="connsiteY65" fmla="*/ 218377 h 1727259"/>
                    <a:gd name="connsiteX66" fmla="*/ 6800210 w 12191999"/>
                    <a:gd name="connsiteY66" fmla="*/ 652412 h 1727259"/>
                    <a:gd name="connsiteX67" fmla="*/ 6663172 w 12191999"/>
                    <a:gd name="connsiteY67" fmla="*/ 708983 h 1727259"/>
                    <a:gd name="connsiteX68" fmla="*/ 6530523 w 12191999"/>
                    <a:gd name="connsiteY68" fmla="*/ 481724 h 1727259"/>
                    <a:gd name="connsiteX69" fmla="*/ 6378367 w 12191999"/>
                    <a:gd name="connsiteY69" fmla="*/ 451488 h 1727259"/>
                    <a:gd name="connsiteX70" fmla="*/ 6308141 w 12191999"/>
                    <a:gd name="connsiteY70" fmla="*/ 207160 h 1727259"/>
                    <a:gd name="connsiteX71" fmla="*/ 6088197 w 12191999"/>
                    <a:gd name="connsiteY71" fmla="*/ 589502 h 1727259"/>
                    <a:gd name="connsiteX72" fmla="*/ 5868254 w 12191999"/>
                    <a:gd name="connsiteY72" fmla="*/ 869430 h 1727259"/>
                    <a:gd name="connsiteX73" fmla="*/ 5845821 w 12191999"/>
                    <a:gd name="connsiteY73" fmla="*/ 871381 h 1727259"/>
                    <a:gd name="connsiteX74" fmla="*/ 5802904 w 12191999"/>
                    <a:gd name="connsiteY74" fmla="*/ 706545 h 1727259"/>
                    <a:gd name="connsiteX75" fmla="*/ 5828264 w 12191999"/>
                    <a:gd name="connsiteY75" fmla="*/ 612422 h 1727259"/>
                    <a:gd name="connsiteX76" fmla="*/ 5776570 w 12191999"/>
                    <a:gd name="connsiteY76" fmla="*/ 606083 h 1727259"/>
                    <a:gd name="connsiteX77" fmla="*/ 5670256 w 12191999"/>
                    <a:gd name="connsiteY77" fmla="*/ 542197 h 1727259"/>
                    <a:gd name="connsiteX78" fmla="*/ 5613685 w 12191999"/>
                    <a:gd name="connsiteY78" fmla="*/ 504645 h 1727259"/>
                    <a:gd name="connsiteX79" fmla="*/ 5463967 w 12191999"/>
                    <a:gd name="connsiteY79" fmla="*/ 385651 h 1727259"/>
                    <a:gd name="connsiteX80" fmla="*/ 5294255 w 12191999"/>
                    <a:gd name="connsiteY80" fmla="*/ 139861 h 1727259"/>
                    <a:gd name="connsiteX81" fmla="*/ 5272797 w 12191999"/>
                    <a:gd name="connsiteY81" fmla="*/ 186190 h 1727259"/>
                    <a:gd name="connsiteX82" fmla="*/ 4979701 w 12191999"/>
                    <a:gd name="connsiteY82" fmla="*/ 237397 h 1727259"/>
                    <a:gd name="connsiteX83" fmla="*/ 4972385 w 12191999"/>
                    <a:gd name="connsiteY83" fmla="*/ 537320 h 1727259"/>
                    <a:gd name="connsiteX84" fmla="*/ 4645640 w 12191999"/>
                    <a:gd name="connsiteY84" fmla="*/ 463192 h 1727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2191999" h="1727259">
                      <a:moveTo>
                        <a:pt x="4645640" y="463192"/>
                      </a:moveTo>
                      <a:cubicBezTo>
                        <a:pt x="4666610" y="143274"/>
                        <a:pt x="4296461" y="-63015"/>
                        <a:pt x="4037991" y="126206"/>
                      </a:cubicBezTo>
                      <a:cubicBezTo>
                        <a:pt x="3944356" y="36960"/>
                        <a:pt x="3790249" y="129619"/>
                        <a:pt x="3827800" y="254953"/>
                      </a:cubicBezTo>
                      <a:cubicBezTo>
                        <a:pt x="3704417" y="324204"/>
                        <a:pt x="3671255" y="453439"/>
                        <a:pt x="3681496" y="594866"/>
                      </a:cubicBezTo>
                      <a:cubicBezTo>
                        <a:pt x="3637118" y="564142"/>
                        <a:pt x="3667841" y="514886"/>
                        <a:pt x="3628339" y="508547"/>
                      </a:cubicBezTo>
                      <a:cubicBezTo>
                        <a:pt x="3579084" y="500744"/>
                        <a:pt x="3566892" y="627053"/>
                        <a:pt x="3656625" y="654363"/>
                      </a:cubicBezTo>
                      <a:cubicBezTo>
                        <a:pt x="3603955" y="661678"/>
                        <a:pt x="3558113" y="692402"/>
                        <a:pt x="3530803" y="735806"/>
                      </a:cubicBezTo>
                      <a:lnTo>
                        <a:pt x="3486424" y="734342"/>
                      </a:lnTo>
                      <a:cubicBezTo>
                        <a:pt x="3447410" y="651925"/>
                        <a:pt x="3367918" y="598280"/>
                        <a:pt x="3280136" y="589989"/>
                      </a:cubicBezTo>
                      <a:cubicBezTo>
                        <a:pt x="3320613" y="408085"/>
                        <a:pt x="3221614" y="137422"/>
                        <a:pt x="3060192" y="207648"/>
                      </a:cubicBezTo>
                      <a:cubicBezTo>
                        <a:pt x="2946563" y="257392"/>
                        <a:pt x="3005084" y="360780"/>
                        <a:pt x="2989966" y="451976"/>
                      </a:cubicBezTo>
                      <a:cubicBezTo>
                        <a:pt x="2928031" y="335908"/>
                        <a:pt x="2823180" y="409060"/>
                        <a:pt x="2837810" y="481724"/>
                      </a:cubicBezTo>
                      <a:cubicBezTo>
                        <a:pt x="2847076" y="528542"/>
                        <a:pt x="2837322" y="577797"/>
                        <a:pt x="2810500" y="617299"/>
                      </a:cubicBezTo>
                      <a:cubicBezTo>
                        <a:pt x="2722230" y="486601"/>
                        <a:pt x="2533985" y="475384"/>
                        <a:pt x="2430597" y="594866"/>
                      </a:cubicBezTo>
                      <a:cubicBezTo>
                        <a:pt x="2397923" y="587551"/>
                        <a:pt x="2364273" y="586576"/>
                        <a:pt x="2331598" y="592428"/>
                      </a:cubicBezTo>
                      <a:cubicBezTo>
                        <a:pt x="2443765" y="531955"/>
                        <a:pt x="2335500" y="374435"/>
                        <a:pt x="2316480" y="496842"/>
                      </a:cubicBezTo>
                      <a:cubicBezTo>
                        <a:pt x="2313554" y="514886"/>
                        <a:pt x="2303313" y="530005"/>
                        <a:pt x="2289170" y="539758"/>
                      </a:cubicBezTo>
                      <a:cubicBezTo>
                        <a:pt x="2302825" y="352002"/>
                        <a:pt x="2224796" y="176924"/>
                        <a:pt x="2020946" y="163757"/>
                      </a:cubicBezTo>
                      <a:cubicBezTo>
                        <a:pt x="1847820" y="-103979"/>
                        <a:pt x="1416223" y="-30827"/>
                        <a:pt x="1335268" y="291529"/>
                      </a:cubicBezTo>
                      <a:cubicBezTo>
                        <a:pt x="1315761" y="286165"/>
                        <a:pt x="1295766" y="282751"/>
                        <a:pt x="1275283" y="281288"/>
                      </a:cubicBezTo>
                      <a:cubicBezTo>
                        <a:pt x="1153851" y="93043"/>
                        <a:pt x="880750" y="59881"/>
                        <a:pt x="705673" y="216914"/>
                      </a:cubicBezTo>
                      <a:cubicBezTo>
                        <a:pt x="732983" y="96945"/>
                        <a:pt x="563270" y="-56187"/>
                        <a:pt x="400385" y="198382"/>
                      </a:cubicBezTo>
                      <a:cubicBezTo>
                        <a:pt x="398435" y="146688"/>
                        <a:pt x="338450" y="114989"/>
                        <a:pt x="294071" y="147664"/>
                      </a:cubicBezTo>
                      <a:cubicBezTo>
                        <a:pt x="213604" y="206185"/>
                        <a:pt x="182392" y="307135"/>
                        <a:pt x="209215" y="397356"/>
                      </a:cubicBezTo>
                      <a:cubicBezTo>
                        <a:pt x="149230" y="417838"/>
                        <a:pt x="96073" y="458803"/>
                        <a:pt x="59497" y="516350"/>
                      </a:cubicBezTo>
                      <a:cubicBezTo>
                        <a:pt x="39990" y="527078"/>
                        <a:pt x="20970" y="539758"/>
                        <a:pt x="2926" y="553901"/>
                      </a:cubicBezTo>
                      <a:lnTo>
                        <a:pt x="0" y="553413"/>
                      </a:lnTo>
                      <a:lnTo>
                        <a:pt x="0" y="1727259"/>
                      </a:lnTo>
                      <a:lnTo>
                        <a:pt x="12192000" y="1727259"/>
                      </a:lnTo>
                      <a:lnTo>
                        <a:pt x="12192000" y="879671"/>
                      </a:lnTo>
                      <a:lnTo>
                        <a:pt x="12192000" y="820662"/>
                      </a:lnTo>
                      <a:lnTo>
                        <a:pt x="12192000" y="749461"/>
                      </a:lnTo>
                      <a:lnTo>
                        <a:pt x="12192000" y="452951"/>
                      </a:lnTo>
                      <a:lnTo>
                        <a:pt x="12192000" y="130107"/>
                      </a:lnTo>
                      <a:cubicBezTo>
                        <a:pt x="12016923" y="2335"/>
                        <a:pt x="11767718" y="42812"/>
                        <a:pt x="11653602" y="219352"/>
                      </a:cubicBezTo>
                      <a:cubicBezTo>
                        <a:pt x="11450239" y="232520"/>
                        <a:pt x="11371722" y="407597"/>
                        <a:pt x="11385378" y="595354"/>
                      </a:cubicBezTo>
                      <a:cubicBezTo>
                        <a:pt x="11340998" y="564630"/>
                        <a:pt x="11371722" y="515374"/>
                        <a:pt x="11332220" y="509034"/>
                      </a:cubicBezTo>
                      <a:cubicBezTo>
                        <a:pt x="11282965" y="501232"/>
                        <a:pt x="11270773" y="627541"/>
                        <a:pt x="11360505" y="654851"/>
                      </a:cubicBezTo>
                      <a:cubicBezTo>
                        <a:pt x="11307836" y="662166"/>
                        <a:pt x="11261994" y="692889"/>
                        <a:pt x="11234684" y="736293"/>
                      </a:cubicBezTo>
                      <a:lnTo>
                        <a:pt x="11190306" y="734830"/>
                      </a:lnTo>
                      <a:cubicBezTo>
                        <a:pt x="11151291" y="652412"/>
                        <a:pt x="11071799" y="598768"/>
                        <a:pt x="10984017" y="590477"/>
                      </a:cubicBezTo>
                      <a:cubicBezTo>
                        <a:pt x="11024494" y="408572"/>
                        <a:pt x="10925495" y="137910"/>
                        <a:pt x="10764072" y="208136"/>
                      </a:cubicBezTo>
                      <a:cubicBezTo>
                        <a:pt x="10743590" y="216914"/>
                        <a:pt x="10726521" y="230569"/>
                        <a:pt x="10714329" y="247150"/>
                      </a:cubicBezTo>
                      <a:cubicBezTo>
                        <a:pt x="10579242" y="106211"/>
                        <a:pt x="10364663" y="74999"/>
                        <a:pt x="10194950" y="173510"/>
                      </a:cubicBezTo>
                      <a:cubicBezTo>
                        <a:pt x="10176906" y="168633"/>
                        <a:pt x="10158374" y="165708"/>
                        <a:pt x="10139842" y="164245"/>
                      </a:cubicBezTo>
                      <a:cubicBezTo>
                        <a:pt x="9966716" y="-103492"/>
                        <a:pt x="9535119" y="-30340"/>
                        <a:pt x="9454165" y="292017"/>
                      </a:cubicBezTo>
                      <a:cubicBezTo>
                        <a:pt x="9434658" y="286652"/>
                        <a:pt x="9414662" y="283238"/>
                        <a:pt x="9394180" y="281776"/>
                      </a:cubicBezTo>
                      <a:cubicBezTo>
                        <a:pt x="9324930" y="174974"/>
                        <a:pt x="9236659" y="155466"/>
                        <a:pt x="9215689" y="140836"/>
                      </a:cubicBezTo>
                      <a:cubicBezTo>
                        <a:pt x="9156192" y="72073"/>
                        <a:pt x="9067922" y="28670"/>
                        <a:pt x="8969898" y="28670"/>
                      </a:cubicBezTo>
                      <a:cubicBezTo>
                        <a:pt x="8898697" y="28670"/>
                        <a:pt x="8833348" y="51590"/>
                        <a:pt x="8779703" y="90117"/>
                      </a:cubicBezTo>
                      <a:cubicBezTo>
                        <a:pt x="8676803" y="7212"/>
                        <a:pt x="8571951" y="117427"/>
                        <a:pt x="8519282" y="199358"/>
                      </a:cubicBezTo>
                      <a:cubicBezTo>
                        <a:pt x="8517331" y="147664"/>
                        <a:pt x="8457347" y="115964"/>
                        <a:pt x="8412968" y="148639"/>
                      </a:cubicBezTo>
                      <a:cubicBezTo>
                        <a:pt x="8332501" y="207160"/>
                        <a:pt x="8301289" y="308110"/>
                        <a:pt x="8328112" y="398331"/>
                      </a:cubicBezTo>
                      <a:cubicBezTo>
                        <a:pt x="8268127" y="418814"/>
                        <a:pt x="8214970" y="459779"/>
                        <a:pt x="8178394" y="517325"/>
                      </a:cubicBezTo>
                      <a:cubicBezTo>
                        <a:pt x="8158886" y="528054"/>
                        <a:pt x="8139867" y="540734"/>
                        <a:pt x="8121823" y="554876"/>
                      </a:cubicBezTo>
                      <a:cubicBezTo>
                        <a:pt x="8081346" y="546098"/>
                        <a:pt x="8054035" y="583650"/>
                        <a:pt x="8015509" y="618762"/>
                      </a:cubicBezTo>
                      <a:cubicBezTo>
                        <a:pt x="7972105" y="595354"/>
                        <a:pt x="7927238" y="650949"/>
                        <a:pt x="7961376" y="688013"/>
                      </a:cubicBezTo>
                      <a:lnTo>
                        <a:pt x="7989662" y="718737"/>
                      </a:lnTo>
                      <a:cubicBezTo>
                        <a:pt x="7933091" y="837731"/>
                        <a:pt x="7931140" y="976720"/>
                        <a:pt x="7984297" y="1097176"/>
                      </a:cubicBezTo>
                      <a:cubicBezTo>
                        <a:pt x="7874569" y="1068403"/>
                        <a:pt x="7759477" y="1084497"/>
                        <a:pt x="7663404" y="1140580"/>
                      </a:cubicBezTo>
                      <a:cubicBezTo>
                        <a:pt x="7642434" y="1122048"/>
                        <a:pt x="7618537" y="1105955"/>
                        <a:pt x="7592690" y="1091324"/>
                      </a:cubicBezTo>
                      <a:cubicBezTo>
                        <a:pt x="7591715" y="1085960"/>
                        <a:pt x="7591227" y="1081083"/>
                        <a:pt x="7589764" y="1075718"/>
                      </a:cubicBezTo>
                      <a:cubicBezTo>
                        <a:pt x="7742896" y="1017685"/>
                        <a:pt x="7684374" y="786524"/>
                        <a:pt x="7522464" y="807494"/>
                      </a:cubicBezTo>
                      <a:cubicBezTo>
                        <a:pt x="7595616" y="758239"/>
                        <a:pt x="7658527" y="698742"/>
                        <a:pt x="7697054" y="641196"/>
                      </a:cubicBezTo>
                      <a:cubicBezTo>
                        <a:pt x="7811171" y="470020"/>
                        <a:pt x="7761427" y="236421"/>
                        <a:pt x="7585862" y="119378"/>
                      </a:cubicBezTo>
                      <a:cubicBezTo>
                        <a:pt x="7411273" y="3310"/>
                        <a:pt x="7172798" y="46713"/>
                        <a:pt x="7061119" y="218377"/>
                      </a:cubicBezTo>
                      <a:cubicBezTo>
                        <a:pt x="6839712" y="233008"/>
                        <a:pt x="6763146" y="438321"/>
                        <a:pt x="6800210" y="652412"/>
                      </a:cubicBezTo>
                      <a:cubicBezTo>
                        <a:pt x="6746565" y="650462"/>
                        <a:pt x="6697310" y="672407"/>
                        <a:pt x="6663172" y="708983"/>
                      </a:cubicBezTo>
                      <a:cubicBezTo>
                        <a:pt x="6636837" y="676796"/>
                        <a:pt x="6500774" y="628028"/>
                        <a:pt x="6530523" y="481724"/>
                      </a:cubicBezTo>
                      <a:cubicBezTo>
                        <a:pt x="6545154" y="408572"/>
                        <a:pt x="6440790" y="335908"/>
                        <a:pt x="6378367" y="451488"/>
                      </a:cubicBezTo>
                      <a:cubicBezTo>
                        <a:pt x="6363736" y="360292"/>
                        <a:pt x="6422258" y="256416"/>
                        <a:pt x="6308141" y="207160"/>
                      </a:cubicBezTo>
                      <a:cubicBezTo>
                        <a:pt x="6147206" y="136934"/>
                        <a:pt x="6047720" y="407597"/>
                        <a:pt x="6088197" y="589502"/>
                      </a:cubicBezTo>
                      <a:cubicBezTo>
                        <a:pt x="5903366" y="606570"/>
                        <a:pt x="5828264" y="804568"/>
                        <a:pt x="5868254" y="869430"/>
                      </a:cubicBezTo>
                      <a:cubicBezTo>
                        <a:pt x="5860451" y="869430"/>
                        <a:pt x="5853136" y="869918"/>
                        <a:pt x="5845821" y="871381"/>
                      </a:cubicBezTo>
                      <a:cubicBezTo>
                        <a:pt x="5841919" y="814809"/>
                        <a:pt x="5827776" y="758726"/>
                        <a:pt x="5802904" y="706545"/>
                      </a:cubicBezTo>
                      <a:cubicBezTo>
                        <a:pt x="5824362" y="683136"/>
                        <a:pt x="5866303" y="648511"/>
                        <a:pt x="5828264" y="612422"/>
                      </a:cubicBezTo>
                      <a:cubicBezTo>
                        <a:pt x="5814121" y="599255"/>
                        <a:pt x="5793151" y="597304"/>
                        <a:pt x="5776570" y="606083"/>
                      </a:cubicBezTo>
                      <a:cubicBezTo>
                        <a:pt x="5738531" y="570970"/>
                        <a:pt x="5711221" y="533906"/>
                        <a:pt x="5670256" y="542197"/>
                      </a:cubicBezTo>
                      <a:cubicBezTo>
                        <a:pt x="5652211" y="528054"/>
                        <a:pt x="5633192" y="515862"/>
                        <a:pt x="5613685" y="504645"/>
                      </a:cubicBezTo>
                      <a:cubicBezTo>
                        <a:pt x="5577109" y="447099"/>
                        <a:pt x="5523952" y="406622"/>
                        <a:pt x="5463967" y="385651"/>
                      </a:cubicBezTo>
                      <a:cubicBezTo>
                        <a:pt x="5508346" y="236421"/>
                        <a:pt x="5373746" y="67684"/>
                        <a:pt x="5294255" y="139861"/>
                      </a:cubicBezTo>
                      <a:cubicBezTo>
                        <a:pt x="5280599" y="152540"/>
                        <a:pt x="5273284" y="169122"/>
                        <a:pt x="5272797" y="186190"/>
                      </a:cubicBezTo>
                      <a:cubicBezTo>
                        <a:pt x="5098207" y="-86910"/>
                        <a:pt x="4910938" y="108162"/>
                        <a:pt x="4979701" y="237397"/>
                      </a:cubicBezTo>
                      <a:cubicBezTo>
                        <a:pt x="5029444" y="329568"/>
                        <a:pt x="5028469" y="444661"/>
                        <a:pt x="4972385" y="537320"/>
                      </a:cubicBezTo>
                      <a:cubicBezTo>
                        <a:pt x="4879726" y="476360"/>
                        <a:pt x="4763658" y="448074"/>
                        <a:pt x="4645640" y="463192"/>
                      </a:cubicBezTo>
                      <a:close/>
                    </a:path>
                  </a:pathLst>
                </a:custGeom>
                <a:solidFill>
                  <a:srgbClr val="FFFFFF"/>
                </a:solidFill>
                <a:ln w="4877" cap="flat">
                  <a:noFill/>
                  <a:prstDash val="solid"/>
                  <a:miter/>
                </a:ln>
              </p:spPr>
              <p:txBody>
                <a:bodyPr rtlCol="0" anchor="ctr"/>
                <a:lstStyle/>
                <a:p>
                  <a:endParaRPr lang="zh-CN" altLang="en-US"/>
                </a:p>
              </p:txBody>
            </p:sp>
          </p:grpSp>
          <p:sp>
            <p:nvSpPr>
              <p:cNvPr id="153" name="任意多边形: 形状 152"/>
              <p:cNvSpPr/>
              <p:nvPr/>
            </p:nvSpPr>
            <p:spPr>
              <a:xfrm>
                <a:off x="73639" y="5810962"/>
                <a:ext cx="11943770" cy="811487"/>
              </a:xfrm>
              <a:custGeom>
                <a:avLst/>
                <a:gdLst>
                  <a:gd name="connsiteX0" fmla="*/ 7933091 w 11943770"/>
                  <a:gd name="connsiteY0" fmla="*/ 58510 h 811487"/>
                  <a:gd name="connsiteX1" fmla="*/ 7989174 w 11943770"/>
                  <a:gd name="connsiteY1" fmla="*/ 69726 h 811487"/>
                  <a:gd name="connsiteX2" fmla="*/ 7989174 w 11943770"/>
                  <a:gd name="connsiteY2" fmla="*/ 79480 h 811487"/>
                  <a:gd name="connsiteX3" fmla="*/ 7933091 w 11943770"/>
                  <a:gd name="connsiteY3" fmla="*/ 67776 h 811487"/>
                  <a:gd name="connsiteX4" fmla="*/ 7933091 w 11943770"/>
                  <a:gd name="connsiteY4" fmla="*/ 58510 h 811487"/>
                  <a:gd name="connsiteX5" fmla="*/ 7933091 w 11943770"/>
                  <a:gd name="connsiteY5" fmla="*/ 58510 h 811487"/>
                  <a:gd name="connsiteX6" fmla="*/ 8031602 w 11943770"/>
                  <a:gd name="connsiteY6" fmla="*/ 84844 h 811487"/>
                  <a:gd name="connsiteX7" fmla="*/ 8106705 w 11943770"/>
                  <a:gd name="connsiteY7" fmla="*/ 126785 h 811487"/>
                  <a:gd name="connsiteX8" fmla="*/ 8146695 w 11943770"/>
                  <a:gd name="connsiteY8" fmla="*/ 101913 h 811487"/>
                  <a:gd name="connsiteX9" fmla="*/ 8196438 w 11943770"/>
                  <a:gd name="connsiteY9" fmla="*/ 92160 h 811487"/>
                  <a:gd name="connsiteX10" fmla="*/ 8291048 w 11943770"/>
                  <a:gd name="connsiteY10" fmla="*/ 131174 h 811487"/>
                  <a:gd name="connsiteX11" fmla="*/ 8330062 w 11943770"/>
                  <a:gd name="connsiteY11" fmla="*/ 225784 h 811487"/>
                  <a:gd name="connsiteX12" fmla="*/ 8328599 w 11943770"/>
                  <a:gd name="connsiteY12" fmla="*/ 245291 h 811487"/>
                  <a:gd name="connsiteX13" fmla="*/ 8325673 w 11943770"/>
                  <a:gd name="connsiteY13" fmla="*/ 260409 h 811487"/>
                  <a:gd name="connsiteX14" fmla="*/ 8402239 w 11943770"/>
                  <a:gd name="connsiteY14" fmla="*/ 324783 h 811487"/>
                  <a:gd name="connsiteX15" fmla="*/ 8452958 w 11943770"/>
                  <a:gd name="connsiteY15" fmla="*/ 414517 h 811487"/>
                  <a:gd name="connsiteX16" fmla="*/ 8471489 w 11943770"/>
                  <a:gd name="connsiteY16" fmla="*/ 503762 h 811487"/>
                  <a:gd name="connsiteX17" fmla="*/ 8473440 w 11943770"/>
                  <a:gd name="connsiteY17" fmla="*/ 596421 h 811487"/>
                  <a:gd name="connsiteX18" fmla="*/ 8482218 w 11943770"/>
                  <a:gd name="connsiteY18" fmla="*/ 585205 h 811487"/>
                  <a:gd name="connsiteX19" fmla="*/ 8490509 w 11943770"/>
                  <a:gd name="connsiteY19" fmla="*/ 562283 h 811487"/>
                  <a:gd name="connsiteX20" fmla="*/ 8493435 w 11943770"/>
                  <a:gd name="connsiteY20" fmla="*/ 541801 h 811487"/>
                  <a:gd name="connsiteX21" fmla="*/ 8502701 w 11943770"/>
                  <a:gd name="connsiteY21" fmla="*/ 523756 h 811487"/>
                  <a:gd name="connsiteX22" fmla="*/ 8520745 w 11943770"/>
                  <a:gd name="connsiteY22" fmla="*/ 514491 h 811487"/>
                  <a:gd name="connsiteX23" fmla="*/ 8540740 w 11943770"/>
                  <a:gd name="connsiteY23" fmla="*/ 517905 h 811487"/>
                  <a:gd name="connsiteX24" fmla="*/ 8554883 w 11943770"/>
                  <a:gd name="connsiteY24" fmla="*/ 532535 h 811487"/>
                  <a:gd name="connsiteX25" fmla="*/ 8564148 w 11943770"/>
                  <a:gd name="connsiteY25" fmla="*/ 561308 h 811487"/>
                  <a:gd name="connsiteX26" fmla="*/ 8564148 w 11943770"/>
                  <a:gd name="connsiteY26" fmla="*/ 591544 h 811487"/>
                  <a:gd name="connsiteX27" fmla="*/ 8541228 w 11943770"/>
                  <a:gd name="connsiteY27" fmla="*/ 641775 h 811487"/>
                  <a:gd name="connsiteX28" fmla="*/ 8510503 w 11943770"/>
                  <a:gd name="connsiteY28" fmla="*/ 665672 h 811487"/>
                  <a:gd name="connsiteX29" fmla="*/ 8569025 w 11943770"/>
                  <a:gd name="connsiteY29" fmla="*/ 690543 h 811487"/>
                  <a:gd name="connsiteX30" fmla="*/ 8623158 w 11943770"/>
                  <a:gd name="connsiteY30" fmla="*/ 744676 h 811487"/>
                  <a:gd name="connsiteX31" fmla="*/ 8635350 w 11943770"/>
                  <a:gd name="connsiteY31" fmla="*/ 743701 h 811487"/>
                  <a:gd name="connsiteX32" fmla="*/ 8650956 w 11943770"/>
                  <a:gd name="connsiteY32" fmla="*/ 743212 h 811487"/>
                  <a:gd name="connsiteX33" fmla="*/ 8662660 w 11943770"/>
                  <a:gd name="connsiteY33" fmla="*/ 743701 h 811487"/>
                  <a:gd name="connsiteX34" fmla="*/ 8675827 w 11943770"/>
                  <a:gd name="connsiteY34" fmla="*/ 720292 h 811487"/>
                  <a:gd name="connsiteX35" fmla="*/ 8693383 w 11943770"/>
                  <a:gd name="connsiteY35" fmla="*/ 695420 h 811487"/>
                  <a:gd name="connsiteX36" fmla="*/ 8773851 w 11943770"/>
                  <a:gd name="connsiteY36" fmla="*/ 628120 h 811487"/>
                  <a:gd name="connsiteX37" fmla="*/ 8868948 w 11943770"/>
                  <a:gd name="connsiteY37" fmla="*/ 598372 h 811487"/>
                  <a:gd name="connsiteX38" fmla="*/ 8867973 w 11943770"/>
                  <a:gd name="connsiteY38" fmla="*/ 422807 h 811487"/>
                  <a:gd name="connsiteX39" fmla="*/ 8939174 w 11943770"/>
                  <a:gd name="connsiteY39" fmla="*/ 256996 h 811487"/>
                  <a:gd name="connsiteX40" fmla="*/ 8940638 w 11943770"/>
                  <a:gd name="connsiteY40" fmla="*/ 254557 h 811487"/>
                  <a:gd name="connsiteX41" fmla="*/ 9011839 w 11943770"/>
                  <a:gd name="connsiteY41" fmla="*/ 204326 h 811487"/>
                  <a:gd name="connsiteX42" fmla="*/ 9098646 w 11943770"/>
                  <a:gd name="connsiteY42" fmla="*/ 210666 h 811487"/>
                  <a:gd name="connsiteX43" fmla="*/ 9162532 w 11943770"/>
                  <a:gd name="connsiteY43" fmla="*/ 269675 h 811487"/>
                  <a:gd name="connsiteX44" fmla="*/ 9174236 w 11943770"/>
                  <a:gd name="connsiteY44" fmla="*/ 355995 h 811487"/>
                  <a:gd name="connsiteX45" fmla="*/ 9168384 w 11943770"/>
                  <a:gd name="connsiteY45" fmla="*/ 408664 h 811487"/>
                  <a:gd name="connsiteX46" fmla="*/ 9170335 w 11943770"/>
                  <a:gd name="connsiteY46" fmla="*/ 448166 h 811487"/>
                  <a:gd name="connsiteX47" fmla="*/ 9171310 w 11943770"/>
                  <a:gd name="connsiteY47" fmla="*/ 446216 h 811487"/>
                  <a:gd name="connsiteX48" fmla="*/ 9180576 w 11943770"/>
                  <a:gd name="connsiteY48" fmla="*/ 432561 h 811487"/>
                  <a:gd name="connsiteX49" fmla="*/ 9181552 w 11943770"/>
                  <a:gd name="connsiteY49" fmla="*/ 431097 h 811487"/>
                  <a:gd name="connsiteX50" fmla="*/ 9225443 w 11943770"/>
                  <a:gd name="connsiteY50" fmla="*/ 399886 h 811487"/>
                  <a:gd name="connsiteX51" fmla="*/ 9279088 w 11943770"/>
                  <a:gd name="connsiteY51" fmla="*/ 403787 h 811487"/>
                  <a:gd name="connsiteX52" fmla="*/ 9318590 w 11943770"/>
                  <a:gd name="connsiteY52" fmla="*/ 440363 h 811487"/>
                  <a:gd name="connsiteX53" fmla="*/ 9325905 w 11943770"/>
                  <a:gd name="connsiteY53" fmla="*/ 493521 h 811487"/>
                  <a:gd name="connsiteX54" fmla="*/ 9325905 w 11943770"/>
                  <a:gd name="connsiteY54" fmla="*/ 563259 h 811487"/>
                  <a:gd name="connsiteX55" fmla="*/ 9349313 w 11943770"/>
                  <a:gd name="connsiteY55" fmla="*/ 621781 h 811487"/>
                  <a:gd name="connsiteX56" fmla="*/ 9434169 w 11943770"/>
                  <a:gd name="connsiteY56" fmla="*/ 547653 h 811487"/>
                  <a:gd name="connsiteX57" fmla="*/ 9549750 w 11943770"/>
                  <a:gd name="connsiteY57" fmla="*/ 518880 h 811487"/>
                  <a:gd name="connsiteX58" fmla="*/ 9652650 w 11943770"/>
                  <a:gd name="connsiteY58" fmla="*/ 541313 h 811487"/>
                  <a:gd name="connsiteX59" fmla="*/ 9735068 w 11943770"/>
                  <a:gd name="connsiteY59" fmla="*/ 602761 h 811487"/>
                  <a:gd name="connsiteX60" fmla="*/ 9783348 w 11943770"/>
                  <a:gd name="connsiteY60" fmla="*/ 596908 h 811487"/>
                  <a:gd name="connsiteX61" fmla="*/ 9814560 w 11943770"/>
                  <a:gd name="connsiteY61" fmla="*/ 597884 h 811487"/>
                  <a:gd name="connsiteX62" fmla="*/ 9797491 w 11943770"/>
                  <a:gd name="connsiteY62" fmla="*/ 578865 h 811487"/>
                  <a:gd name="connsiteX63" fmla="*/ 9780422 w 11943770"/>
                  <a:gd name="connsiteY63" fmla="*/ 536437 h 811487"/>
                  <a:gd name="connsiteX64" fmla="*/ 9780422 w 11943770"/>
                  <a:gd name="connsiteY64" fmla="*/ 506200 h 811487"/>
                  <a:gd name="connsiteX65" fmla="*/ 9789688 w 11943770"/>
                  <a:gd name="connsiteY65" fmla="*/ 477427 h 811487"/>
                  <a:gd name="connsiteX66" fmla="*/ 9803831 w 11943770"/>
                  <a:gd name="connsiteY66" fmla="*/ 462796 h 811487"/>
                  <a:gd name="connsiteX67" fmla="*/ 9823826 w 11943770"/>
                  <a:gd name="connsiteY67" fmla="*/ 459383 h 811487"/>
                  <a:gd name="connsiteX68" fmla="*/ 9841870 w 11943770"/>
                  <a:gd name="connsiteY68" fmla="*/ 468649 h 811487"/>
                  <a:gd name="connsiteX69" fmla="*/ 9851136 w 11943770"/>
                  <a:gd name="connsiteY69" fmla="*/ 486693 h 811487"/>
                  <a:gd name="connsiteX70" fmla="*/ 9854062 w 11943770"/>
                  <a:gd name="connsiteY70" fmla="*/ 507176 h 811487"/>
                  <a:gd name="connsiteX71" fmla="*/ 9862353 w 11943770"/>
                  <a:gd name="connsiteY71" fmla="*/ 530097 h 811487"/>
                  <a:gd name="connsiteX72" fmla="*/ 9871131 w 11943770"/>
                  <a:gd name="connsiteY72" fmla="*/ 541313 h 811487"/>
                  <a:gd name="connsiteX73" fmla="*/ 9873081 w 11943770"/>
                  <a:gd name="connsiteY73" fmla="*/ 448654 h 811487"/>
                  <a:gd name="connsiteX74" fmla="*/ 9891614 w 11943770"/>
                  <a:gd name="connsiteY74" fmla="*/ 359409 h 811487"/>
                  <a:gd name="connsiteX75" fmla="*/ 9989149 w 11943770"/>
                  <a:gd name="connsiteY75" fmla="*/ 225297 h 811487"/>
                  <a:gd name="connsiteX76" fmla="*/ 10145207 w 11943770"/>
                  <a:gd name="connsiteY76" fmla="*/ 166775 h 811487"/>
                  <a:gd name="connsiteX77" fmla="*/ 10389047 w 11943770"/>
                  <a:gd name="connsiteY77" fmla="*/ 6816 h 811487"/>
                  <a:gd name="connsiteX78" fmla="*/ 10681168 w 11943770"/>
                  <a:gd name="connsiteY78" fmla="*/ 66801 h 811487"/>
                  <a:gd name="connsiteX79" fmla="*/ 10785531 w 11943770"/>
                  <a:gd name="connsiteY79" fmla="*/ 168238 h 811487"/>
                  <a:gd name="connsiteX80" fmla="*/ 10845027 w 11943770"/>
                  <a:gd name="connsiteY80" fmla="*/ 295035 h 811487"/>
                  <a:gd name="connsiteX81" fmla="*/ 10870875 w 11943770"/>
                  <a:gd name="connsiteY81" fmla="*/ 289182 h 811487"/>
                  <a:gd name="connsiteX82" fmla="*/ 10899648 w 11943770"/>
                  <a:gd name="connsiteY82" fmla="*/ 285769 h 811487"/>
                  <a:gd name="connsiteX83" fmla="*/ 11143488 w 11943770"/>
                  <a:gd name="connsiteY83" fmla="*/ 125810 h 811487"/>
                  <a:gd name="connsiteX84" fmla="*/ 11435608 w 11943770"/>
                  <a:gd name="connsiteY84" fmla="*/ 185795 h 811487"/>
                  <a:gd name="connsiteX85" fmla="*/ 11459504 w 11943770"/>
                  <a:gd name="connsiteY85" fmla="*/ 202863 h 811487"/>
                  <a:gd name="connsiteX86" fmla="*/ 11471696 w 11943770"/>
                  <a:gd name="connsiteY86" fmla="*/ 212617 h 811487"/>
                  <a:gd name="connsiteX87" fmla="*/ 11477549 w 11943770"/>
                  <a:gd name="connsiteY87" fmla="*/ 154095 h 811487"/>
                  <a:gd name="connsiteX88" fmla="*/ 11518514 w 11943770"/>
                  <a:gd name="connsiteY88" fmla="*/ 94110 h 811487"/>
                  <a:gd name="connsiteX89" fmla="*/ 11602395 w 11943770"/>
                  <a:gd name="connsiteY89" fmla="*/ 61924 h 811487"/>
                  <a:gd name="connsiteX90" fmla="*/ 11687739 w 11943770"/>
                  <a:gd name="connsiteY90" fmla="*/ 90209 h 811487"/>
                  <a:gd name="connsiteX91" fmla="*/ 11690177 w 11943770"/>
                  <a:gd name="connsiteY91" fmla="*/ 92160 h 811487"/>
                  <a:gd name="connsiteX92" fmla="*/ 11745773 w 11943770"/>
                  <a:gd name="connsiteY92" fmla="*/ 143854 h 811487"/>
                  <a:gd name="connsiteX93" fmla="*/ 11784788 w 11943770"/>
                  <a:gd name="connsiteY93" fmla="*/ 193110 h 811487"/>
                  <a:gd name="connsiteX94" fmla="*/ 11789664 w 11943770"/>
                  <a:gd name="connsiteY94" fmla="*/ 178479 h 811487"/>
                  <a:gd name="connsiteX95" fmla="*/ 11806733 w 11943770"/>
                  <a:gd name="connsiteY95" fmla="*/ 155558 h 811487"/>
                  <a:gd name="connsiteX96" fmla="*/ 11851111 w 11943770"/>
                  <a:gd name="connsiteY96" fmla="*/ 136539 h 811487"/>
                  <a:gd name="connsiteX97" fmla="*/ 11896954 w 11943770"/>
                  <a:gd name="connsiteY97" fmla="*/ 150194 h 811487"/>
                  <a:gd name="connsiteX98" fmla="*/ 11898416 w 11943770"/>
                  <a:gd name="connsiteY98" fmla="*/ 151169 h 811487"/>
                  <a:gd name="connsiteX99" fmla="*/ 11943771 w 11943770"/>
                  <a:gd name="connsiteY99" fmla="*/ 194085 h 811487"/>
                  <a:gd name="connsiteX100" fmla="*/ 11943771 w 11943770"/>
                  <a:gd name="connsiteY100" fmla="*/ 209691 h 811487"/>
                  <a:gd name="connsiteX101" fmla="*/ 11893052 w 11943770"/>
                  <a:gd name="connsiteY101" fmla="*/ 158972 h 811487"/>
                  <a:gd name="connsiteX102" fmla="*/ 11892077 w 11943770"/>
                  <a:gd name="connsiteY102" fmla="*/ 157996 h 811487"/>
                  <a:gd name="connsiteX103" fmla="*/ 11852087 w 11943770"/>
                  <a:gd name="connsiteY103" fmla="*/ 146293 h 811487"/>
                  <a:gd name="connsiteX104" fmla="*/ 11813560 w 11943770"/>
                  <a:gd name="connsiteY104" fmla="*/ 162873 h 811487"/>
                  <a:gd name="connsiteX105" fmla="*/ 11798930 w 11943770"/>
                  <a:gd name="connsiteY105" fmla="*/ 182869 h 811487"/>
                  <a:gd name="connsiteX106" fmla="*/ 11793078 w 11943770"/>
                  <a:gd name="connsiteY106" fmla="*/ 206764 h 811487"/>
                  <a:gd name="connsiteX107" fmla="*/ 11792590 w 11943770"/>
                  <a:gd name="connsiteY107" fmla="*/ 221883 h 811487"/>
                  <a:gd name="connsiteX108" fmla="*/ 11784300 w 11943770"/>
                  <a:gd name="connsiteY108" fmla="*/ 209203 h 811487"/>
                  <a:gd name="connsiteX109" fmla="*/ 11739433 w 11943770"/>
                  <a:gd name="connsiteY109" fmla="*/ 150681 h 811487"/>
                  <a:gd name="connsiteX110" fmla="*/ 11684813 w 11943770"/>
                  <a:gd name="connsiteY110" fmla="*/ 99963 h 811487"/>
                  <a:gd name="connsiteX111" fmla="*/ 11682375 w 11943770"/>
                  <a:gd name="connsiteY111" fmla="*/ 98012 h 811487"/>
                  <a:gd name="connsiteX112" fmla="*/ 11603370 w 11943770"/>
                  <a:gd name="connsiteY112" fmla="*/ 71677 h 811487"/>
                  <a:gd name="connsiteX113" fmla="*/ 11525341 w 11943770"/>
                  <a:gd name="connsiteY113" fmla="*/ 101426 h 811487"/>
                  <a:gd name="connsiteX114" fmla="*/ 11487303 w 11943770"/>
                  <a:gd name="connsiteY114" fmla="*/ 157021 h 811487"/>
                  <a:gd name="connsiteX115" fmla="*/ 11483888 w 11943770"/>
                  <a:gd name="connsiteY115" fmla="*/ 223833 h 811487"/>
                  <a:gd name="connsiteX116" fmla="*/ 11487303 w 11943770"/>
                  <a:gd name="connsiteY116" fmla="*/ 238464 h 811487"/>
                  <a:gd name="connsiteX117" fmla="*/ 11476086 w 11943770"/>
                  <a:gd name="connsiteY117" fmla="*/ 228710 h 811487"/>
                  <a:gd name="connsiteX118" fmla="*/ 11454140 w 11943770"/>
                  <a:gd name="connsiteY118" fmla="*/ 210179 h 811487"/>
                  <a:gd name="connsiteX119" fmla="*/ 11430732 w 11943770"/>
                  <a:gd name="connsiteY119" fmla="*/ 193597 h 811487"/>
                  <a:gd name="connsiteX120" fmla="*/ 11145439 w 11943770"/>
                  <a:gd name="connsiteY120" fmla="*/ 135076 h 811487"/>
                  <a:gd name="connsiteX121" fmla="*/ 10906476 w 11943770"/>
                  <a:gd name="connsiteY121" fmla="*/ 292597 h 811487"/>
                  <a:gd name="connsiteX122" fmla="*/ 10905012 w 11943770"/>
                  <a:gd name="connsiteY122" fmla="*/ 295035 h 811487"/>
                  <a:gd name="connsiteX123" fmla="*/ 10902574 w 11943770"/>
                  <a:gd name="connsiteY123" fmla="*/ 295035 h 811487"/>
                  <a:gd name="connsiteX124" fmla="*/ 10872338 w 11943770"/>
                  <a:gd name="connsiteY124" fmla="*/ 298449 h 811487"/>
                  <a:gd name="connsiteX125" fmla="*/ 10842589 w 11943770"/>
                  <a:gd name="connsiteY125" fmla="*/ 305276 h 811487"/>
                  <a:gd name="connsiteX126" fmla="*/ 10837712 w 11943770"/>
                  <a:gd name="connsiteY126" fmla="*/ 306739 h 811487"/>
                  <a:gd name="connsiteX127" fmla="*/ 10836737 w 11943770"/>
                  <a:gd name="connsiteY127" fmla="*/ 301862 h 811487"/>
                  <a:gd name="connsiteX128" fmla="*/ 10777728 w 11943770"/>
                  <a:gd name="connsiteY128" fmla="*/ 173603 h 811487"/>
                  <a:gd name="connsiteX129" fmla="*/ 10675803 w 11943770"/>
                  <a:gd name="connsiteY129" fmla="*/ 74603 h 811487"/>
                  <a:gd name="connsiteX130" fmla="*/ 10390510 w 11943770"/>
                  <a:gd name="connsiteY130" fmla="*/ 16082 h 811487"/>
                  <a:gd name="connsiteX131" fmla="*/ 10151547 w 11943770"/>
                  <a:gd name="connsiteY131" fmla="*/ 173603 h 811487"/>
                  <a:gd name="connsiteX132" fmla="*/ 10150083 w 11943770"/>
                  <a:gd name="connsiteY132" fmla="*/ 176041 h 811487"/>
                  <a:gd name="connsiteX133" fmla="*/ 10147645 w 11943770"/>
                  <a:gd name="connsiteY133" fmla="*/ 176041 h 811487"/>
                  <a:gd name="connsiteX134" fmla="*/ 9994514 w 11943770"/>
                  <a:gd name="connsiteY134" fmla="*/ 232612 h 811487"/>
                  <a:gd name="connsiteX135" fmla="*/ 9899904 w 11943770"/>
                  <a:gd name="connsiteY135" fmla="*/ 362334 h 811487"/>
                  <a:gd name="connsiteX136" fmla="*/ 9881860 w 11943770"/>
                  <a:gd name="connsiteY136" fmla="*/ 449629 h 811487"/>
                  <a:gd name="connsiteX137" fmla="*/ 9880884 w 11943770"/>
                  <a:gd name="connsiteY137" fmla="*/ 551555 h 811487"/>
                  <a:gd name="connsiteX138" fmla="*/ 9881372 w 11943770"/>
                  <a:gd name="connsiteY138" fmla="*/ 561308 h 811487"/>
                  <a:gd name="connsiteX139" fmla="*/ 9873081 w 11943770"/>
                  <a:gd name="connsiteY139" fmla="*/ 555944 h 811487"/>
                  <a:gd name="connsiteX140" fmla="*/ 9853574 w 11943770"/>
                  <a:gd name="connsiteY140" fmla="*/ 535461 h 811487"/>
                  <a:gd name="connsiteX141" fmla="*/ 9843821 w 11943770"/>
                  <a:gd name="connsiteY141" fmla="*/ 509126 h 811487"/>
                  <a:gd name="connsiteX142" fmla="*/ 9840407 w 11943770"/>
                  <a:gd name="connsiteY142" fmla="*/ 488644 h 811487"/>
                  <a:gd name="connsiteX143" fmla="*/ 9834067 w 11943770"/>
                  <a:gd name="connsiteY143" fmla="*/ 475964 h 811487"/>
                  <a:gd name="connsiteX144" fmla="*/ 9821388 w 11943770"/>
                  <a:gd name="connsiteY144" fmla="*/ 469624 h 811487"/>
                  <a:gd name="connsiteX145" fmla="*/ 9807245 w 11943770"/>
                  <a:gd name="connsiteY145" fmla="*/ 472062 h 811487"/>
                  <a:gd name="connsiteX146" fmla="*/ 9797491 w 11943770"/>
                  <a:gd name="connsiteY146" fmla="*/ 482304 h 811487"/>
                  <a:gd name="connsiteX147" fmla="*/ 9789201 w 11943770"/>
                  <a:gd name="connsiteY147" fmla="*/ 508151 h 811487"/>
                  <a:gd name="connsiteX148" fmla="*/ 9789201 w 11943770"/>
                  <a:gd name="connsiteY148" fmla="*/ 535461 h 811487"/>
                  <a:gd name="connsiteX149" fmla="*/ 9804806 w 11943770"/>
                  <a:gd name="connsiteY149" fmla="*/ 573500 h 811487"/>
                  <a:gd name="connsiteX150" fmla="*/ 9835530 w 11943770"/>
                  <a:gd name="connsiteY150" fmla="*/ 600810 h 811487"/>
                  <a:gd name="connsiteX151" fmla="*/ 9860889 w 11943770"/>
                  <a:gd name="connsiteY151" fmla="*/ 614465 h 811487"/>
                  <a:gd name="connsiteX152" fmla="*/ 9832604 w 11943770"/>
                  <a:gd name="connsiteY152" fmla="*/ 609589 h 811487"/>
                  <a:gd name="connsiteX153" fmla="*/ 9783348 w 11943770"/>
                  <a:gd name="connsiteY153" fmla="*/ 606174 h 811487"/>
                  <a:gd name="connsiteX154" fmla="*/ 9734093 w 11943770"/>
                  <a:gd name="connsiteY154" fmla="*/ 612027 h 811487"/>
                  <a:gd name="connsiteX155" fmla="*/ 9731167 w 11943770"/>
                  <a:gd name="connsiteY155" fmla="*/ 612515 h 811487"/>
                  <a:gd name="connsiteX156" fmla="*/ 9729216 w 11943770"/>
                  <a:gd name="connsiteY156" fmla="*/ 610564 h 811487"/>
                  <a:gd name="connsiteX157" fmla="*/ 9648261 w 11943770"/>
                  <a:gd name="connsiteY157" fmla="*/ 549604 h 811487"/>
                  <a:gd name="connsiteX158" fmla="*/ 9549262 w 11943770"/>
                  <a:gd name="connsiteY158" fmla="*/ 528146 h 811487"/>
                  <a:gd name="connsiteX159" fmla="*/ 9438071 w 11943770"/>
                  <a:gd name="connsiteY159" fmla="*/ 555944 h 811487"/>
                  <a:gd name="connsiteX160" fmla="*/ 9352240 w 11943770"/>
                  <a:gd name="connsiteY160" fmla="*/ 632997 h 811487"/>
                  <a:gd name="connsiteX161" fmla="*/ 9348338 w 11943770"/>
                  <a:gd name="connsiteY161" fmla="*/ 638849 h 811487"/>
                  <a:gd name="connsiteX162" fmla="*/ 9344436 w 11943770"/>
                  <a:gd name="connsiteY162" fmla="*/ 632997 h 811487"/>
                  <a:gd name="connsiteX163" fmla="*/ 9316151 w 11943770"/>
                  <a:gd name="connsiteY163" fmla="*/ 565209 h 811487"/>
                  <a:gd name="connsiteX164" fmla="*/ 9316151 w 11943770"/>
                  <a:gd name="connsiteY164" fmla="*/ 492057 h 811487"/>
                  <a:gd name="connsiteX165" fmla="*/ 9309811 w 11943770"/>
                  <a:gd name="connsiteY165" fmla="*/ 444753 h 811487"/>
                  <a:gd name="connsiteX166" fmla="*/ 9275186 w 11943770"/>
                  <a:gd name="connsiteY166" fmla="*/ 412566 h 811487"/>
                  <a:gd name="connsiteX167" fmla="*/ 9227881 w 11943770"/>
                  <a:gd name="connsiteY167" fmla="*/ 409152 h 811487"/>
                  <a:gd name="connsiteX168" fmla="*/ 9188867 w 11943770"/>
                  <a:gd name="connsiteY168" fmla="*/ 436462 h 811487"/>
                  <a:gd name="connsiteX169" fmla="*/ 9187891 w 11943770"/>
                  <a:gd name="connsiteY169" fmla="*/ 437925 h 811487"/>
                  <a:gd name="connsiteX170" fmla="*/ 9179113 w 11943770"/>
                  <a:gd name="connsiteY170" fmla="*/ 451093 h 811487"/>
                  <a:gd name="connsiteX171" fmla="*/ 9171310 w 11943770"/>
                  <a:gd name="connsiteY171" fmla="*/ 464747 h 811487"/>
                  <a:gd name="connsiteX172" fmla="*/ 9164970 w 11943770"/>
                  <a:gd name="connsiteY172" fmla="*/ 476939 h 811487"/>
                  <a:gd name="connsiteX173" fmla="*/ 9162532 w 11943770"/>
                  <a:gd name="connsiteY173" fmla="*/ 463285 h 811487"/>
                  <a:gd name="connsiteX174" fmla="*/ 9158630 w 11943770"/>
                  <a:gd name="connsiteY174" fmla="*/ 408664 h 811487"/>
                  <a:gd name="connsiteX175" fmla="*/ 9164483 w 11943770"/>
                  <a:gd name="connsiteY175" fmla="*/ 354532 h 811487"/>
                  <a:gd name="connsiteX176" fmla="*/ 9153266 w 11943770"/>
                  <a:gd name="connsiteY176" fmla="*/ 274552 h 811487"/>
                  <a:gd name="connsiteX177" fmla="*/ 9094257 w 11943770"/>
                  <a:gd name="connsiteY177" fmla="*/ 219445 h 811487"/>
                  <a:gd name="connsiteX178" fmla="*/ 9013790 w 11943770"/>
                  <a:gd name="connsiteY178" fmla="*/ 213592 h 811487"/>
                  <a:gd name="connsiteX179" fmla="*/ 8947953 w 11943770"/>
                  <a:gd name="connsiteY179" fmla="*/ 259922 h 811487"/>
                  <a:gd name="connsiteX180" fmla="*/ 8946489 w 11943770"/>
                  <a:gd name="connsiteY180" fmla="*/ 262360 h 811487"/>
                  <a:gd name="connsiteX181" fmla="*/ 8876752 w 11943770"/>
                  <a:gd name="connsiteY181" fmla="*/ 424270 h 811487"/>
                  <a:gd name="connsiteX182" fmla="*/ 8878702 w 11943770"/>
                  <a:gd name="connsiteY182" fmla="*/ 601298 h 811487"/>
                  <a:gd name="connsiteX183" fmla="*/ 8879678 w 11943770"/>
                  <a:gd name="connsiteY183" fmla="*/ 606662 h 811487"/>
                  <a:gd name="connsiteX184" fmla="*/ 8874313 w 11943770"/>
                  <a:gd name="connsiteY184" fmla="*/ 607150 h 811487"/>
                  <a:gd name="connsiteX185" fmla="*/ 8777265 w 11943770"/>
                  <a:gd name="connsiteY185" fmla="*/ 636411 h 811487"/>
                  <a:gd name="connsiteX186" fmla="*/ 8699724 w 11943770"/>
                  <a:gd name="connsiteY186" fmla="*/ 701272 h 811487"/>
                  <a:gd name="connsiteX187" fmla="*/ 8682655 w 11943770"/>
                  <a:gd name="connsiteY187" fmla="*/ 725169 h 811487"/>
                  <a:gd name="connsiteX188" fmla="*/ 8668512 w 11943770"/>
                  <a:gd name="connsiteY188" fmla="*/ 750528 h 811487"/>
                  <a:gd name="connsiteX189" fmla="*/ 8667049 w 11943770"/>
                  <a:gd name="connsiteY189" fmla="*/ 753454 h 811487"/>
                  <a:gd name="connsiteX190" fmla="*/ 8649492 w 11943770"/>
                  <a:gd name="connsiteY190" fmla="*/ 752966 h 811487"/>
                  <a:gd name="connsiteX191" fmla="*/ 8634374 w 11943770"/>
                  <a:gd name="connsiteY191" fmla="*/ 753454 h 811487"/>
                  <a:gd name="connsiteX192" fmla="*/ 8619744 w 11943770"/>
                  <a:gd name="connsiteY192" fmla="*/ 754917 h 811487"/>
                  <a:gd name="connsiteX193" fmla="*/ 8616818 w 11943770"/>
                  <a:gd name="connsiteY193" fmla="*/ 755404 h 811487"/>
                  <a:gd name="connsiteX194" fmla="*/ 8615355 w 11943770"/>
                  <a:gd name="connsiteY194" fmla="*/ 752966 h 811487"/>
                  <a:gd name="connsiteX195" fmla="*/ 8562686 w 11943770"/>
                  <a:gd name="connsiteY195" fmla="*/ 699321 h 811487"/>
                  <a:gd name="connsiteX196" fmla="*/ 8491484 w 11943770"/>
                  <a:gd name="connsiteY196" fmla="*/ 672987 h 811487"/>
                  <a:gd name="connsiteX197" fmla="*/ 8470514 w 11943770"/>
                  <a:gd name="connsiteY197" fmla="*/ 670060 h 811487"/>
                  <a:gd name="connsiteX198" fmla="*/ 8490996 w 11943770"/>
                  <a:gd name="connsiteY198" fmla="*/ 663721 h 811487"/>
                  <a:gd name="connsiteX199" fmla="*/ 8532937 w 11943770"/>
                  <a:gd name="connsiteY199" fmla="*/ 636411 h 811487"/>
                  <a:gd name="connsiteX200" fmla="*/ 8553907 w 11943770"/>
                  <a:gd name="connsiteY200" fmla="*/ 591057 h 811487"/>
                  <a:gd name="connsiteX201" fmla="*/ 8553907 w 11943770"/>
                  <a:gd name="connsiteY201" fmla="*/ 563747 h 811487"/>
                  <a:gd name="connsiteX202" fmla="*/ 8545617 w 11943770"/>
                  <a:gd name="connsiteY202" fmla="*/ 537899 h 811487"/>
                  <a:gd name="connsiteX203" fmla="*/ 8535863 w 11943770"/>
                  <a:gd name="connsiteY203" fmla="*/ 527658 h 811487"/>
                  <a:gd name="connsiteX204" fmla="*/ 8521720 w 11943770"/>
                  <a:gd name="connsiteY204" fmla="*/ 525220 h 811487"/>
                  <a:gd name="connsiteX205" fmla="*/ 8509041 w 11943770"/>
                  <a:gd name="connsiteY205" fmla="*/ 531560 h 811487"/>
                  <a:gd name="connsiteX206" fmla="*/ 8502701 w 11943770"/>
                  <a:gd name="connsiteY206" fmla="*/ 544239 h 811487"/>
                  <a:gd name="connsiteX207" fmla="*/ 8499775 w 11943770"/>
                  <a:gd name="connsiteY207" fmla="*/ 564722 h 811487"/>
                  <a:gd name="connsiteX208" fmla="*/ 8490021 w 11943770"/>
                  <a:gd name="connsiteY208" fmla="*/ 591057 h 811487"/>
                  <a:gd name="connsiteX209" fmla="*/ 8470514 w 11943770"/>
                  <a:gd name="connsiteY209" fmla="*/ 611539 h 811487"/>
                  <a:gd name="connsiteX210" fmla="*/ 8462224 w 11943770"/>
                  <a:gd name="connsiteY210" fmla="*/ 616904 h 811487"/>
                  <a:gd name="connsiteX211" fmla="*/ 8463199 w 11943770"/>
                  <a:gd name="connsiteY211" fmla="*/ 607150 h 811487"/>
                  <a:gd name="connsiteX212" fmla="*/ 8462224 w 11943770"/>
                  <a:gd name="connsiteY212" fmla="*/ 505225 h 811487"/>
                  <a:gd name="connsiteX213" fmla="*/ 8444179 w 11943770"/>
                  <a:gd name="connsiteY213" fmla="*/ 417930 h 811487"/>
                  <a:gd name="connsiteX214" fmla="*/ 8395411 w 11943770"/>
                  <a:gd name="connsiteY214" fmla="*/ 331123 h 811487"/>
                  <a:gd name="connsiteX215" fmla="*/ 8318358 w 11943770"/>
                  <a:gd name="connsiteY215" fmla="*/ 267237 h 811487"/>
                  <a:gd name="connsiteX216" fmla="*/ 8314944 w 11943770"/>
                  <a:gd name="connsiteY216" fmla="*/ 265286 h 811487"/>
                  <a:gd name="connsiteX217" fmla="*/ 8315920 w 11943770"/>
                  <a:gd name="connsiteY217" fmla="*/ 261873 h 811487"/>
                  <a:gd name="connsiteX218" fmla="*/ 8319821 w 11943770"/>
                  <a:gd name="connsiteY218" fmla="*/ 244316 h 811487"/>
                  <a:gd name="connsiteX219" fmla="*/ 8321284 w 11943770"/>
                  <a:gd name="connsiteY219" fmla="*/ 226272 h 811487"/>
                  <a:gd name="connsiteX220" fmla="*/ 8284708 w 11943770"/>
                  <a:gd name="connsiteY220" fmla="*/ 138489 h 811487"/>
                  <a:gd name="connsiteX221" fmla="*/ 8196926 w 11943770"/>
                  <a:gd name="connsiteY221" fmla="*/ 101913 h 811487"/>
                  <a:gd name="connsiteX222" fmla="*/ 8150596 w 11943770"/>
                  <a:gd name="connsiteY222" fmla="*/ 110692 h 811487"/>
                  <a:gd name="connsiteX223" fmla="*/ 8111094 w 11943770"/>
                  <a:gd name="connsiteY223" fmla="*/ 136051 h 811487"/>
                  <a:gd name="connsiteX224" fmla="*/ 8108168 w 11943770"/>
                  <a:gd name="connsiteY224" fmla="*/ 138977 h 811487"/>
                  <a:gd name="connsiteX225" fmla="*/ 8104754 w 11943770"/>
                  <a:gd name="connsiteY225" fmla="*/ 136539 h 811487"/>
                  <a:gd name="connsiteX226" fmla="*/ 8032090 w 11943770"/>
                  <a:gd name="connsiteY226" fmla="*/ 95086 h 811487"/>
                  <a:gd name="connsiteX227" fmla="*/ 8032090 w 11943770"/>
                  <a:gd name="connsiteY227" fmla="*/ 84844 h 811487"/>
                  <a:gd name="connsiteX228" fmla="*/ 8031602 w 11943770"/>
                  <a:gd name="connsiteY228" fmla="*/ 84844 h 811487"/>
                  <a:gd name="connsiteX229" fmla="*/ 7410785 w 11943770"/>
                  <a:gd name="connsiteY229" fmla="*/ 474501 h 811487"/>
                  <a:gd name="connsiteX230" fmla="*/ 7371283 w 11943770"/>
                  <a:gd name="connsiteY230" fmla="*/ 477427 h 811487"/>
                  <a:gd name="connsiteX231" fmla="*/ 7371283 w 11943770"/>
                  <a:gd name="connsiteY231" fmla="*/ 467673 h 811487"/>
                  <a:gd name="connsiteX232" fmla="*/ 7410785 w 11943770"/>
                  <a:gd name="connsiteY232" fmla="*/ 464747 h 811487"/>
                  <a:gd name="connsiteX233" fmla="*/ 7410785 w 11943770"/>
                  <a:gd name="connsiteY233" fmla="*/ 474501 h 811487"/>
                  <a:gd name="connsiteX234" fmla="*/ 7410785 w 11943770"/>
                  <a:gd name="connsiteY234" fmla="*/ 474501 h 811487"/>
                  <a:gd name="connsiteX235" fmla="*/ 7338609 w 11943770"/>
                  <a:gd name="connsiteY235" fmla="*/ 482792 h 811487"/>
                  <a:gd name="connsiteX236" fmla="*/ 7288865 w 11943770"/>
                  <a:gd name="connsiteY236" fmla="*/ 494984 h 811487"/>
                  <a:gd name="connsiteX237" fmla="*/ 7285939 w 11943770"/>
                  <a:gd name="connsiteY237" fmla="*/ 495959 h 811487"/>
                  <a:gd name="connsiteX238" fmla="*/ 7285939 w 11943770"/>
                  <a:gd name="connsiteY238" fmla="*/ 486205 h 811487"/>
                  <a:gd name="connsiteX239" fmla="*/ 7286427 w 11943770"/>
                  <a:gd name="connsiteY239" fmla="*/ 486205 h 811487"/>
                  <a:gd name="connsiteX240" fmla="*/ 7338609 w 11943770"/>
                  <a:gd name="connsiteY240" fmla="*/ 473526 h 811487"/>
                  <a:gd name="connsiteX241" fmla="*/ 7338609 w 11943770"/>
                  <a:gd name="connsiteY241" fmla="*/ 482792 h 811487"/>
                  <a:gd name="connsiteX242" fmla="*/ 7338609 w 11943770"/>
                  <a:gd name="connsiteY242" fmla="*/ 482792 h 811487"/>
                  <a:gd name="connsiteX243" fmla="*/ 7236684 w 11943770"/>
                  <a:gd name="connsiteY243" fmla="*/ 513515 h 811487"/>
                  <a:gd name="connsiteX244" fmla="*/ 7161093 w 11943770"/>
                  <a:gd name="connsiteY244" fmla="*/ 554481 h 811487"/>
                  <a:gd name="connsiteX245" fmla="*/ 7157192 w 11943770"/>
                  <a:gd name="connsiteY245" fmla="*/ 557406 h 811487"/>
                  <a:gd name="connsiteX246" fmla="*/ 7154753 w 11943770"/>
                  <a:gd name="connsiteY246" fmla="*/ 553017 h 811487"/>
                  <a:gd name="connsiteX247" fmla="*/ 7110375 w 11943770"/>
                  <a:gd name="connsiteY247" fmla="*/ 400374 h 811487"/>
                  <a:gd name="connsiteX248" fmla="*/ 7131345 w 11943770"/>
                  <a:gd name="connsiteY248" fmla="*/ 279916 h 811487"/>
                  <a:gd name="connsiteX249" fmla="*/ 7141586 w 11943770"/>
                  <a:gd name="connsiteY249" fmla="*/ 279916 h 811487"/>
                  <a:gd name="connsiteX250" fmla="*/ 7120128 w 11943770"/>
                  <a:gd name="connsiteY250" fmla="*/ 400374 h 811487"/>
                  <a:gd name="connsiteX251" fmla="*/ 7160606 w 11943770"/>
                  <a:gd name="connsiteY251" fmla="*/ 544239 h 811487"/>
                  <a:gd name="connsiteX252" fmla="*/ 7237171 w 11943770"/>
                  <a:gd name="connsiteY252" fmla="*/ 503762 h 811487"/>
                  <a:gd name="connsiteX253" fmla="*/ 7237171 w 11943770"/>
                  <a:gd name="connsiteY253" fmla="*/ 513515 h 811487"/>
                  <a:gd name="connsiteX254" fmla="*/ 7236684 w 11943770"/>
                  <a:gd name="connsiteY254" fmla="*/ 513515 h 811487"/>
                  <a:gd name="connsiteX255" fmla="*/ 7143049 w 11943770"/>
                  <a:gd name="connsiteY255" fmla="*/ 251631 h 811487"/>
                  <a:gd name="connsiteX256" fmla="*/ 7146951 w 11943770"/>
                  <a:gd name="connsiteY256" fmla="*/ 244316 h 811487"/>
                  <a:gd name="connsiteX257" fmla="*/ 7160118 w 11943770"/>
                  <a:gd name="connsiteY257" fmla="*/ 205302 h 811487"/>
                  <a:gd name="connsiteX258" fmla="*/ 7169872 w 11943770"/>
                  <a:gd name="connsiteY258" fmla="*/ 205302 h 811487"/>
                  <a:gd name="connsiteX259" fmla="*/ 7155241 w 11943770"/>
                  <a:gd name="connsiteY259" fmla="*/ 248705 h 811487"/>
                  <a:gd name="connsiteX260" fmla="*/ 7153778 w 11943770"/>
                  <a:gd name="connsiteY260" fmla="*/ 251144 h 811487"/>
                  <a:gd name="connsiteX261" fmla="*/ 7143049 w 11943770"/>
                  <a:gd name="connsiteY261" fmla="*/ 251144 h 811487"/>
                  <a:gd name="connsiteX262" fmla="*/ 7143049 w 11943770"/>
                  <a:gd name="connsiteY262" fmla="*/ 251631 h 811487"/>
                  <a:gd name="connsiteX263" fmla="*/ 7156217 w 11943770"/>
                  <a:gd name="connsiteY263" fmla="*/ 148243 h 811487"/>
                  <a:gd name="connsiteX264" fmla="*/ 7165970 w 11943770"/>
                  <a:gd name="connsiteY264" fmla="*/ 148243 h 811487"/>
                  <a:gd name="connsiteX265" fmla="*/ 7123542 w 11943770"/>
                  <a:gd name="connsiteY265" fmla="*/ 82894 h 811487"/>
                  <a:gd name="connsiteX266" fmla="*/ 7039661 w 11943770"/>
                  <a:gd name="connsiteY266" fmla="*/ 50707 h 811487"/>
                  <a:gd name="connsiteX267" fmla="*/ 6954317 w 11943770"/>
                  <a:gd name="connsiteY267" fmla="*/ 78993 h 811487"/>
                  <a:gd name="connsiteX268" fmla="*/ 6951879 w 11943770"/>
                  <a:gd name="connsiteY268" fmla="*/ 80943 h 811487"/>
                  <a:gd name="connsiteX269" fmla="*/ 6896283 w 11943770"/>
                  <a:gd name="connsiteY269" fmla="*/ 132637 h 811487"/>
                  <a:gd name="connsiteX270" fmla="*/ 6857268 w 11943770"/>
                  <a:gd name="connsiteY270" fmla="*/ 181893 h 811487"/>
                  <a:gd name="connsiteX271" fmla="*/ 6852392 w 11943770"/>
                  <a:gd name="connsiteY271" fmla="*/ 167262 h 811487"/>
                  <a:gd name="connsiteX272" fmla="*/ 6835323 w 11943770"/>
                  <a:gd name="connsiteY272" fmla="*/ 144342 h 811487"/>
                  <a:gd name="connsiteX273" fmla="*/ 6790944 w 11943770"/>
                  <a:gd name="connsiteY273" fmla="*/ 125322 h 811487"/>
                  <a:gd name="connsiteX274" fmla="*/ 6744615 w 11943770"/>
                  <a:gd name="connsiteY274" fmla="*/ 138977 h 811487"/>
                  <a:gd name="connsiteX275" fmla="*/ 6743152 w 11943770"/>
                  <a:gd name="connsiteY275" fmla="*/ 139953 h 811487"/>
                  <a:gd name="connsiteX276" fmla="*/ 6658295 w 11943770"/>
                  <a:gd name="connsiteY276" fmla="*/ 254557 h 811487"/>
                  <a:gd name="connsiteX277" fmla="*/ 6653906 w 11943770"/>
                  <a:gd name="connsiteY277" fmla="*/ 393546 h 811487"/>
                  <a:gd name="connsiteX278" fmla="*/ 6571001 w 11943770"/>
                  <a:gd name="connsiteY278" fmla="*/ 439876 h 811487"/>
                  <a:gd name="connsiteX279" fmla="*/ 6532474 w 11943770"/>
                  <a:gd name="connsiteY279" fmla="*/ 476939 h 811487"/>
                  <a:gd name="connsiteX280" fmla="*/ 6532474 w 11943770"/>
                  <a:gd name="connsiteY280" fmla="*/ 491570 h 811487"/>
                  <a:gd name="connsiteX281" fmla="*/ 6576852 w 11943770"/>
                  <a:gd name="connsiteY281" fmla="*/ 447191 h 811487"/>
                  <a:gd name="connsiteX282" fmla="*/ 6661221 w 11943770"/>
                  <a:gd name="connsiteY282" fmla="*/ 400861 h 811487"/>
                  <a:gd name="connsiteX283" fmla="*/ 6665611 w 11943770"/>
                  <a:gd name="connsiteY283" fmla="*/ 399398 h 811487"/>
                  <a:gd name="connsiteX284" fmla="*/ 6664147 w 11943770"/>
                  <a:gd name="connsiteY284" fmla="*/ 395009 h 811487"/>
                  <a:gd name="connsiteX285" fmla="*/ 6667073 w 11943770"/>
                  <a:gd name="connsiteY285" fmla="*/ 257483 h 811487"/>
                  <a:gd name="connsiteX286" fmla="*/ 6748516 w 11943770"/>
                  <a:gd name="connsiteY286" fmla="*/ 147268 h 811487"/>
                  <a:gd name="connsiteX287" fmla="*/ 6749979 w 11943770"/>
                  <a:gd name="connsiteY287" fmla="*/ 146293 h 811487"/>
                  <a:gd name="connsiteX288" fmla="*/ 6789969 w 11943770"/>
                  <a:gd name="connsiteY288" fmla="*/ 134588 h 811487"/>
                  <a:gd name="connsiteX289" fmla="*/ 6828496 w 11943770"/>
                  <a:gd name="connsiteY289" fmla="*/ 151169 h 811487"/>
                  <a:gd name="connsiteX290" fmla="*/ 6843126 w 11943770"/>
                  <a:gd name="connsiteY290" fmla="*/ 171164 h 811487"/>
                  <a:gd name="connsiteX291" fmla="*/ 6848978 w 11943770"/>
                  <a:gd name="connsiteY291" fmla="*/ 195061 h 811487"/>
                  <a:gd name="connsiteX292" fmla="*/ 6849466 w 11943770"/>
                  <a:gd name="connsiteY292" fmla="*/ 210179 h 811487"/>
                  <a:gd name="connsiteX293" fmla="*/ 6857757 w 11943770"/>
                  <a:gd name="connsiteY293" fmla="*/ 197499 h 811487"/>
                  <a:gd name="connsiteX294" fmla="*/ 6902623 w 11943770"/>
                  <a:gd name="connsiteY294" fmla="*/ 138977 h 811487"/>
                  <a:gd name="connsiteX295" fmla="*/ 6957243 w 11943770"/>
                  <a:gd name="connsiteY295" fmla="*/ 88259 h 811487"/>
                  <a:gd name="connsiteX296" fmla="*/ 6959681 w 11943770"/>
                  <a:gd name="connsiteY296" fmla="*/ 86308 h 811487"/>
                  <a:gd name="connsiteX297" fmla="*/ 7038686 w 11943770"/>
                  <a:gd name="connsiteY297" fmla="*/ 59973 h 811487"/>
                  <a:gd name="connsiteX298" fmla="*/ 7116715 w 11943770"/>
                  <a:gd name="connsiteY298" fmla="*/ 89721 h 811487"/>
                  <a:gd name="connsiteX299" fmla="*/ 7156217 w 11943770"/>
                  <a:gd name="connsiteY299" fmla="*/ 148243 h 811487"/>
                  <a:gd name="connsiteX300" fmla="*/ 7156217 w 11943770"/>
                  <a:gd name="connsiteY300" fmla="*/ 148243 h 811487"/>
                  <a:gd name="connsiteX301" fmla="*/ 6476391 w 11943770"/>
                  <a:gd name="connsiteY301" fmla="*/ 543264 h 811487"/>
                  <a:gd name="connsiteX302" fmla="*/ 6455421 w 11943770"/>
                  <a:gd name="connsiteY302" fmla="*/ 558870 h 811487"/>
                  <a:gd name="connsiteX303" fmla="*/ 6453470 w 11943770"/>
                  <a:gd name="connsiteY303" fmla="*/ 560332 h 811487"/>
                  <a:gd name="connsiteX304" fmla="*/ 6451519 w 11943770"/>
                  <a:gd name="connsiteY304" fmla="*/ 559845 h 811487"/>
                  <a:gd name="connsiteX305" fmla="*/ 6450056 w 11943770"/>
                  <a:gd name="connsiteY305" fmla="*/ 559357 h 811487"/>
                  <a:gd name="connsiteX306" fmla="*/ 6450056 w 11943770"/>
                  <a:gd name="connsiteY306" fmla="*/ 549604 h 811487"/>
                  <a:gd name="connsiteX307" fmla="*/ 6451031 w 11943770"/>
                  <a:gd name="connsiteY307" fmla="*/ 549604 h 811487"/>
                  <a:gd name="connsiteX308" fmla="*/ 6476391 w 11943770"/>
                  <a:gd name="connsiteY308" fmla="*/ 531560 h 811487"/>
                  <a:gd name="connsiteX309" fmla="*/ 6476391 w 11943770"/>
                  <a:gd name="connsiteY309" fmla="*/ 543264 h 811487"/>
                  <a:gd name="connsiteX310" fmla="*/ 6476391 w 11943770"/>
                  <a:gd name="connsiteY310" fmla="*/ 543264 h 811487"/>
                  <a:gd name="connsiteX311" fmla="*/ 6410554 w 11943770"/>
                  <a:gd name="connsiteY311" fmla="*/ 566673 h 811487"/>
                  <a:gd name="connsiteX312" fmla="*/ 6402751 w 11943770"/>
                  <a:gd name="connsiteY312" fmla="*/ 572524 h 811487"/>
                  <a:gd name="connsiteX313" fmla="*/ 6345693 w 11943770"/>
                  <a:gd name="connsiteY313" fmla="*/ 624707 h 811487"/>
                  <a:gd name="connsiteX314" fmla="*/ 6342766 w 11943770"/>
                  <a:gd name="connsiteY314" fmla="*/ 623243 h 811487"/>
                  <a:gd name="connsiteX315" fmla="*/ 6318382 w 11943770"/>
                  <a:gd name="connsiteY315" fmla="*/ 618854 h 811487"/>
                  <a:gd name="connsiteX316" fmla="*/ 6295949 w 11943770"/>
                  <a:gd name="connsiteY316" fmla="*/ 629096 h 811487"/>
                  <a:gd name="connsiteX317" fmla="*/ 6295949 w 11943770"/>
                  <a:gd name="connsiteY317" fmla="*/ 629096 h 811487"/>
                  <a:gd name="connsiteX318" fmla="*/ 6282782 w 11943770"/>
                  <a:gd name="connsiteY318" fmla="*/ 657381 h 811487"/>
                  <a:gd name="connsiteX319" fmla="*/ 6293023 w 11943770"/>
                  <a:gd name="connsiteY319" fmla="*/ 686154 h 811487"/>
                  <a:gd name="connsiteX320" fmla="*/ 6308628 w 11943770"/>
                  <a:gd name="connsiteY320" fmla="*/ 703223 h 811487"/>
                  <a:gd name="connsiteX321" fmla="*/ 6295949 w 11943770"/>
                  <a:gd name="connsiteY321" fmla="*/ 703223 h 811487"/>
                  <a:gd name="connsiteX322" fmla="*/ 6286195 w 11943770"/>
                  <a:gd name="connsiteY322" fmla="*/ 692982 h 811487"/>
                  <a:gd name="connsiteX323" fmla="*/ 6273028 w 11943770"/>
                  <a:gd name="connsiteY323" fmla="*/ 656893 h 811487"/>
                  <a:gd name="connsiteX324" fmla="*/ 6289121 w 11943770"/>
                  <a:gd name="connsiteY324" fmla="*/ 622268 h 811487"/>
                  <a:gd name="connsiteX325" fmla="*/ 6289121 w 11943770"/>
                  <a:gd name="connsiteY325" fmla="*/ 622268 h 811487"/>
                  <a:gd name="connsiteX326" fmla="*/ 6316919 w 11943770"/>
                  <a:gd name="connsiteY326" fmla="*/ 609589 h 811487"/>
                  <a:gd name="connsiteX327" fmla="*/ 6343742 w 11943770"/>
                  <a:gd name="connsiteY327" fmla="*/ 613977 h 811487"/>
                  <a:gd name="connsiteX328" fmla="*/ 6395923 w 11943770"/>
                  <a:gd name="connsiteY328" fmla="*/ 566185 h 811487"/>
                  <a:gd name="connsiteX329" fmla="*/ 6410066 w 11943770"/>
                  <a:gd name="connsiteY329" fmla="*/ 556431 h 811487"/>
                  <a:gd name="connsiteX330" fmla="*/ 6410066 w 11943770"/>
                  <a:gd name="connsiteY330" fmla="*/ 566673 h 811487"/>
                  <a:gd name="connsiteX331" fmla="*/ 6410554 w 11943770"/>
                  <a:gd name="connsiteY331" fmla="*/ 566673 h 811487"/>
                  <a:gd name="connsiteX332" fmla="*/ 975 w 11943770"/>
                  <a:gd name="connsiteY332" fmla="*/ 63875 h 811487"/>
                  <a:gd name="connsiteX333" fmla="*/ 155570 w 11943770"/>
                  <a:gd name="connsiteY333" fmla="*/ 61924 h 811487"/>
                  <a:gd name="connsiteX334" fmla="*/ 399410 w 11943770"/>
                  <a:gd name="connsiteY334" fmla="*/ 221883 h 811487"/>
                  <a:gd name="connsiteX335" fmla="*/ 554980 w 11943770"/>
                  <a:gd name="connsiteY335" fmla="*/ 280405 h 811487"/>
                  <a:gd name="connsiteX336" fmla="*/ 652516 w 11943770"/>
                  <a:gd name="connsiteY336" fmla="*/ 414517 h 811487"/>
                  <a:gd name="connsiteX337" fmla="*/ 671048 w 11943770"/>
                  <a:gd name="connsiteY337" fmla="*/ 503762 h 811487"/>
                  <a:gd name="connsiteX338" fmla="*/ 672998 w 11943770"/>
                  <a:gd name="connsiteY338" fmla="*/ 596421 h 811487"/>
                  <a:gd name="connsiteX339" fmla="*/ 681777 w 11943770"/>
                  <a:gd name="connsiteY339" fmla="*/ 585205 h 811487"/>
                  <a:gd name="connsiteX340" fmla="*/ 690067 w 11943770"/>
                  <a:gd name="connsiteY340" fmla="*/ 562283 h 811487"/>
                  <a:gd name="connsiteX341" fmla="*/ 692993 w 11943770"/>
                  <a:gd name="connsiteY341" fmla="*/ 541801 h 811487"/>
                  <a:gd name="connsiteX342" fmla="*/ 702259 w 11943770"/>
                  <a:gd name="connsiteY342" fmla="*/ 523756 h 811487"/>
                  <a:gd name="connsiteX343" fmla="*/ 720303 w 11943770"/>
                  <a:gd name="connsiteY343" fmla="*/ 514491 h 811487"/>
                  <a:gd name="connsiteX344" fmla="*/ 740298 w 11943770"/>
                  <a:gd name="connsiteY344" fmla="*/ 517905 h 811487"/>
                  <a:gd name="connsiteX345" fmla="*/ 754441 w 11943770"/>
                  <a:gd name="connsiteY345" fmla="*/ 532535 h 811487"/>
                  <a:gd name="connsiteX346" fmla="*/ 763707 w 11943770"/>
                  <a:gd name="connsiteY346" fmla="*/ 561308 h 811487"/>
                  <a:gd name="connsiteX347" fmla="*/ 763707 w 11943770"/>
                  <a:gd name="connsiteY347" fmla="*/ 591544 h 811487"/>
                  <a:gd name="connsiteX348" fmla="*/ 740786 w 11943770"/>
                  <a:gd name="connsiteY348" fmla="*/ 641775 h 811487"/>
                  <a:gd name="connsiteX349" fmla="*/ 710062 w 11943770"/>
                  <a:gd name="connsiteY349" fmla="*/ 665672 h 811487"/>
                  <a:gd name="connsiteX350" fmla="*/ 768584 w 11943770"/>
                  <a:gd name="connsiteY350" fmla="*/ 690543 h 811487"/>
                  <a:gd name="connsiteX351" fmla="*/ 822716 w 11943770"/>
                  <a:gd name="connsiteY351" fmla="*/ 744676 h 811487"/>
                  <a:gd name="connsiteX352" fmla="*/ 834908 w 11943770"/>
                  <a:gd name="connsiteY352" fmla="*/ 743701 h 811487"/>
                  <a:gd name="connsiteX353" fmla="*/ 850514 w 11943770"/>
                  <a:gd name="connsiteY353" fmla="*/ 743212 h 811487"/>
                  <a:gd name="connsiteX354" fmla="*/ 862218 w 11943770"/>
                  <a:gd name="connsiteY354" fmla="*/ 743701 h 811487"/>
                  <a:gd name="connsiteX355" fmla="*/ 875386 w 11943770"/>
                  <a:gd name="connsiteY355" fmla="*/ 720292 h 811487"/>
                  <a:gd name="connsiteX356" fmla="*/ 892942 w 11943770"/>
                  <a:gd name="connsiteY356" fmla="*/ 695420 h 811487"/>
                  <a:gd name="connsiteX357" fmla="*/ 973409 w 11943770"/>
                  <a:gd name="connsiteY357" fmla="*/ 628120 h 811487"/>
                  <a:gd name="connsiteX358" fmla="*/ 1068507 w 11943770"/>
                  <a:gd name="connsiteY358" fmla="*/ 598372 h 811487"/>
                  <a:gd name="connsiteX359" fmla="*/ 1067532 w 11943770"/>
                  <a:gd name="connsiteY359" fmla="*/ 422807 h 811487"/>
                  <a:gd name="connsiteX360" fmla="*/ 1138733 w 11943770"/>
                  <a:gd name="connsiteY360" fmla="*/ 256996 h 811487"/>
                  <a:gd name="connsiteX361" fmla="*/ 1140196 w 11943770"/>
                  <a:gd name="connsiteY361" fmla="*/ 254557 h 811487"/>
                  <a:gd name="connsiteX362" fmla="*/ 1211397 w 11943770"/>
                  <a:gd name="connsiteY362" fmla="*/ 204326 h 811487"/>
                  <a:gd name="connsiteX363" fmla="*/ 1298204 w 11943770"/>
                  <a:gd name="connsiteY363" fmla="*/ 210666 h 811487"/>
                  <a:gd name="connsiteX364" fmla="*/ 1326977 w 11943770"/>
                  <a:gd name="connsiteY364" fmla="*/ 227735 h 811487"/>
                  <a:gd name="connsiteX365" fmla="*/ 1346972 w 11943770"/>
                  <a:gd name="connsiteY365" fmla="*/ 247242 h 811487"/>
                  <a:gd name="connsiteX366" fmla="*/ 1486449 w 11943770"/>
                  <a:gd name="connsiteY366" fmla="*/ 152145 h 811487"/>
                  <a:gd name="connsiteX367" fmla="*/ 1494252 w 11943770"/>
                  <a:gd name="connsiteY367" fmla="*/ 148731 h 811487"/>
                  <a:gd name="connsiteX368" fmla="*/ 1494252 w 11943770"/>
                  <a:gd name="connsiteY368" fmla="*/ 158972 h 811487"/>
                  <a:gd name="connsiteX369" fmla="*/ 1489862 w 11943770"/>
                  <a:gd name="connsiteY369" fmla="*/ 160923 h 811487"/>
                  <a:gd name="connsiteX370" fmla="*/ 1349898 w 11943770"/>
                  <a:gd name="connsiteY370" fmla="*/ 257971 h 811487"/>
                  <a:gd name="connsiteX371" fmla="*/ 1345997 w 11943770"/>
                  <a:gd name="connsiteY371" fmla="*/ 261873 h 811487"/>
                  <a:gd name="connsiteX372" fmla="*/ 1342583 w 11943770"/>
                  <a:gd name="connsiteY372" fmla="*/ 257483 h 811487"/>
                  <a:gd name="connsiteX373" fmla="*/ 1320637 w 11943770"/>
                  <a:gd name="connsiteY373" fmla="*/ 235538 h 811487"/>
                  <a:gd name="connsiteX374" fmla="*/ 1293815 w 11943770"/>
                  <a:gd name="connsiteY374" fmla="*/ 219445 h 811487"/>
                  <a:gd name="connsiteX375" fmla="*/ 1213348 w 11943770"/>
                  <a:gd name="connsiteY375" fmla="*/ 213592 h 811487"/>
                  <a:gd name="connsiteX376" fmla="*/ 1147511 w 11943770"/>
                  <a:gd name="connsiteY376" fmla="*/ 259922 h 811487"/>
                  <a:gd name="connsiteX377" fmla="*/ 1146048 w 11943770"/>
                  <a:gd name="connsiteY377" fmla="*/ 262360 h 811487"/>
                  <a:gd name="connsiteX378" fmla="*/ 1076310 w 11943770"/>
                  <a:gd name="connsiteY378" fmla="*/ 424270 h 811487"/>
                  <a:gd name="connsiteX379" fmla="*/ 1078261 w 11943770"/>
                  <a:gd name="connsiteY379" fmla="*/ 601298 h 811487"/>
                  <a:gd name="connsiteX380" fmla="*/ 1079236 w 11943770"/>
                  <a:gd name="connsiteY380" fmla="*/ 606662 h 811487"/>
                  <a:gd name="connsiteX381" fmla="*/ 1073871 w 11943770"/>
                  <a:gd name="connsiteY381" fmla="*/ 607150 h 811487"/>
                  <a:gd name="connsiteX382" fmla="*/ 976823 w 11943770"/>
                  <a:gd name="connsiteY382" fmla="*/ 636411 h 811487"/>
                  <a:gd name="connsiteX383" fmla="*/ 899282 w 11943770"/>
                  <a:gd name="connsiteY383" fmla="*/ 701272 h 811487"/>
                  <a:gd name="connsiteX384" fmla="*/ 882213 w 11943770"/>
                  <a:gd name="connsiteY384" fmla="*/ 725169 h 811487"/>
                  <a:gd name="connsiteX385" fmla="*/ 868070 w 11943770"/>
                  <a:gd name="connsiteY385" fmla="*/ 750528 h 811487"/>
                  <a:gd name="connsiteX386" fmla="*/ 866607 w 11943770"/>
                  <a:gd name="connsiteY386" fmla="*/ 753454 h 811487"/>
                  <a:gd name="connsiteX387" fmla="*/ 849051 w 11943770"/>
                  <a:gd name="connsiteY387" fmla="*/ 752966 h 811487"/>
                  <a:gd name="connsiteX388" fmla="*/ 833933 w 11943770"/>
                  <a:gd name="connsiteY388" fmla="*/ 753454 h 811487"/>
                  <a:gd name="connsiteX389" fmla="*/ 819302 w 11943770"/>
                  <a:gd name="connsiteY389" fmla="*/ 754917 h 811487"/>
                  <a:gd name="connsiteX390" fmla="*/ 816376 w 11943770"/>
                  <a:gd name="connsiteY390" fmla="*/ 755404 h 811487"/>
                  <a:gd name="connsiteX391" fmla="*/ 814913 w 11943770"/>
                  <a:gd name="connsiteY391" fmla="*/ 752966 h 811487"/>
                  <a:gd name="connsiteX392" fmla="*/ 762244 w 11943770"/>
                  <a:gd name="connsiteY392" fmla="*/ 699321 h 811487"/>
                  <a:gd name="connsiteX393" fmla="*/ 691043 w 11943770"/>
                  <a:gd name="connsiteY393" fmla="*/ 672987 h 811487"/>
                  <a:gd name="connsiteX394" fmla="*/ 670072 w 11943770"/>
                  <a:gd name="connsiteY394" fmla="*/ 670060 h 811487"/>
                  <a:gd name="connsiteX395" fmla="*/ 690555 w 11943770"/>
                  <a:gd name="connsiteY395" fmla="*/ 663721 h 811487"/>
                  <a:gd name="connsiteX396" fmla="*/ 732495 w 11943770"/>
                  <a:gd name="connsiteY396" fmla="*/ 636411 h 811487"/>
                  <a:gd name="connsiteX397" fmla="*/ 753466 w 11943770"/>
                  <a:gd name="connsiteY397" fmla="*/ 591057 h 811487"/>
                  <a:gd name="connsiteX398" fmla="*/ 753466 w 11943770"/>
                  <a:gd name="connsiteY398" fmla="*/ 563747 h 811487"/>
                  <a:gd name="connsiteX399" fmla="*/ 745175 w 11943770"/>
                  <a:gd name="connsiteY399" fmla="*/ 537899 h 811487"/>
                  <a:gd name="connsiteX400" fmla="*/ 735421 w 11943770"/>
                  <a:gd name="connsiteY400" fmla="*/ 527658 h 811487"/>
                  <a:gd name="connsiteX401" fmla="*/ 721279 w 11943770"/>
                  <a:gd name="connsiteY401" fmla="*/ 525220 h 811487"/>
                  <a:gd name="connsiteX402" fmla="*/ 708599 w 11943770"/>
                  <a:gd name="connsiteY402" fmla="*/ 531560 h 811487"/>
                  <a:gd name="connsiteX403" fmla="*/ 702259 w 11943770"/>
                  <a:gd name="connsiteY403" fmla="*/ 544239 h 811487"/>
                  <a:gd name="connsiteX404" fmla="*/ 699333 w 11943770"/>
                  <a:gd name="connsiteY404" fmla="*/ 564722 h 811487"/>
                  <a:gd name="connsiteX405" fmla="*/ 689580 w 11943770"/>
                  <a:gd name="connsiteY405" fmla="*/ 591057 h 811487"/>
                  <a:gd name="connsiteX406" fmla="*/ 670072 w 11943770"/>
                  <a:gd name="connsiteY406" fmla="*/ 611539 h 811487"/>
                  <a:gd name="connsiteX407" fmla="*/ 661782 w 11943770"/>
                  <a:gd name="connsiteY407" fmla="*/ 616904 h 811487"/>
                  <a:gd name="connsiteX408" fmla="*/ 662269 w 11943770"/>
                  <a:gd name="connsiteY408" fmla="*/ 607150 h 811487"/>
                  <a:gd name="connsiteX409" fmla="*/ 661294 w 11943770"/>
                  <a:gd name="connsiteY409" fmla="*/ 505225 h 811487"/>
                  <a:gd name="connsiteX410" fmla="*/ 643250 w 11943770"/>
                  <a:gd name="connsiteY410" fmla="*/ 417930 h 811487"/>
                  <a:gd name="connsiteX411" fmla="*/ 548640 w 11943770"/>
                  <a:gd name="connsiteY411" fmla="*/ 288207 h 811487"/>
                  <a:gd name="connsiteX412" fmla="*/ 395508 w 11943770"/>
                  <a:gd name="connsiteY412" fmla="*/ 231637 h 811487"/>
                  <a:gd name="connsiteX413" fmla="*/ 393070 w 11943770"/>
                  <a:gd name="connsiteY413" fmla="*/ 231637 h 811487"/>
                  <a:gd name="connsiteX414" fmla="*/ 391607 w 11943770"/>
                  <a:gd name="connsiteY414" fmla="*/ 229198 h 811487"/>
                  <a:gd name="connsiteX415" fmla="*/ 152644 w 11943770"/>
                  <a:gd name="connsiteY415" fmla="*/ 71677 h 811487"/>
                  <a:gd name="connsiteX416" fmla="*/ 0 w 11943770"/>
                  <a:gd name="connsiteY416" fmla="*/ 74116 h 811487"/>
                  <a:gd name="connsiteX417" fmla="*/ 0 w 11943770"/>
                  <a:gd name="connsiteY417" fmla="*/ 63875 h 811487"/>
                  <a:gd name="connsiteX418" fmla="*/ 975 w 11943770"/>
                  <a:gd name="connsiteY418" fmla="*/ 63875 h 811487"/>
                  <a:gd name="connsiteX419" fmla="*/ 1583985 w 11943770"/>
                  <a:gd name="connsiteY419" fmla="*/ 123859 h 811487"/>
                  <a:gd name="connsiteX420" fmla="*/ 1623487 w 11943770"/>
                  <a:gd name="connsiteY420" fmla="*/ 118982 h 811487"/>
                  <a:gd name="connsiteX421" fmla="*/ 1623487 w 11943770"/>
                  <a:gd name="connsiteY421" fmla="*/ 128248 h 811487"/>
                  <a:gd name="connsiteX422" fmla="*/ 1583985 w 11943770"/>
                  <a:gd name="connsiteY422" fmla="*/ 133125 h 811487"/>
                  <a:gd name="connsiteX423" fmla="*/ 1583985 w 11943770"/>
                  <a:gd name="connsiteY423" fmla="*/ 123859 h 811487"/>
                  <a:gd name="connsiteX424" fmla="*/ 1583985 w 11943770"/>
                  <a:gd name="connsiteY424" fmla="*/ 123859 h 811487"/>
                  <a:gd name="connsiteX425" fmla="*/ 1672742 w 11943770"/>
                  <a:gd name="connsiteY425" fmla="*/ 118007 h 811487"/>
                  <a:gd name="connsiteX426" fmla="*/ 1770766 w 11943770"/>
                  <a:gd name="connsiteY426" fmla="*/ 132637 h 811487"/>
                  <a:gd name="connsiteX427" fmla="*/ 1874154 w 11943770"/>
                  <a:gd name="connsiteY427" fmla="*/ 175553 h 811487"/>
                  <a:gd name="connsiteX428" fmla="*/ 1900489 w 11943770"/>
                  <a:gd name="connsiteY428" fmla="*/ 170188 h 811487"/>
                  <a:gd name="connsiteX429" fmla="*/ 1926824 w 11943770"/>
                  <a:gd name="connsiteY429" fmla="*/ 167262 h 811487"/>
                  <a:gd name="connsiteX430" fmla="*/ 2170664 w 11943770"/>
                  <a:gd name="connsiteY430" fmla="*/ 7304 h 811487"/>
                  <a:gd name="connsiteX431" fmla="*/ 2462296 w 11943770"/>
                  <a:gd name="connsiteY431" fmla="*/ 67288 h 811487"/>
                  <a:gd name="connsiteX432" fmla="*/ 2462784 w 11943770"/>
                  <a:gd name="connsiteY432" fmla="*/ 67288 h 811487"/>
                  <a:gd name="connsiteX433" fmla="*/ 2567148 w 11943770"/>
                  <a:gd name="connsiteY433" fmla="*/ 168726 h 811487"/>
                  <a:gd name="connsiteX434" fmla="*/ 2626645 w 11943770"/>
                  <a:gd name="connsiteY434" fmla="*/ 295523 h 811487"/>
                  <a:gd name="connsiteX435" fmla="*/ 2652492 w 11943770"/>
                  <a:gd name="connsiteY435" fmla="*/ 289670 h 811487"/>
                  <a:gd name="connsiteX436" fmla="*/ 2681265 w 11943770"/>
                  <a:gd name="connsiteY436" fmla="*/ 286257 h 811487"/>
                  <a:gd name="connsiteX437" fmla="*/ 2760269 w 11943770"/>
                  <a:gd name="connsiteY437" fmla="*/ 201400 h 811487"/>
                  <a:gd name="connsiteX438" fmla="*/ 2862194 w 11943770"/>
                  <a:gd name="connsiteY438" fmla="*/ 144342 h 811487"/>
                  <a:gd name="connsiteX439" fmla="*/ 2975336 w 11943770"/>
                  <a:gd name="connsiteY439" fmla="*/ 59973 h 811487"/>
                  <a:gd name="connsiteX440" fmla="*/ 2985089 w 11943770"/>
                  <a:gd name="connsiteY440" fmla="*/ 55584 h 811487"/>
                  <a:gd name="connsiteX441" fmla="*/ 2985089 w 11943770"/>
                  <a:gd name="connsiteY441" fmla="*/ 65825 h 811487"/>
                  <a:gd name="connsiteX442" fmla="*/ 2979237 w 11943770"/>
                  <a:gd name="connsiteY442" fmla="*/ 68751 h 811487"/>
                  <a:gd name="connsiteX443" fmla="*/ 2868534 w 11943770"/>
                  <a:gd name="connsiteY443" fmla="*/ 151657 h 811487"/>
                  <a:gd name="connsiteX444" fmla="*/ 2867558 w 11943770"/>
                  <a:gd name="connsiteY444" fmla="*/ 152632 h 811487"/>
                  <a:gd name="connsiteX445" fmla="*/ 2866583 w 11943770"/>
                  <a:gd name="connsiteY445" fmla="*/ 153120 h 811487"/>
                  <a:gd name="connsiteX446" fmla="*/ 2766121 w 11943770"/>
                  <a:gd name="connsiteY446" fmla="*/ 209203 h 811487"/>
                  <a:gd name="connsiteX447" fmla="*/ 2688580 w 11943770"/>
                  <a:gd name="connsiteY447" fmla="*/ 293572 h 811487"/>
                  <a:gd name="connsiteX448" fmla="*/ 2687117 w 11943770"/>
                  <a:gd name="connsiteY448" fmla="*/ 296010 h 811487"/>
                  <a:gd name="connsiteX449" fmla="*/ 2684678 w 11943770"/>
                  <a:gd name="connsiteY449" fmla="*/ 296010 h 811487"/>
                  <a:gd name="connsiteX450" fmla="*/ 2654442 w 11943770"/>
                  <a:gd name="connsiteY450" fmla="*/ 299424 h 811487"/>
                  <a:gd name="connsiteX451" fmla="*/ 2624694 w 11943770"/>
                  <a:gd name="connsiteY451" fmla="*/ 306251 h 811487"/>
                  <a:gd name="connsiteX452" fmla="*/ 2619817 w 11943770"/>
                  <a:gd name="connsiteY452" fmla="*/ 307715 h 811487"/>
                  <a:gd name="connsiteX453" fmla="*/ 2618842 w 11943770"/>
                  <a:gd name="connsiteY453" fmla="*/ 302838 h 811487"/>
                  <a:gd name="connsiteX454" fmla="*/ 2559832 w 11943770"/>
                  <a:gd name="connsiteY454" fmla="*/ 174578 h 811487"/>
                  <a:gd name="connsiteX455" fmla="*/ 2457907 w 11943770"/>
                  <a:gd name="connsiteY455" fmla="*/ 76067 h 811487"/>
                  <a:gd name="connsiteX456" fmla="*/ 2172615 w 11943770"/>
                  <a:gd name="connsiteY456" fmla="*/ 17545 h 811487"/>
                  <a:gd name="connsiteX457" fmla="*/ 1933651 w 11943770"/>
                  <a:gd name="connsiteY457" fmla="*/ 175065 h 811487"/>
                  <a:gd name="connsiteX458" fmla="*/ 1932188 w 11943770"/>
                  <a:gd name="connsiteY458" fmla="*/ 177504 h 811487"/>
                  <a:gd name="connsiteX459" fmla="*/ 1929750 w 11943770"/>
                  <a:gd name="connsiteY459" fmla="*/ 177504 h 811487"/>
                  <a:gd name="connsiteX460" fmla="*/ 1901952 w 11943770"/>
                  <a:gd name="connsiteY460" fmla="*/ 180430 h 811487"/>
                  <a:gd name="connsiteX461" fmla="*/ 1874642 w 11943770"/>
                  <a:gd name="connsiteY461" fmla="*/ 186282 h 811487"/>
                  <a:gd name="connsiteX462" fmla="*/ 1872691 w 11943770"/>
                  <a:gd name="connsiteY462" fmla="*/ 186770 h 811487"/>
                  <a:gd name="connsiteX463" fmla="*/ 1871228 w 11943770"/>
                  <a:gd name="connsiteY463" fmla="*/ 185795 h 811487"/>
                  <a:gd name="connsiteX464" fmla="*/ 1768815 w 11943770"/>
                  <a:gd name="connsiteY464" fmla="*/ 142878 h 811487"/>
                  <a:gd name="connsiteX465" fmla="*/ 1673230 w 11943770"/>
                  <a:gd name="connsiteY465" fmla="*/ 128736 h 811487"/>
                  <a:gd name="connsiteX466" fmla="*/ 1673230 w 11943770"/>
                  <a:gd name="connsiteY466" fmla="*/ 118007 h 811487"/>
                  <a:gd name="connsiteX467" fmla="*/ 1672742 w 11943770"/>
                  <a:gd name="connsiteY467" fmla="*/ 118007 h 811487"/>
                  <a:gd name="connsiteX468" fmla="*/ 3135782 w 11943770"/>
                  <a:gd name="connsiteY468" fmla="*/ 29737 h 811487"/>
                  <a:gd name="connsiteX469" fmla="*/ 3215762 w 11943770"/>
                  <a:gd name="connsiteY469" fmla="*/ 44855 h 811487"/>
                  <a:gd name="connsiteX470" fmla="*/ 3305495 w 11943770"/>
                  <a:gd name="connsiteY470" fmla="*/ 89721 h 811487"/>
                  <a:gd name="connsiteX471" fmla="*/ 3385475 w 11943770"/>
                  <a:gd name="connsiteY471" fmla="*/ 61924 h 811487"/>
                  <a:gd name="connsiteX472" fmla="*/ 3468868 w 11943770"/>
                  <a:gd name="connsiteY472" fmla="*/ 90209 h 811487"/>
                  <a:gd name="connsiteX473" fmla="*/ 3471306 w 11943770"/>
                  <a:gd name="connsiteY473" fmla="*/ 92160 h 811487"/>
                  <a:gd name="connsiteX474" fmla="*/ 3526902 w 11943770"/>
                  <a:gd name="connsiteY474" fmla="*/ 143854 h 811487"/>
                  <a:gd name="connsiteX475" fmla="*/ 3565916 w 11943770"/>
                  <a:gd name="connsiteY475" fmla="*/ 193110 h 811487"/>
                  <a:gd name="connsiteX476" fmla="*/ 3570793 w 11943770"/>
                  <a:gd name="connsiteY476" fmla="*/ 178479 h 811487"/>
                  <a:gd name="connsiteX477" fmla="*/ 3587862 w 11943770"/>
                  <a:gd name="connsiteY477" fmla="*/ 155558 h 811487"/>
                  <a:gd name="connsiteX478" fmla="*/ 3632241 w 11943770"/>
                  <a:gd name="connsiteY478" fmla="*/ 136539 h 811487"/>
                  <a:gd name="connsiteX479" fmla="*/ 3678570 w 11943770"/>
                  <a:gd name="connsiteY479" fmla="*/ 150194 h 811487"/>
                  <a:gd name="connsiteX480" fmla="*/ 3680033 w 11943770"/>
                  <a:gd name="connsiteY480" fmla="*/ 151169 h 811487"/>
                  <a:gd name="connsiteX481" fmla="*/ 3764890 w 11943770"/>
                  <a:gd name="connsiteY481" fmla="*/ 265774 h 811487"/>
                  <a:gd name="connsiteX482" fmla="*/ 3769279 w 11943770"/>
                  <a:gd name="connsiteY482" fmla="*/ 404763 h 811487"/>
                  <a:gd name="connsiteX483" fmla="*/ 3852184 w 11943770"/>
                  <a:gd name="connsiteY483" fmla="*/ 451093 h 811487"/>
                  <a:gd name="connsiteX484" fmla="*/ 3918509 w 11943770"/>
                  <a:gd name="connsiteY484" fmla="*/ 524732 h 811487"/>
                  <a:gd name="connsiteX485" fmla="*/ 3947282 w 11943770"/>
                  <a:gd name="connsiteY485" fmla="*/ 542289 h 811487"/>
                  <a:gd name="connsiteX486" fmla="*/ 3974104 w 11943770"/>
                  <a:gd name="connsiteY486" fmla="*/ 561308 h 811487"/>
                  <a:gd name="connsiteX487" fmla="*/ 4002390 w 11943770"/>
                  <a:gd name="connsiteY487" fmla="*/ 562771 h 811487"/>
                  <a:gd name="connsiteX488" fmla="*/ 4028725 w 11943770"/>
                  <a:gd name="connsiteY488" fmla="*/ 577401 h 811487"/>
                  <a:gd name="connsiteX489" fmla="*/ 4080906 w 11943770"/>
                  <a:gd name="connsiteY489" fmla="*/ 625194 h 811487"/>
                  <a:gd name="connsiteX490" fmla="*/ 4107729 w 11943770"/>
                  <a:gd name="connsiteY490" fmla="*/ 620805 h 811487"/>
                  <a:gd name="connsiteX491" fmla="*/ 4135526 w 11943770"/>
                  <a:gd name="connsiteY491" fmla="*/ 633484 h 811487"/>
                  <a:gd name="connsiteX492" fmla="*/ 4135526 w 11943770"/>
                  <a:gd name="connsiteY492" fmla="*/ 633484 h 811487"/>
                  <a:gd name="connsiteX493" fmla="*/ 4151620 w 11943770"/>
                  <a:gd name="connsiteY493" fmla="*/ 668110 h 811487"/>
                  <a:gd name="connsiteX494" fmla="*/ 4138453 w 11943770"/>
                  <a:gd name="connsiteY494" fmla="*/ 704198 h 811487"/>
                  <a:gd name="connsiteX495" fmla="*/ 4112118 w 11943770"/>
                  <a:gd name="connsiteY495" fmla="*/ 732971 h 811487"/>
                  <a:gd name="connsiteX496" fmla="*/ 4140403 w 11943770"/>
                  <a:gd name="connsiteY496" fmla="*/ 811488 h 811487"/>
                  <a:gd name="connsiteX497" fmla="*/ 4130650 w 11943770"/>
                  <a:gd name="connsiteY497" fmla="*/ 811488 h 811487"/>
                  <a:gd name="connsiteX498" fmla="*/ 4102364 w 11943770"/>
                  <a:gd name="connsiteY498" fmla="*/ 734435 h 811487"/>
                  <a:gd name="connsiteX499" fmla="*/ 4100901 w 11943770"/>
                  <a:gd name="connsiteY499" fmla="*/ 731509 h 811487"/>
                  <a:gd name="connsiteX500" fmla="*/ 4131625 w 11943770"/>
                  <a:gd name="connsiteY500" fmla="*/ 697859 h 811487"/>
                  <a:gd name="connsiteX501" fmla="*/ 4142354 w 11943770"/>
                  <a:gd name="connsiteY501" fmla="*/ 668598 h 811487"/>
                  <a:gd name="connsiteX502" fmla="*/ 4129187 w 11943770"/>
                  <a:gd name="connsiteY502" fmla="*/ 640312 h 811487"/>
                  <a:gd name="connsiteX503" fmla="*/ 4129187 w 11943770"/>
                  <a:gd name="connsiteY503" fmla="*/ 640312 h 811487"/>
                  <a:gd name="connsiteX504" fmla="*/ 4106753 w 11943770"/>
                  <a:gd name="connsiteY504" fmla="*/ 630071 h 811487"/>
                  <a:gd name="connsiteX505" fmla="*/ 4082369 w 11943770"/>
                  <a:gd name="connsiteY505" fmla="*/ 634460 h 811487"/>
                  <a:gd name="connsiteX506" fmla="*/ 4079443 w 11943770"/>
                  <a:gd name="connsiteY506" fmla="*/ 635923 h 811487"/>
                  <a:gd name="connsiteX507" fmla="*/ 4022385 w 11943770"/>
                  <a:gd name="connsiteY507" fmla="*/ 583741 h 811487"/>
                  <a:gd name="connsiteX508" fmla="*/ 3999951 w 11943770"/>
                  <a:gd name="connsiteY508" fmla="*/ 571062 h 811487"/>
                  <a:gd name="connsiteX509" fmla="*/ 3974104 w 11943770"/>
                  <a:gd name="connsiteY509" fmla="*/ 570086 h 811487"/>
                  <a:gd name="connsiteX510" fmla="*/ 3972154 w 11943770"/>
                  <a:gd name="connsiteY510" fmla="*/ 570574 h 811487"/>
                  <a:gd name="connsiteX511" fmla="*/ 3970203 w 11943770"/>
                  <a:gd name="connsiteY511" fmla="*/ 569111 h 811487"/>
                  <a:gd name="connsiteX512" fmla="*/ 3942405 w 11943770"/>
                  <a:gd name="connsiteY512" fmla="*/ 549116 h 811487"/>
                  <a:gd name="connsiteX513" fmla="*/ 3913144 w 11943770"/>
                  <a:gd name="connsiteY513" fmla="*/ 531560 h 811487"/>
                  <a:gd name="connsiteX514" fmla="*/ 3912169 w 11943770"/>
                  <a:gd name="connsiteY514" fmla="*/ 531072 h 811487"/>
                  <a:gd name="connsiteX515" fmla="*/ 3911681 w 11943770"/>
                  <a:gd name="connsiteY515" fmla="*/ 530097 h 811487"/>
                  <a:gd name="connsiteX516" fmla="*/ 3846820 w 11943770"/>
                  <a:gd name="connsiteY516" fmla="*/ 457920 h 811487"/>
                  <a:gd name="connsiteX517" fmla="*/ 3762451 w 11943770"/>
                  <a:gd name="connsiteY517" fmla="*/ 411590 h 811487"/>
                  <a:gd name="connsiteX518" fmla="*/ 3758062 w 11943770"/>
                  <a:gd name="connsiteY518" fmla="*/ 410127 h 811487"/>
                  <a:gd name="connsiteX519" fmla="*/ 3759525 w 11943770"/>
                  <a:gd name="connsiteY519" fmla="*/ 405738 h 811487"/>
                  <a:gd name="connsiteX520" fmla="*/ 3756599 w 11943770"/>
                  <a:gd name="connsiteY520" fmla="*/ 268213 h 811487"/>
                  <a:gd name="connsiteX521" fmla="*/ 3675157 w 11943770"/>
                  <a:gd name="connsiteY521" fmla="*/ 157996 h 811487"/>
                  <a:gd name="connsiteX522" fmla="*/ 3674181 w 11943770"/>
                  <a:gd name="connsiteY522" fmla="*/ 157021 h 811487"/>
                  <a:gd name="connsiteX523" fmla="*/ 3634191 w 11943770"/>
                  <a:gd name="connsiteY523" fmla="*/ 145317 h 811487"/>
                  <a:gd name="connsiteX524" fmla="*/ 3595665 w 11943770"/>
                  <a:gd name="connsiteY524" fmla="*/ 161898 h 811487"/>
                  <a:gd name="connsiteX525" fmla="*/ 3581034 w 11943770"/>
                  <a:gd name="connsiteY525" fmla="*/ 181893 h 811487"/>
                  <a:gd name="connsiteX526" fmla="*/ 3575182 w 11943770"/>
                  <a:gd name="connsiteY526" fmla="*/ 205789 h 811487"/>
                  <a:gd name="connsiteX527" fmla="*/ 3574694 w 11943770"/>
                  <a:gd name="connsiteY527" fmla="*/ 220907 h 811487"/>
                  <a:gd name="connsiteX528" fmla="*/ 3566404 w 11943770"/>
                  <a:gd name="connsiteY528" fmla="*/ 208228 h 811487"/>
                  <a:gd name="connsiteX529" fmla="*/ 3521537 w 11943770"/>
                  <a:gd name="connsiteY529" fmla="*/ 149706 h 811487"/>
                  <a:gd name="connsiteX530" fmla="*/ 3466917 w 11943770"/>
                  <a:gd name="connsiteY530" fmla="*/ 98987 h 811487"/>
                  <a:gd name="connsiteX531" fmla="*/ 3464479 w 11943770"/>
                  <a:gd name="connsiteY531" fmla="*/ 97036 h 811487"/>
                  <a:gd name="connsiteX532" fmla="*/ 3386938 w 11943770"/>
                  <a:gd name="connsiteY532" fmla="*/ 70702 h 811487"/>
                  <a:gd name="connsiteX533" fmla="*/ 3309884 w 11943770"/>
                  <a:gd name="connsiteY533" fmla="*/ 98500 h 811487"/>
                  <a:gd name="connsiteX534" fmla="*/ 3306958 w 11943770"/>
                  <a:gd name="connsiteY534" fmla="*/ 100938 h 811487"/>
                  <a:gd name="connsiteX535" fmla="*/ 3304032 w 11943770"/>
                  <a:gd name="connsiteY535" fmla="*/ 98987 h 811487"/>
                  <a:gd name="connsiteX536" fmla="*/ 3213811 w 11943770"/>
                  <a:gd name="connsiteY536" fmla="*/ 53145 h 811487"/>
                  <a:gd name="connsiteX537" fmla="*/ 3136758 w 11943770"/>
                  <a:gd name="connsiteY537" fmla="*/ 38515 h 811487"/>
                  <a:gd name="connsiteX538" fmla="*/ 3136758 w 11943770"/>
                  <a:gd name="connsiteY538" fmla="*/ 29737 h 811487"/>
                  <a:gd name="connsiteX539" fmla="*/ 3135782 w 11943770"/>
                  <a:gd name="connsiteY539" fmla="*/ 29737 h 811487"/>
                  <a:gd name="connsiteX540" fmla="*/ 4554444 w 11943770"/>
                  <a:gd name="connsiteY540" fmla="*/ 811488 h 811487"/>
                  <a:gd name="connsiteX541" fmla="*/ 4473001 w 11943770"/>
                  <a:gd name="connsiteY541" fmla="*/ 744188 h 811487"/>
                  <a:gd name="connsiteX542" fmla="*/ 4397899 w 11943770"/>
                  <a:gd name="connsiteY542" fmla="*/ 656406 h 811487"/>
                  <a:gd name="connsiteX543" fmla="*/ 4343766 w 11943770"/>
                  <a:gd name="connsiteY543" fmla="*/ 368187 h 811487"/>
                  <a:gd name="connsiteX544" fmla="*/ 4512016 w 11943770"/>
                  <a:gd name="connsiteY544" fmla="*/ 121909 h 811487"/>
                  <a:gd name="connsiteX545" fmla="*/ 4512503 w 11943770"/>
                  <a:gd name="connsiteY545" fmla="*/ 121420 h 811487"/>
                  <a:gd name="connsiteX546" fmla="*/ 4512503 w 11943770"/>
                  <a:gd name="connsiteY546" fmla="*/ 132637 h 811487"/>
                  <a:gd name="connsiteX547" fmla="*/ 4353032 w 11943770"/>
                  <a:gd name="connsiteY547" fmla="*/ 369650 h 811487"/>
                  <a:gd name="connsiteX548" fmla="*/ 4406189 w 11943770"/>
                  <a:gd name="connsiteY548" fmla="*/ 651041 h 811487"/>
                  <a:gd name="connsiteX549" fmla="*/ 4480316 w 11943770"/>
                  <a:gd name="connsiteY549" fmla="*/ 737361 h 811487"/>
                  <a:gd name="connsiteX550" fmla="*/ 4571513 w 11943770"/>
                  <a:gd name="connsiteY550" fmla="*/ 811488 h 811487"/>
                  <a:gd name="connsiteX551" fmla="*/ 4554444 w 11943770"/>
                  <a:gd name="connsiteY551" fmla="*/ 811488 h 811487"/>
                  <a:gd name="connsiteX552" fmla="*/ 4554444 w 11943770"/>
                  <a:gd name="connsiteY552" fmla="*/ 811488 h 811487"/>
                  <a:gd name="connsiteX553" fmla="*/ 4568099 w 11943770"/>
                  <a:gd name="connsiteY553" fmla="*/ 90697 h 811487"/>
                  <a:gd name="connsiteX554" fmla="*/ 4620768 w 11943770"/>
                  <a:gd name="connsiteY554" fmla="*/ 71190 h 811487"/>
                  <a:gd name="connsiteX555" fmla="*/ 4620768 w 11943770"/>
                  <a:gd name="connsiteY555" fmla="*/ 80943 h 811487"/>
                  <a:gd name="connsiteX556" fmla="*/ 4568099 w 11943770"/>
                  <a:gd name="connsiteY556" fmla="*/ 100938 h 811487"/>
                  <a:gd name="connsiteX557" fmla="*/ 4568099 w 11943770"/>
                  <a:gd name="connsiteY557" fmla="*/ 90697 h 811487"/>
                  <a:gd name="connsiteX558" fmla="*/ 4568099 w 11943770"/>
                  <a:gd name="connsiteY558" fmla="*/ 90697 h 811487"/>
                  <a:gd name="connsiteX559" fmla="*/ 4718792 w 11943770"/>
                  <a:gd name="connsiteY559" fmla="*/ 55096 h 811487"/>
                  <a:gd name="connsiteX560" fmla="*/ 4803648 w 11943770"/>
                  <a:gd name="connsiteY560" fmla="*/ 61436 h 811487"/>
                  <a:gd name="connsiteX561" fmla="*/ 5047488 w 11943770"/>
                  <a:gd name="connsiteY561" fmla="*/ 221395 h 811487"/>
                  <a:gd name="connsiteX562" fmla="*/ 5203058 w 11943770"/>
                  <a:gd name="connsiteY562" fmla="*/ 279916 h 811487"/>
                  <a:gd name="connsiteX563" fmla="*/ 5300594 w 11943770"/>
                  <a:gd name="connsiteY563" fmla="*/ 414028 h 811487"/>
                  <a:gd name="connsiteX564" fmla="*/ 5321565 w 11943770"/>
                  <a:gd name="connsiteY564" fmla="*/ 532047 h 811487"/>
                  <a:gd name="connsiteX565" fmla="*/ 5314249 w 11943770"/>
                  <a:gd name="connsiteY565" fmla="*/ 660307 h 811487"/>
                  <a:gd name="connsiteX566" fmla="*/ 5385938 w 11943770"/>
                  <a:gd name="connsiteY566" fmla="*/ 674450 h 811487"/>
                  <a:gd name="connsiteX567" fmla="*/ 5446898 w 11943770"/>
                  <a:gd name="connsiteY567" fmla="*/ 715415 h 811487"/>
                  <a:gd name="connsiteX568" fmla="*/ 5451287 w 11943770"/>
                  <a:gd name="connsiteY568" fmla="*/ 711026 h 811487"/>
                  <a:gd name="connsiteX569" fmla="*/ 5460065 w 11943770"/>
                  <a:gd name="connsiteY569" fmla="*/ 703710 h 811487"/>
                  <a:gd name="connsiteX570" fmla="*/ 5506883 w 11943770"/>
                  <a:gd name="connsiteY570" fmla="*/ 671036 h 811487"/>
                  <a:gd name="connsiteX571" fmla="*/ 5568331 w 11943770"/>
                  <a:gd name="connsiteY571" fmla="*/ 593007 h 811487"/>
                  <a:gd name="connsiteX572" fmla="*/ 5577108 w 11943770"/>
                  <a:gd name="connsiteY572" fmla="*/ 493521 h 811487"/>
                  <a:gd name="connsiteX573" fmla="*/ 5584424 w 11943770"/>
                  <a:gd name="connsiteY573" fmla="*/ 440363 h 811487"/>
                  <a:gd name="connsiteX574" fmla="*/ 5623926 w 11943770"/>
                  <a:gd name="connsiteY574" fmla="*/ 403787 h 811487"/>
                  <a:gd name="connsiteX575" fmla="*/ 5677571 w 11943770"/>
                  <a:gd name="connsiteY575" fmla="*/ 399886 h 811487"/>
                  <a:gd name="connsiteX576" fmla="*/ 5721462 w 11943770"/>
                  <a:gd name="connsiteY576" fmla="*/ 430610 h 811487"/>
                  <a:gd name="connsiteX577" fmla="*/ 5722437 w 11943770"/>
                  <a:gd name="connsiteY577" fmla="*/ 432073 h 811487"/>
                  <a:gd name="connsiteX578" fmla="*/ 5731703 w 11943770"/>
                  <a:gd name="connsiteY578" fmla="*/ 445728 h 811487"/>
                  <a:gd name="connsiteX579" fmla="*/ 5732679 w 11943770"/>
                  <a:gd name="connsiteY579" fmla="*/ 447678 h 811487"/>
                  <a:gd name="connsiteX580" fmla="*/ 5734629 w 11943770"/>
                  <a:gd name="connsiteY580" fmla="*/ 408177 h 811487"/>
                  <a:gd name="connsiteX581" fmla="*/ 5728777 w 11943770"/>
                  <a:gd name="connsiteY581" fmla="*/ 355507 h 811487"/>
                  <a:gd name="connsiteX582" fmla="*/ 5740481 w 11943770"/>
                  <a:gd name="connsiteY582" fmla="*/ 269188 h 811487"/>
                  <a:gd name="connsiteX583" fmla="*/ 5804368 w 11943770"/>
                  <a:gd name="connsiteY583" fmla="*/ 210179 h 811487"/>
                  <a:gd name="connsiteX584" fmla="*/ 5891175 w 11943770"/>
                  <a:gd name="connsiteY584" fmla="*/ 203838 h 811487"/>
                  <a:gd name="connsiteX585" fmla="*/ 5962376 w 11943770"/>
                  <a:gd name="connsiteY585" fmla="*/ 254070 h 811487"/>
                  <a:gd name="connsiteX586" fmla="*/ 5963839 w 11943770"/>
                  <a:gd name="connsiteY586" fmla="*/ 256508 h 811487"/>
                  <a:gd name="connsiteX587" fmla="*/ 6035040 w 11943770"/>
                  <a:gd name="connsiteY587" fmla="*/ 422319 h 811487"/>
                  <a:gd name="connsiteX588" fmla="*/ 6034065 w 11943770"/>
                  <a:gd name="connsiteY588" fmla="*/ 597884 h 811487"/>
                  <a:gd name="connsiteX589" fmla="*/ 6129163 w 11943770"/>
                  <a:gd name="connsiteY589" fmla="*/ 627633 h 811487"/>
                  <a:gd name="connsiteX590" fmla="*/ 6209630 w 11943770"/>
                  <a:gd name="connsiteY590" fmla="*/ 694933 h 811487"/>
                  <a:gd name="connsiteX591" fmla="*/ 6215969 w 11943770"/>
                  <a:gd name="connsiteY591" fmla="*/ 703223 h 811487"/>
                  <a:gd name="connsiteX592" fmla="*/ 6204265 w 11943770"/>
                  <a:gd name="connsiteY592" fmla="*/ 703223 h 811487"/>
                  <a:gd name="connsiteX593" fmla="*/ 6202315 w 11943770"/>
                  <a:gd name="connsiteY593" fmla="*/ 700785 h 811487"/>
                  <a:gd name="connsiteX594" fmla="*/ 6124773 w 11943770"/>
                  <a:gd name="connsiteY594" fmla="*/ 635923 h 811487"/>
                  <a:gd name="connsiteX595" fmla="*/ 6027725 w 11943770"/>
                  <a:gd name="connsiteY595" fmla="*/ 606662 h 811487"/>
                  <a:gd name="connsiteX596" fmla="*/ 6022361 w 11943770"/>
                  <a:gd name="connsiteY596" fmla="*/ 606174 h 811487"/>
                  <a:gd name="connsiteX597" fmla="*/ 6023336 w 11943770"/>
                  <a:gd name="connsiteY597" fmla="*/ 600810 h 811487"/>
                  <a:gd name="connsiteX598" fmla="*/ 6025287 w 11943770"/>
                  <a:gd name="connsiteY598" fmla="*/ 423782 h 811487"/>
                  <a:gd name="connsiteX599" fmla="*/ 5955549 w 11943770"/>
                  <a:gd name="connsiteY599" fmla="*/ 261873 h 811487"/>
                  <a:gd name="connsiteX600" fmla="*/ 5954085 w 11943770"/>
                  <a:gd name="connsiteY600" fmla="*/ 259434 h 811487"/>
                  <a:gd name="connsiteX601" fmla="*/ 5888249 w 11943770"/>
                  <a:gd name="connsiteY601" fmla="*/ 213105 h 811487"/>
                  <a:gd name="connsiteX602" fmla="*/ 5807781 w 11943770"/>
                  <a:gd name="connsiteY602" fmla="*/ 218956 h 811487"/>
                  <a:gd name="connsiteX603" fmla="*/ 5748772 w 11943770"/>
                  <a:gd name="connsiteY603" fmla="*/ 274065 h 811487"/>
                  <a:gd name="connsiteX604" fmla="*/ 5737555 w 11943770"/>
                  <a:gd name="connsiteY604" fmla="*/ 354044 h 811487"/>
                  <a:gd name="connsiteX605" fmla="*/ 5743408 w 11943770"/>
                  <a:gd name="connsiteY605" fmla="*/ 408177 h 811487"/>
                  <a:gd name="connsiteX606" fmla="*/ 5739506 w 11943770"/>
                  <a:gd name="connsiteY606" fmla="*/ 462796 h 811487"/>
                  <a:gd name="connsiteX607" fmla="*/ 5737068 w 11943770"/>
                  <a:gd name="connsiteY607" fmla="*/ 476452 h 811487"/>
                  <a:gd name="connsiteX608" fmla="*/ 5730240 w 11943770"/>
                  <a:gd name="connsiteY608" fmla="*/ 464260 h 811487"/>
                  <a:gd name="connsiteX609" fmla="*/ 5722437 w 11943770"/>
                  <a:gd name="connsiteY609" fmla="*/ 450604 h 811487"/>
                  <a:gd name="connsiteX610" fmla="*/ 5713659 w 11943770"/>
                  <a:gd name="connsiteY610" fmla="*/ 437437 h 811487"/>
                  <a:gd name="connsiteX611" fmla="*/ 5712684 w 11943770"/>
                  <a:gd name="connsiteY611" fmla="*/ 435974 h 811487"/>
                  <a:gd name="connsiteX612" fmla="*/ 5673669 w 11943770"/>
                  <a:gd name="connsiteY612" fmla="*/ 408664 h 811487"/>
                  <a:gd name="connsiteX613" fmla="*/ 5626365 w 11943770"/>
                  <a:gd name="connsiteY613" fmla="*/ 412078 h 811487"/>
                  <a:gd name="connsiteX614" fmla="*/ 5591739 w 11943770"/>
                  <a:gd name="connsiteY614" fmla="*/ 444265 h 811487"/>
                  <a:gd name="connsiteX615" fmla="*/ 5585399 w 11943770"/>
                  <a:gd name="connsiteY615" fmla="*/ 491082 h 811487"/>
                  <a:gd name="connsiteX616" fmla="*/ 5576133 w 11943770"/>
                  <a:gd name="connsiteY616" fmla="*/ 595933 h 811487"/>
                  <a:gd name="connsiteX617" fmla="*/ 5511272 w 11943770"/>
                  <a:gd name="connsiteY617" fmla="*/ 678351 h 811487"/>
                  <a:gd name="connsiteX618" fmla="*/ 5464455 w 11943770"/>
                  <a:gd name="connsiteY618" fmla="*/ 711026 h 811487"/>
                  <a:gd name="connsiteX619" fmla="*/ 5456652 w 11943770"/>
                  <a:gd name="connsiteY619" fmla="*/ 717366 h 811487"/>
                  <a:gd name="connsiteX620" fmla="*/ 5449824 w 11943770"/>
                  <a:gd name="connsiteY620" fmla="*/ 724681 h 811487"/>
                  <a:gd name="connsiteX621" fmla="*/ 5446411 w 11943770"/>
                  <a:gd name="connsiteY621" fmla="*/ 729070 h 811487"/>
                  <a:gd name="connsiteX622" fmla="*/ 5442509 w 11943770"/>
                  <a:gd name="connsiteY622" fmla="*/ 725169 h 811487"/>
                  <a:gd name="connsiteX623" fmla="*/ 5381061 w 11943770"/>
                  <a:gd name="connsiteY623" fmla="*/ 682741 h 811487"/>
                  <a:gd name="connsiteX624" fmla="*/ 5307422 w 11943770"/>
                  <a:gd name="connsiteY624" fmla="*/ 669573 h 811487"/>
                  <a:gd name="connsiteX625" fmla="*/ 5301569 w 11943770"/>
                  <a:gd name="connsiteY625" fmla="*/ 669573 h 811487"/>
                  <a:gd name="connsiteX626" fmla="*/ 5302545 w 11943770"/>
                  <a:gd name="connsiteY626" fmla="*/ 663721 h 811487"/>
                  <a:gd name="connsiteX627" fmla="*/ 5310348 w 11943770"/>
                  <a:gd name="connsiteY627" fmla="*/ 531560 h 811487"/>
                  <a:gd name="connsiteX628" fmla="*/ 5289865 w 11943770"/>
                  <a:gd name="connsiteY628" fmla="*/ 415979 h 811487"/>
                  <a:gd name="connsiteX629" fmla="*/ 5195255 w 11943770"/>
                  <a:gd name="connsiteY629" fmla="*/ 286257 h 811487"/>
                  <a:gd name="connsiteX630" fmla="*/ 5042124 w 11943770"/>
                  <a:gd name="connsiteY630" fmla="*/ 229686 h 811487"/>
                  <a:gd name="connsiteX631" fmla="*/ 5039685 w 11943770"/>
                  <a:gd name="connsiteY631" fmla="*/ 229686 h 811487"/>
                  <a:gd name="connsiteX632" fmla="*/ 5038222 w 11943770"/>
                  <a:gd name="connsiteY632" fmla="*/ 227247 h 811487"/>
                  <a:gd name="connsiteX633" fmla="*/ 4799259 w 11943770"/>
                  <a:gd name="connsiteY633" fmla="*/ 69726 h 811487"/>
                  <a:gd name="connsiteX634" fmla="*/ 4716354 w 11943770"/>
                  <a:gd name="connsiteY634" fmla="*/ 63387 h 811487"/>
                  <a:gd name="connsiteX635" fmla="*/ 4716354 w 11943770"/>
                  <a:gd name="connsiteY635" fmla="*/ 55096 h 811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Lst>
                <a:rect l="l" t="t" r="r" b="b"/>
                <a:pathLst>
                  <a:path w="11943770" h="811487">
                    <a:moveTo>
                      <a:pt x="7933091" y="58510"/>
                    </a:moveTo>
                    <a:cubicBezTo>
                      <a:pt x="7952110" y="60949"/>
                      <a:pt x="7970642" y="64850"/>
                      <a:pt x="7989174" y="69726"/>
                    </a:cubicBezTo>
                    <a:lnTo>
                      <a:pt x="7989174" y="79480"/>
                    </a:lnTo>
                    <a:cubicBezTo>
                      <a:pt x="7971130" y="74116"/>
                      <a:pt x="7952110" y="70214"/>
                      <a:pt x="7933091" y="67776"/>
                    </a:cubicBezTo>
                    <a:lnTo>
                      <a:pt x="7933091" y="58510"/>
                    </a:lnTo>
                    <a:lnTo>
                      <a:pt x="7933091" y="58510"/>
                    </a:lnTo>
                    <a:close/>
                    <a:moveTo>
                      <a:pt x="8031602" y="84844"/>
                    </a:moveTo>
                    <a:cubicBezTo>
                      <a:pt x="8057937" y="96061"/>
                      <a:pt x="8083296" y="109717"/>
                      <a:pt x="8106705" y="126785"/>
                    </a:cubicBezTo>
                    <a:cubicBezTo>
                      <a:pt x="8118409" y="116544"/>
                      <a:pt x="8131577" y="107766"/>
                      <a:pt x="8146695" y="101913"/>
                    </a:cubicBezTo>
                    <a:cubicBezTo>
                      <a:pt x="8162301" y="95574"/>
                      <a:pt x="8178881" y="92160"/>
                      <a:pt x="8196438" y="92160"/>
                    </a:cubicBezTo>
                    <a:cubicBezTo>
                      <a:pt x="8233502" y="92160"/>
                      <a:pt x="8266664" y="107278"/>
                      <a:pt x="8291048" y="131174"/>
                    </a:cubicBezTo>
                    <a:cubicBezTo>
                      <a:pt x="8315432" y="155558"/>
                      <a:pt x="8330062" y="188721"/>
                      <a:pt x="8330062" y="225784"/>
                    </a:cubicBezTo>
                    <a:cubicBezTo>
                      <a:pt x="8330062" y="232612"/>
                      <a:pt x="8329575" y="238952"/>
                      <a:pt x="8328599" y="245291"/>
                    </a:cubicBezTo>
                    <a:cubicBezTo>
                      <a:pt x="8327624" y="250656"/>
                      <a:pt x="8326649" y="255532"/>
                      <a:pt x="8325673" y="260409"/>
                    </a:cubicBezTo>
                    <a:cubicBezTo>
                      <a:pt x="8354446" y="276990"/>
                      <a:pt x="8380781" y="298936"/>
                      <a:pt x="8402239" y="324783"/>
                    </a:cubicBezTo>
                    <a:cubicBezTo>
                      <a:pt x="8423697" y="350630"/>
                      <a:pt x="8441253" y="380867"/>
                      <a:pt x="8452958" y="414517"/>
                    </a:cubicBezTo>
                    <a:cubicBezTo>
                      <a:pt x="8462224" y="440851"/>
                      <a:pt x="8468076" y="471087"/>
                      <a:pt x="8471489" y="503762"/>
                    </a:cubicBezTo>
                    <a:cubicBezTo>
                      <a:pt x="8474416" y="533510"/>
                      <a:pt x="8475391" y="564722"/>
                      <a:pt x="8473440" y="596421"/>
                    </a:cubicBezTo>
                    <a:cubicBezTo>
                      <a:pt x="8476854" y="593007"/>
                      <a:pt x="8479780" y="589593"/>
                      <a:pt x="8482218" y="585205"/>
                    </a:cubicBezTo>
                    <a:cubicBezTo>
                      <a:pt x="8486608" y="578377"/>
                      <a:pt x="8489534" y="570574"/>
                      <a:pt x="8490509" y="562283"/>
                    </a:cubicBezTo>
                    <a:lnTo>
                      <a:pt x="8493435" y="541801"/>
                    </a:lnTo>
                    <a:cubicBezTo>
                      <a:pt x="8494410" y="534486"/>
                      <a:pt x="8497824" y="528633"/>
                      <a:pt x="8502701" y="523756"/>
                    </a:cubicBezTo>
                    <a:cubicBezTo>
                      <a:pt x="8507577" y="518880"/>
                      <a:pt x="8513430" y="515954"/>
                      <a:pt x="8520745" y="514491"/>
                    </a:cubicBezTo>
                    <a:cubicBezTo>
                      <a:pt x="8527572" y="513515"/>
                      <a:pt x="8534887" y="514491"/>
                      <a:pt x="8540740" y="517905"/>
                    </a:cubicBezTo>
                    <a:cubicBezTo>
                      <a:pt x="8546592" y="520830"/>
                      <a:pt x="8551469" y="526195"/>
                      <a:pt x="8554883" y="532535"/>
                    </a:cubicBezTo>
                    <a:cubicBezTo>
                      <a:pt x="8559271" y="541313"/>
                      <a:pt x="8562198" y="551067"/>
                      <a:pt x="8564148" y="561308"/>
                    </a:cubicBezTo>
                    <a:cubicBezTo>
                      <a:pt x="8565612" y="571062"/>
                      <a:pt x="8565612" y="581303"/>
                      <a:pt x="8564148" y="591544"/>
                    </a:cubicBezTo>
                    <a:cubicBezTo>
                      <a:pt x="8561222" y="610564"/>
                      <a:pt x="8552932" y="628120"/>
                      <a:pt x="8541228" y="641775"/>
                    </a:cubicBezTo>
                    <a:cubicBezTo>
                      <a:pt x="8532449" y="651529"/>
                      <a:pt x="8522208" y="659819"/>
                      <a:pt x="8510503" y="665672"/>
                    </a:cubicBezTo>
                    <a:cubicBezTo>
                      <a:pt x="8531474" y="670549"/>
                      <a:pt x="8551469" y="679326"/>
                      <a:pt x="8569025" y="690543"/>
                    </a:cubicBezTo>
                    <a:cubicBezTo>
                      <a:pt x="8590483" y="704686"/>
                      <a:pt x="8609015" y="722730"/>
                      <a:pt x="8623158" y="744676"/>
                    </a:cubicBezTo>
                    <a:lnTo>
                      <a:pt x="8635350" y="743701"/>
                    </a:lnTo>
                    <a:cubicBezTo>
                      <a:pt x="8640714" y="743212"/>
                      <a:pt x="8645591" y="743212"/>
                      <a:pt x="8650956" y="743212"/>
                    </a:cubicBezTo>
                    <a:lnTo>
                      <a:pt x="8662660" y="743701"/>
                    </a:lnTo>
                    <a:cubicBezTo>
                      <a:pt x="8666561" y="735897"/>
                      <a:pt x="8670950" y="727607"/>
                      <a:pt x="8675827" y="720292"/>
                    </a:cubicBezTo>
                    <a:cubicBezTo>
                      <a:pt x="8681191" y="712001"/>
                      <a:pt x="8687044" y="703710"/>
                      <a:pt x="8693383" y="695420"/>
                    </a:cubicBezTo>
                    <a:cubicBezTo>
                      <a:pt x="8716305" y="667134"/>
                      <a:pt x="8743615" y="644214"/>
                      <a:pt x="8773851" y="628120"/>
                    </a:cubicBezTo>
                    <a:cubicBezTo>
                      <a:pt x="8803600" y="612027"/>
                      <a:pt x="8835786" y="602273"/>
                      <a:pt x="8868948" y="598372"/>
                    </a:cubicBezTo>
                    <a:cubicBezTo>
                      <a:pt x="8856756" y="540825"/>
                      <a:pt x="8856269" y="481329"/>
                      <a:pt x="8867973" y="422807"/>
                    </a:cubicBezTo>
                    <a:cubicBezTo>
                      <a:pt x="8879678" y="364773"/>
                      <a:pt x="8903086" y="308690"/>
                      <a:pt x="8939174" y="256996"/>
                    </a:cubicBezTo>
                    <a:lnTo>
                      <a:pt x="8940638" y="254557"/>
                    </a:lnTo>
                    <a:cubicBezTo>
                      <a:pt x="8958681" y="229198"/>
                      <a:pt x="8984041" y="212129"/>
                      <a:pt x="9011839" y="204326"/>
                    </a:cubicBezTo>
                    <a:cubicBezTo>
                      <a:pt x="9039636" y="196523"/>
                      <a:pt x="9070360" y="198474"/>
                      <a:pt x="9098646" y="210666"/>
                    </a:cubicBezTo>
                    <a:cubicBezTo>
                      <a:pt x="9126931" y="222858"/>
                      <a:pt x="9149364" y="244316"/>
                      <a:pt x="9162532" y="269675"/>
                    </a:cubicBezTo>
                    <a:cubicBezTo>
                      <a:pt x="9175699" y="295523"/>
                      <a:pt x="9180576" y="325271"/>
                      <a:pt x="9174236" y="355995"/>
                    </a:cubicBezTo>
                    <a:cubicBezTo>
                      <a:pt x="9170822" y="373551"/>
                      <a:pt x="9168871" y="391108"/>
                      <a:pt x="9168384" y="408664"/>
                    </a:cubicBezTo>
                    <a:cubicBezTo>
                      <a:pt x="9167896" y="421832"/>
                      <a:pt x="9168871" y="434999"/>
                      <a:pt x="9170335" y="448166"/>
                    </a:cubicBezTo>
                    <a:lnTo>
                      <a:pt x="9171310" y="446216"/>
                    </a:lnTo>
                    <a:cubicBezTo>
                      <a:pt x="9174236" y="441339"/>
                      <a:pt x="9177162" y="436950"/>
                      <a:pt x="9180576" y="432561"/>
                    </a:cubicBezTo>
                    <a:lnTo>
                      <a:pt x="9181552" y="431097"/>
                    </a:lnTo>
                    <a:cubicBezTo>
                      <a:pt x="9192768" y="415492"/>
                      <a:pt x="9208374" y="404763"/>
                      <a:pt x="9225443" y="399886"/>
                    </a:cubicBezTo>
                    <a:cubicBezTo>
                      <a:pt x="9242512" y="395009"/>
                      <a:pt x="9261531" y="395985"/>
                      <a:pt x="9279088" y="403787"/>
                    </a:cubicBezTo>
                    <a:cubicBezTo>
                      <a:pt x="9296644" y="411590"/>
                      <a:pt x="9310299" y="424758"/>
                      <a:pt x="9318590" y="440363"/>
                    </a:cubicBezTo>
                    <a:cubicBezTo>
                      <a:pt x="9326880" y="455969"/>
                      <a:pt x="9329806" y="474988"/>
                      <a:pt x="9325905" y="493521"/>
                    </a:cubicBezTo>
                    <a:cubicBezTo>
                      <a:pt x="9321028" y="516441"/>
                      <a:pt x="9321516" y="540338"/>
                      <a:pt x="9325905" y="563259"/>
                    </a:cubicBezTo>
                    <a:cubicBezTo>
                      <a:pt x="9329806" y="583741"/>
                      <a:pt x="9337609" y="603736"/>
                      <a:pt x="9349313" y="621781"/>
                    </a:cubicBezTo>
                    <a:cubicBezTo>
                      <a:pt x="9371259" y="591057"/>
                      <a:pt x="9400519" y="565209"/>
                      <a:pt x="9434169" y="547653"/>
                    </a:cubicBezTo>
                    <a:cubicBezTo>
                      <a:pt x="9468795" y="529121"/>
                      <a:pt x="9508297" y="518880"/>
                      <a:pt x="9549750" y="518880"/>
                    </a:cubicBezTo>
                    <a:cubicBezTo>
                      <a:pt x="9586326" y="518880"/>
                      <a:pt x="9621439" y="526683"/>
                      <a:pt x="9652650" y="541313"/>
                    </a:cubicBezTo>
                    <a:cubicBezTo>
                      <a:pt x="9684350" y="555944"/>
                      <a:pt x="9712147" y="576914"/>
                      <a:pt x="9735068" y="602761"/>
                    </a:cubicBezTo>
                    <a:cubicBezTo>
                      <a:pt x="9751161" y="599347"/>
                      <a:pt x="9767255" y="597397"/>
                      <a:pt x="9783348" y="596908"/>
                    </a:cubicBezTo>
                    <a:cubicBezTo>
                      <a:pt x="9793590" y="596421"/>
                      <a:pt x="9804319" y="596908"/>
                      <a:pt x="9814560" y="597884"/>
                    </a:cubicBezTo>
                    <a:cubicBezTo>
                      <a:pt x="9808220" y="592520"/>
                      <a:pt x="9802368" y="586180"/>
                      <a:pt x="9797491" y="578865"/>
                    </a:cubicBezTo>
                    <a:cubicBezTo>
                      <a:pt x="9788713" y="566673"/>
                      <a:pt x="9782861" y="552530"/>
                      <a:pt x="9780422" y="536437"/>
                    </a:cubicBezTo>
                    <a:cubicBezTo>
                      <a:pt x="9778960" y="526195"/>
                      <a:pt x="9778960" y="515954"/>
                      <a:pt x="9780422" y="506200"/>
                    </a:cubicBezTo>
                    <a:cubicBezTo>
                      <a:pt x="9781886" y="495959"/>
                      <a:pt x="9785299" y="486205"/>
                      <a:pt x="9789688" y="477427"/>
                    </a:cubicBezTo>
                    <a:cubicBezTo>
                      <a:pt x="9792614" y="471087"/>
                      <a:pt x="9797979" y="466211"/>
                      <a:pt x="9803831" y="462796"/>
                    </a:cubicBezTo>
                    <a:cubicBezTo>
                      <a:pt x="9809683" y="459870"/>
                      <a:pt x="9816511" y="458408"/>
                      <a:pt x="9823826" y="459383"/>
                    </a:cubicBezTo>
                    <a:cubicBezTo>
                      <a:pt x="9830654" y="460358"/>
                      <a:pt x="9836993" y="463772"/>
                      <a:pt x="9841870" y="468649"/>
                    </a:cubicBezTo>
                    <a:cubicBezTo>
                      <a:pt x="9846747" y="473526"/>
                      <a:pt x="9849673" y="479378"/>
                      <a:pt x="9851136" y="486693"/>
                    </a:cubicBezTo>
                    <a:lnTo>
                      <a:pt x="9854062" y="507176"/>
                    </a:lnTo>
                    <a:cubicBezTo>
                      <a:pt x="9855525" y="515466"/>
                      <a:pt x="9858451" y="523269"/>
                      <a:pt x="9862353" y="530097"/>
                    </a:cubicBezTo>
                    <a:cubicBezTo>
                      <a:pt x="9864791" y="533998"/>
                      <a:pt x="9867717" y="537899"/>
                      <a:pt x="9871131" y="541313"/>
                    </a:cubicBezTo>
                    <a:cubicBezTo>
                      <a:pt x="9869180" y="509614"/>
                      <a:pt x="9870156" y="478403"/>
                      <a:pt x="9873081" y="448654"/>
                    </a:cubicBezTo>
                    <a:cubicBezTo>
                      <a:pt x="9876496" y="415979"/>
                      <a:pt x="9882835" y="385256"/>
                      <a:pt x="9891614" y="359409"/>
                    </a:cubicBezTo>
                    <a:cubicBezTo>
                      <a:pt x="9910633" y="303813"/>
                      <a:pt x="9945258" y="257971"/>
                      <a:pt x="9989149" y="225297"/>
                    </a:cubicBezTo>
                    <a:cubicBezTo>
                      <a:pt x="10034016" y="191646"/>
                      <a:pt x="10088148" y="171164"/>
                      <a:pt x="10145207" y="166775"/>
                    </a:cubicBezTo>
                    <a:cubicBezTo>
                      <a:pt x="10203728" y="79968"/>
                      <a:pt x="10292487" y="24860"/>
                      <a:pt x="10389047" y="6816"/>
                    </a:cubicBezTo>
                    <a:cubicBezTo>
                      <a:pt x="10486096" y="-11716"/>
                      <a:pt x="10591434" y="7304"/>
                      <a:pt x="10681168" y="66801"/>
                    </a:cubicBezTo>
                    <a:cubicBezTo>
                      <a:pt x="10723107" y="94598"/>
                      <a:pt x="10758221" y="129224"/>
                      <a:pt x="10785531" y="168238"/>
                    </a:cubicBezTo>
                    <a:cubicBezTo>
                      <a:pt x="10812841" y="207253"/>
                      <a:pt x="10832835" y="250168"/>
                      <a:pt x="10845027" y="295035"/>
                    </a:cubicBezTo>
                    <a:cubicBezTo>
                      <a:pt x="10853806" y="292597"/>
                      <a:pt x="10862096" y="290646"/>
                      <a:pt x="10870875" y="289182"/>
                    </a:cubicBezTo>
                    <a:cubicBezTo>
                      <a:pt x="10880628" y="287720"/>
                      <a:pt x="10889895" y="286257"/>
                      <a:pt x="10899648" y="285769"/>
                    </a:cubicBezTo>
                    <a:cubicBezTo>
                      <a:pt x="10958170" y="198962"/>
                      <a:pt x="11046928" y="143854"/>
                      <a:pt x="11143488" y="125810"/>
                    </a:cubicBezTo>
                    <a:cubicBezTo>
                      <a:pt x="11240536" y="107278"/>
                      <a:pt x="11345876" y="126297"/>
                      <a:pt x="11435608" y="185795"/>
                    </a:cubicBezTo>
                    <a:cubicBezTo>
                      <a:pt x="11443899" y="191159"/>
                      <a:pt x="11451702" y="197011"/>
                      <a:pt x="11459504" y="202863"/>
                    </a:cubicBezTo>
                    <a:lnTo>
                      <a:pt x="11471696" y="212617"/>
                    </a:lnTo>
                    <a:cubicBezTo>
                      <a:pt x="11469258" y="192622"/>
                      <a:pt x="11471209" y="172627"/>
                      <a:pt x="11477549" y="154095"/>
                    </a:cubicBezTo>
                    <a:cubicBezTo>
                      <a:pt x="11485351" y="131662"/>
                      <a:pt x="11499007" y="110692"/>
                      <a:pt x="11518514" y="94110"/>
                    </a:cubicBezTo>
                    <a:cubicBezTo>
                      <a:pt x="11542898" y="73628"/>
                      <a:pt x="11572647" y="62411"/>
                      <a:pt x="11602395" y="61924"/>
                    </a:cubicBezTo>
                    <a:cubicBezTo>
                      <a:pt x="11632144" y="61436"/>
                      <a:pt x="11662380" y="70702"/>
                      <a:pt x="11687739" y="90209"/>
                    </a:cubicBezTo>
                    <a:lnTo>
                      <a:pt x="11690177" y="92160"/>
                    </a:lnTo>
                    <a:cubicBezTo>
                      <a:pt x="11710659" y="108253"/>
                      <a:pt x="11729191" y="125322"/>
                      <a:pt x="11745773" y="143854"/>
                    </a:cubicBezTo>
                    <a:cubicBezTo>
                      <a:pt x="11759916" y="159460"/>
                      <a:pt x="11773083" y="176041"/>
                      <a:pt x="11784788" y="193110"/>
                    </a:cubicBezTo>
                    <a:cubicBezTo>
                      <a:pt x="11785763" y="188233"/>
                      <a:pt x="11787713" y="183356"/>
                      <a:pt x="11789664" y="178479"/>
                    </a:cubicBezTo>
                    <a:cubicBezTo>
                      <a:pt x="11793565" y="170188"/>
                      <a:pt x="11799418" y="162386"/>
                      <a:pt x="11806733" y="155558"/>
                    </a:cubicBezTo>
                    <a:cubicBezTo>
                      <a:pt x="11819412" y="143854"/>
                      <a:pt x="11835018" y="137514"/>
                      <a:pt x="11851111" y="136539"/>
                    </a:cubicBezTo>
                    <a:cubicBezTo>
                      <a:pt x="11867205" y="135563"/>
                      <a:pt x="11883299" y="139953"/>
                      <a:pt x="11896954" y="150194"/>
                    </a:cubicBezTo>
                    <a:lnTo>
                      <a:pt x="11898416" y="151169"/>
                    </a:lnTo>
                    <a:cubicBezTo>
                      <a:pt x="11915485" y="163849"/>
                      <a:pt x="11930604" y="177992"/>
                      <a:pt x="11943771" y="194085"/>
                    </a:cubicBezTo>
                    <a:lnTo>
                      <a:pt x="11943771" y="209691"/>
                    </a:lnTo>
                    <a:cubicBezTo>
                      <a:pt x="11930115" y="190671"/>
                      <a:pt x="11913047" y="173603"/>
                      <a:pt x="11893052" y="158972"/>
                    </a:cubicBezTo>
                    <a:lnTo>
                      <a:pt x="11892077" y="157996"/>
                    </a:lnTo>
                    <a:cubicBezTo>
                      <a:pt x="11879885" y="149219"/>
                      <a:pt x="11865742" y="145317"/>
                      <a:pt x="11852087" y="146293"/>
                    </a:cubicBezTo>
                    <a:cubicBezTo>
                      <a:pt x="11838432" y="147268"/>
                      <a:pt x="11824777" y="152632"/>
                      <a:pt x="11813560" y="162873"/>
                    </a:cubicBezTo>
                    <a:cubicBezTo>
                      <a:pt x="11807220" y="168726"/>
                      <a:pt x="11802343" y="175553"/>
                      <a:pt x="11798930" y="182869"/>
                    </a:cubicBezTo>
                    <a:cubicBezTo>
                      <a:pt x="11795516" y="190184"/>
                      <a:pt x="11793565" y="198474"/>
                      <a:pt x="11793078" y="206764"/>
                    </a:cubicBezTo>
                    <a:lnTo>
                      <a:pt x="11792590" y="221883"/>
                    </a:lnTo>
                    <a:lnTo>
                      <a:pt x="11784300" y="209203"/>
                    </a:lnTo>
                    <a:cubicBezTo>
                      <a:pt x="11771132" y="188721"/>
                      <a:pt x="11756014" y="169213"/>
                      <a:pt x="11739433" y="150681"/>
                    </a:cubicBezTo>
                    <a:cubicBezTo>
                      <a:pt x="11722851" y="132637"/>
                      <a:pt x="11704807" y="115569"/>
                      <a:pt x="11684813" y="99963"/>
                    </a:cubicBezTo>
                    <a:lnTo>
                      <a:pt x="11682375" y="98012"/>
                    </a:lnTo>
                    <a:cubicBezTo>
                      <a:pt x="11658966" y="79968"/>
                      <a:pt x="11630680" y="71190"/>
                      <a:pt x="11603370" y="71677"/>
                    </a:cubicBezTo>
                    <a:cubicBezTo>
                      <a:pt x="11576060" y="72165"/>
                      <a:pt x="11548263" y="82406"/>
                      <a:pt x="11525341" y="101426"/>
                    </a:cubicBezTo>
                    <a:cubicBezTo>
                      <a:pt x="11507297" y="117032"/>
                      <a:pt x="11494130" y="136051"/>
                      <a:pt x="11487303" y="157021"/>
                    </a:cubicBezTo>
                    <a:cubicBezTo>
                      <a:pt x="11479988" y="178479"/>
                      <a:pt x="11479011" y="201400"/>
                      <a:pt x="11483888" y="223833"/>
                    </a:cubicBezTo>
                    <a:lnTo>
                      <a:pt x="11487303" y="238464"/>
                    </a:lnTo>
                    <a:lnTo>
                      <a:pt x="11476086" y="228710"/>
                    </a:lnTo>
                    <a:cubicBezTo>
                      <a:pt x="11469258" y="222371"/>
                      <a:pt x="11461943" y="216030"/>
                      <a:pt x="11454140" y="210179"/>
                    </a:cubicBezTo>
                    <a:cubicBezTo>
                      <a:pt x="11446825" y="204326"/>
                      <a:pt x="11439022" y="198962"/>
                      <a:pt x="11430732" y="193597"/>
                    </a:cubicBezTo>
                    <a:cubicBezTo>
                      <a:pt x="11342949" y="135076"/>
                      <a:pt x="11240536" y="117032"/>
                      <a:pt x="11145439" y="135076"/>
                    </a:cubicBezTo>
                    <a:cubicBezTo>
                      <a:pt x="11050829" y="153120"/>
                      <a:pt x="10963534" y="206764"/>
                      <a:pt x="10906476" y="292597"/>
                    </a:cubicBezTo>
                    <a:lnTo>
                      <a:pt x="10905012" y="295035"/>
                    </a:lnTo>
                    <a:lnTo>
                      <a:pt x="10902574" y="295035"/>
                    </a:lnTo>
                    <a:cubicBezTo>
                      <a:pt x="10892333" y="295523"/>
                      <a:pt x="10882580" y="296985"/>
                      <a:pt x="10872338" y="298449"/>
                    </a:cubicBezTo>
                    <a:cubicBezTo>
                      <a:pt x="10862096" y="300399"/>
                      <a:pt x="10852343" y="302350"/>
                      <a:pt x="10842589" y="305276"/>
                    </a:cubicBezTo>
                    <a:lnTo>
                      <a:pt x="10837712" y="306739"/>
                    </a:lnTo>
                    <a:lnTo>
                      <a:pt x="10836737" y="301862"/>
                    </a:lnTo>
                    <a:cubicBezTo>
                      <a:pt x="10825520" y="256508"/>
                      <a:pt x="10805526" y="212617"/>
                      <a:pt x="10777728" y="173603"/>
                    </a:cubicBezTo>
                    <a:cubicBezTo>
                      <a:pt x="10750906" y="136051"/>
                      <a:pt x="10716768" y="101913"/>
                      <a:pt x="10675803" y="74603"/>
                    </a:cubicBezTo>
                    <a:cubicBezTo>
                      <a:pt x="10588020" y="16082"/>
                      <a:pt x="10485607" y="-1962"/>
                      <a:pt x="10390510" y="16082"/>
                    </a:cubicBezTo>
                    <a:cubicBezTo>
                      <a:pt x="10295900" y="34126"/>
                      <a:pt x="10208605" y="87771"/>
                      <a:pt x="10151547" y="173603"/>
                    </a:cubicBezTo>
                    <a:lnTo>
                      <a:pt x="10150083" y="176041"/>
                    </a:lnTo>
                    <a:lnTo>
                      <a:pt x="10147645" y="176041"/>
                    </a:lnTo>
                    <a:cubicBezTo>
                      <a:pt x="10091562" y="179942"/>
                      <a:pt x="10038405" y="199449"/>
                      <a:pt x="9994514" y="232612"/>
                    </a:cubicBezTo>
                    <a:cubicBezTo>
                      <a:pt x="9952086" y="264798"/>
                      <a:pt x="9918435" y="308690"/>
                      <a:pt x="9899904" y="362334"/>
                    </a:cubicBezTo>
                    <a:cubicBezTo>
                      <a:pt x="9891126" y="387694"/>
                      <a:pt x="9884786" y="417443"/>
                      <a:pt x="9881860" y="449629"/>
                    </a:cubicBezTo>
                    <a:cubicBezTo>
                      <a:pt x="9878446" y="481816"/>
                      <a:pt x="9877958" y="516441"/>
                      <a:pt x="9880884" y="551555"/>
                    </a:cubicBezTo>
                    <a:lnTo>
                      <a:pt x="9881372" y="561308"/>
                    </a:lnTo>
                    <a:lnTo>
                      <a:pt x="9873081" y="555944"/>
                    </a:lnTo>
                    <a:cubicBezTo>
                      <a:pt x="9865279" y="550579"/>
                      <a:pt x="9858451" y="543752"/>
                      <a:pt x="9853574" y="535461"/>
                    </a:cubicBezTo>
                    <a:cubicBezTo>
                      <a:pt x="9848697" y="527658"/>
                      <a:pt x="9845284" y="518880"/>
                      <a:pt x="9843821" y="509126"/>
                    </a:cubicBezTo>
                    <a:lnTo>
                      <a:pt x="9840407" y="488644"/>
                    </a:lnTo>
                    <a:cubicBezTo>
                      <a:pt x="9839431" y="483767"/>
                      <a:pt x="9837481" y="479378"/>
                      <a:pt x="9834067" y="475964"/>
                    </a:cubicBezTo>
                    <a:cubicBezTo>
                      <a:pt x="9830654" y="472550"/>
                      <a:pt x="9826264" y="470600"/>
                      <a:pt x="9821388" y="469624"/>
                    </a:cubicBezTo>
                    <a:cubicBezTo>
                      <a:pt x="9816511" y="468649"/>
                      <a:pt x="9811634" y="469624"/>
                      <a:pt x="9807245" y="472062"/>
                    </a:cubicBezTo>
                    <a:cubicBezTo>
                      <a:pt x="9802855" y="474501"/>
                      <a:pt x="9799442" y="477915"/>
                      <a:pt x="9797491" y="482304"/>
                    </a:cubicBezTo>
                    <a:cubicBezTo>
                      <a:pt x="9793590" y="490595"/>
                      <a:pt x="9790663" y="499372"/>
                      <a:pt x="9789201" y="508151"/>
                    </a:cubicBezTo>
                    <a:cubicBezTo>
                      <a:pt x="9787737" y="516929"/>
                      <a:pt x="9787737" y="526195"/>
                      <a:pt x="9789201" y="535461"/>
                    </a:cubicBezTo>
                    <a:cubicBezTo>
                      <a:pt x="9791152" y="549604"/>
                      <a:pt x="9797004" y="562771"/>
                      <a:pt x="9804806" y="573500"/>
                    </a:cubicBezTo>
                    <a:cubicBezTo>
                      <a:pt x="9813097" y="584716"/>
                      <a:pt x="9823338" y="594470"/>
                      <a:pt x="9835530" y="600810"/>
                    </a:cubicBezTo>
                    <a:lnTo>
                      <a:pt x="9860889" y="614465"/>
                    </a:lnTo>
                    <a:lnTo>
                      <a:pt x="9832604" y="609589"/>
                    </a:lnTo>
                    <a:cubicBezTo>
                      <a:pt x="9816023" y="606662"/>
                      <a:pt x="9799442" y="605687"/>
                      <a:pt x="9783348" y="606174"/>
                    </a:cubicBezTo>
                    <a:cubicBezTo>
                      <a:pt x="9766768" y="606662"/>
                      <a:pt x="9750186" y="608613"/>
                      <a:pt x="9734093" y="612027"/>
                    </a:cubicBezTo>
                    <a:lnTo>
                      <a:pt x="9731167" y="612515"/>
                    </a:lnTo>
                    <a:lnTo>
                      <a:pt x="9729216" y="610564"/>
                    </a:lnTo>
                    <a:cubicBezTo>
                      <a:pt x="9706783" y="584716"/>
                      <a:pt x="9679473" y="563747"/>
                      <a:pt x="9648261" y="549604"/>
                    </a:cubicBezTo>
                    <a:cubicBezTo>
                      <a:pt x="9618025" y="535948"/>
                      <a:pt x="9584863" y="528146"/>
                      <a:pt x="9549262" y="528146"/>
                    </a:cubicBezTo>
                    <a:cubicBezTo>
                      <a:pt x="9508785" y="528146"/>
                      <a:pt x="9471233" y="538387"/>
                      <a:pt x="9438071" y="555944"/>
                    </a:cubicBezTo>
                    <a:cubicBezTo>
                      <a:pt x="9403446" y="574475"/>
                      <a:pt x="9374185" y="600810"/>
                      <a:pt x="9352240" y="632997"/>
                    </a:cubicBezTo>
                    <a:lnTo>
                      <a:pt x="9348338" y="638849"/>
                    </a:lnTo>
                    <a:lnTo>
                      <a:pt x="9344436" y="632997"/>
                    </a:lnTo>
                    <a:cubicBezTo>
                      <a:pt x="9330294" y="612515"/>
                      <a:pt x="9321028" y="589593"/>
                      <a:pt x="9316151" y="565209"/>
                    </a:cubicBezTo>
                    <a:cubicBezTo>
                      <a:pt x="9311274" y="541313"/>
                      <a:pt x="9311274" y="515954"/>
                      <a:pt x="9316151" y="492057"/>
                    </a:cubicBezTo>
                    <a:cubicBezTo>
                      <a:pt x="9319565" y="475477"/>
                      <a:pt x="9317126" y="458895"/>
                      <a:pt x="9309811" y="444753"/>
                    </a:cubicBezTo>
                    <a:cubicBezTo>
                      <a:pt x="9302496" y="430610"/>
                      <a:pt x="9290304" y="419393"/>
                      <a:pt x="9275186" y="412566"/>
                    </a:cubicBezTo>
                    <a:cubicBezTo>
                      <a:pt x="9259580" y="405738"/>
                      <a:pt x="9242999" y="404763"/>
                      <a:pt x="9227881" y="409152"/>
                    </a:cubicBezTo>
                    <a:cubicBezTo>
                      <a:pt x="9212763" y="413541"/>
                      <a:pt x="9199108" y="422807"/>
                      <a:pt x="9188867" y="436462"/>
                    </a:cubicBezTo>
                    <a:lnTo>
                      <a:pt x="9187891" y="437925"/>
                    </a:lnTo>
                    <a:cubicBezTo>
                      <a:pt x="9184965" y="442314"/>
                      <a:pt x="9181552" y="446703"/>
                      <a:pt x="9179113" y="451093"/>
                    </a:cubicBezTo>
                    <a:cubicBezTo>
                      <a:pt x="9176675" y="455481"/>
                      <a:pt x="9173748" y="459870"/>
                      <a:pt x="9171310" y="464747"/>
                    </a:cubicBezTo>
                    <a:lnTo>
                      <a:pt x="9164970" y="476939"/>
                    </a:lnTo>
                    <a:lnTo>
                      <a:pt x="9162532" y="463285"/>
                    </a:lnTo>
                    <a:cubicBezTo>
                      <a:pt x="9159606" y="445240"/>
                      <a:pt x="9158143" y="426709"/>
                      <a:pt x="9158630" y="408664"/>
                    </a:cubicBezTo>
                    <a:cubicBezTo>
                      <a:pt x="9159118" y="390620"/>
                      <a:pt x="9161069" y="372088"/>
                      <a:pt x="9164483" y="354532"/>
                    </a:cubicBezTo>
                    <a:cubicBezTo>
                      <a:pt x="9170335" y="326246"/>
                      <a:pt x="9165945" y="298449"/>
                      <a:pt x="9153266" y="274552"/>
                    </a:cubicBezTo>
                    <a:cubicBezTo>
                      <a:pt x="9141074" y="250656"/>
                      <a:pt x="9120592" y="231148"/>
                      <a:pt x="9094257" y="219445"/>
                    </a:cubicBezTo>
                    <a:cubicBezTo>
                      <a:pt x="9067922" y="207740"/>
                      <a:pt x="9039636" y="206277"/>
                      <a:pt x="9013790" y="213592"/>
                    </a:cubicBezTo>
                    <a:cubicBezTo>
                      <a:pt x="8987942" y="220907"/>
                      <a:pt x="8964534" y="236513"/>
                      <a:pt x="8947953" y="259922"/>
                    </a:cubicBezTo>
                    <a:lnTo>
                      <a:pt x="8946489" y="262360"/>
                    </a:lnTo>
                    <a:cubicBezTo>
                      <a:pt x="8910889" y="312591"/>
                      <a:pt x="8887968" y="367699"/>
                      <a:pt x="8876752" y="424270"/>
                    </a:cubicBezTo>
                    <a:cubicBezTo>
                      <a:pt x="8865047" y="483279"/>
                      <a:pt x="8866022" y="543264"/>
                      <a:pt x="8878702" y="601298"/>
                    </a:cubicBezTo>
                    <a:lnTo>
                      <a:pt x="8879678" y="606662"/>
                    </a:lnTo>
                    <a:lnTo>
                      <a:pt x="8874313" y="607150"/>
                    </a:lnTo>
                    <a:cubicBezTo>
                      <a:pt x="8840663" y="610076"/>
                      <a:pt x="8807501" y="619830"/>
                      <a:pt x="8777265" y="636411"/>
                    </a:cubicBezTo>
                    <a:cubicBezTo>
                      <a:pt x="8748004" y="652017"/>
                      <a:pt x="8721669" y="673962"/>
                      <a:pt x="8699724" y="701272"/>
                    </a:cubicBezTo>
                    <a:cubicBezTo>
                      <a:pt x="8693383" y="709075"/>
                      <a:pt x="8688019" y="716878"/>
                      <a:pt x="8682655" y="725169"/>
                    </a:cubicBezTo>
                    <a:cubicBezTo>
                      <a:pt x="8677290" y="733459"/>
                      <a:pt x="8672901" y="741750"/>
                      <a:pt x="8668512" y="750528"/>
                    </a:cubicBezTo>
                    <a:lnTo>
                      <a:pt x="8667049" y="753454"/>
                    </a:lnTo>
                    <a:lnTo>
                      <a:pt x="8649492" y="752966"/>
                    </a:lnTo>
                    <a:cubicBezTo>
                      <a:pt x="8644615" y="752966"/>
                      <a:pt x="8639251" y="752966"/>
                      <a:pt x="8634374" y="753454"/>
                    </a:cubicBezTo>
                    <a:cubicBezTo>
                      <a:pt x="8629497" y="753942"/>
                      <a:pt x="8624621" y="753942"/>
                      <a:pt x="8619744" y="754917"/>
                    </a:cubicBezTo>
                    <a:lnTo>
                      <a:pt x="8616818" y="755404"/>
                    </a:lnTo>
                    <a:lnTo>
                      <a:pt x="8615355" y="752966"/>
                    </a:lnTo>
                    <a:cubicBezTo>
                      <a:pt x="8601700" y="731509"/>
                      <a:pt x="8583655" y="712977"/>
                      <a:pt x="8562686" y="699321"/>
                    </a:cubicBezTo>
                    <a:cubicBezTo>
                      <a:pt x="8541715" y="685667"/>
                      <a:pt x="8517331" y="676401"/>
                      <a:pt x="8491484" y="672987"/>
                    </a:cubicBezTo>
                    <a:lnTo>
                      <a:pt x="8470514" y="670060"/>
                    </a:lnTo>
                    <a:lnTo>
                      <a:pt x="8490996" y="663721"/>
                    </a:lnTo>
                    <a:cubicBezTo>
                      <a:pt x="8507090" y="658844"/>
                      <a:pt x="8521720" y="649091"/>
                      <a:pt x="8532937" y="636411"/>
                    </a:cubicBezTo>
                    <a:cubicBezTo>
                      <a:pt x="8543666" y="624219"/>
                      <a:pt x="8550981" y="608613"/>
                      <a:pt x="8553907" y="591057"/>
                    </a:cubicBezTo>
                    <a:cubicBezTo>
                      <a:pt x="8555370" y="581790"/>
                      <a:pt x="8555370" y="572524"/>
                      <a:pt x="8553907" y="563747"/>
                    </a:cubicBezTo>
                    <a:cubicBezTo>
                      <a:pt x="8552444" y="554481"/>
                      <a:pt x="8549518" y="545702"/>
                      <a:pt x="8545617" y="537899"/>
                    </a:cubicBezTo>
                    <a:cubicBezTo>
                      <a:pt x="8543178" y="533510"/>
                      <a:pt x="8539764" y="529609"/>
                      <a:pt x="8535863" y="527658"/>
                    </a:cubicBezTo>
                    <a:cubicBezTo>
                      <a:pt x="8531474" y="525707"/>
                      <a:pt x="8526597" y="524732"/>
                      <a:pt x="8521720" y="525220"/>
                    </a:cubicBezTo>
                    <a:cubicBezTo>
                      <a:pt x="8516844" y="526195"/>
                      <a:pt x="8512454" y="528146"/>
                      <a:pt x="8509041" y="531560"/>
                    </a:cubicBezTo>
                    <a:cubicBezTo>
                      <a:pt x="8505627" y="534973"/>
                      <a:pt x="8503188" y="539363"/>
                      <a:pt x="8502701" y="544239"/>
                    </a:cubicBezTo>
                    <a:lnTo>
                      <a:pt x="8499775" y="564722"/>
                    </a:lnTo>
                    <a:cubicBezTo>
                      <a:pt x="8498311" y="574475"/>
                      <a:pt x="8494898" y="583254"/>
                      <a:pt x="8490021" y="591057"/>
                    </a:cubicBezTo>
                    <a:cubicBezTo>
                      <a:pt x="8485144" y="599347"/>
                      <a:pt x="8478317" y="606174"/>
                      <a:pt x="8470514" y="611539"/>
                    </a:cubicBezTo>
                    <a:lnTo>
                      <a:pt x="8462224" y="616904"/>
                    </a:lnTo>
                    <a:lnTo>
                      <a:pt x="8463199" y="607150"/>
                    </a:lnTo>
                    <a:cubicBezTo>
                      <a:pt x="8465637" y="572037"/>
                      <a:pt x="8465150" y="537412"/>
                      <a:pt x="8462224" y="505225"/>
                    </a:cubicBezTo>
                    <a:cubicBezTo>
                      <a:pt x="8458809" y="473038"/>
                      <a:pt x="8452958" y="443289"/>
                      <a:pt x="8444179" y="417930"/>
                    </a:cubicBezTo>
                    <a:cubicBezTo>
                      <a:pt x="8432963" y="385256"/>
                      <a:pt x="8416382" y="356483"/>
                      <a:pt x="8395411" y="331123"/>
                    </a:cubicBezTo>
                    <a:cubicBezTo>
                      <a:pt x="8373466" y="305276"/>
                      <a:pt x="8347619" y="283818"/>
                      <a:pt x="8318358" y="267237"/>
                    </a:cubicBezTo>
                    <a:lnTo>
                      <a:pt x="8314944" y="265286"/>
                    </a:lnTo>
                    <a:lnTo>
                      <a:pt x="8315920" y="261873"/>
                    </a:lnTo>
                    <a:cubicBezTo>
                      <a:pt x="8317383" y="256021"/>
                      <a:pt x="8318846" y="250168"/>
                      <a:pt x="8319821" y="244316"/>
                    </a:cubicBezTo>
                    <a:cubicBezTo>
                      <a:pt x="8320797" y="238464"/>
                      <a:pt x="8321284" y="232612"/>
                      <a:pt x="8321284" y="226272"/>
                    </a:cubicBezTo>
                    <a:cubicBezTo>
                      <a:pt x="8321284" y="192134"/>
                      <a:pt x="8307141" y="160923"/>
                      <a:pt x="8284708" y="138489"/>
                    </a:cubicBezTo>
                    <a:cubicBezTo>
                      <a:pt x="8262275" y="116056"/>
                      <a:pt x="8231063" y="101913"/>
                      <a:pt x="8196926" y="101913"/>
                    </a:cubicBezTo>
                    <a:cubicBezTo>
                      <a:pt x="8180345" y="101913"/>
                      <a:pt x="8164739" y="104840"/>
                      <a:pt x="8150596" y="110692"/>
                    </a:cubicBezTo>
                    <a:cubicBezTo>
                      <a:pt x="8135966" y="116544"/>
                      <a:pt x="8122311" y="125322"/>
                      <a:pt x="8111094" y="136051"/>
                    </a:cubicBezTo>
                    <a:lnTo>
                      <a:pt x="8108168" y="138977"/>
                    </a:lnTo>
                    <a:lnTo>
                      <a:pt x="8104754" y="136539"/>
                    </a:lnTo>
                    <a:cubicBezTo>
                      <a:pt x="8081833" y="119958"/>
                      <a:pt x="8057449" y="105815"/>
                      <a:pt x="8032090" y="95086"/>
                    </a:cubicBezTo>
                    <a:lnTo>
                      <a:pt x="8032090" y="84844"/>
                    </a:lnTo>
                    <a:lnTo>
                      <a:pt x="8031602" y="84844"/>
                    </a:lnTo>
                    <a:close/>
                    <a:moveTo>
                      <a:pt x="7410785" y="474501"/>
                    </a:moveTo>
                    <a:cubicBezTo>
                      <a:pt x="7397618" y="474988"/>
                      <a:pt x="7384451" y="475964"/>
                      <a:pt x="7371283" y="477427"/>
                    </a:cubicBezTo>
                    <a:lnTo>
                      <a:pt x="7371283" y="467673"/>
                    </a:lnTo>
                    <a:cubicBezTo>
                      <a:pt x="7384451" y="466211"/>
                      <a:pt x="7397618" y="465235"/>
                      <a:pt x="7410785" y="464747"/>
                    </a:cubicBezTo>
                    <a:lnTo>
                      <a:pt x="7410785" y="474501"/>
                    </a:lnTo>
                    <a:lnTo>
                      <a:pt x="7410785" y="474501"/>
                    </a:lnTo>
                    <a:close/>
                    <a:moveTo>
                      <a:pt x="7338609" y="482792"/>
                    </a:moveTo>
                    <a:cubicBezTo>
                      <a:pt x="7321540" y="485718"/>
                      <a:pt x="7305447" y="490107"/>
                      <a:pt x="7288865" y="494984"/>
                    </a:cubicBezTo>
                    <a:lnTo>
                      <a:pt x="7285939" y="495959"/>
                    </a:lnTo>
                    <a:lnTo>
                      <a:pt x="7285939" y="486205"/>
                    </a:lnTo>
                    <a:lnTo>
                      <a:pt x="7286427" y="486205"/>
                    </a:lnTo>
                    <a:cubicBezTo>
                      <a:pt x="7303496" y="481329"/>
                      <a:pt x="7321053" y="476939"/>
                      <a:pt x="7338609" y="473526"/>
                    </a:cubicBezTo>
                    <a:lnTo>
                      <a:pt x="7338609" y="482792"/>
                    </a:lnTo>
                    <a:lnTo>
                      <a:pt x="7338609" y="482792"/>
                    </a:lnTo>
                    <a:close/>
                    <a:moveTo>
                      <a:pt x="7236684" y="513515"/>
                    </a:moveTo>
                    <a:cubicBezTo>
                      <a:pt x="7210349" y="524732"/>
                      <a:pt x="7184990" y="538387"/>
                      <a:pt x="7161093" y="554481"/>
                    </a:cubicBezTo>
                    <a:lnTo>
                      <a:pt x="7157192" y="557406"/>
                    </a:lnTo>
                    <a:lnTo>
                      <a:pt x="7154753" y="553017"/>
                    </a:lnTo>
                    <a:cubicBezTo>
                      <a:pt x="7125981" y="505713"/>
                      <a:pt x="7111350" y="453043"/>
                      <a:pt x="7110375" y="400374"/>
                    </a:cubicBezTo>
                    <a:cubicBezTo>
                      <a:pt x="7109399" y="359409"/>
                      <a:pt x="7116715" y="318443"/>
                      <a:pt x="7131345" y="279916"/>
                    </a:cubicBezTo>
                    <a:lnTo>
                      <a:pt x="7141586" y="279916"/>
                    </a:lnTo>
                    <a:cubicBezTo>
                      <a:pt x="7126468" y="317956"/>
                      <a:pt x="7119153" y="359409"/>
                      <a:pt x="7120128" y="400374"/>
                    </a:cubicBezTo>
                    <a:cubicBezTo>
                      <a:pt x="7121104" y="450117"/>
                      <a:pt x="7134759" y="499372"/>
                      <a:pt x="7160606" y="544239"/>
                    </a:cubicBezTo>
                    <a:cubicBezTo>
                      <a:pt x="7184990" y="528633"/>
                      <a:pt x="7210349" y="514979"/>
                      <a:pt x="7237171" y="503762"/>
                    </a:cubicBezTo>
                    <a:lnTo>
                      <a:pt x="7237171" y="513515"/>
                    </a:lnTo>
                    <a:lnTo>
                      <a:pt x="7236684" y="513515"/>
                    </a:lnTo>
                    <a:close/>
                    <a:moveTo>
                      <a:pt x="7143049" y="251631"/>
                    </a:moveTo>
                    <a:lnTo>
                      <a:pt x="7146951" y="244316"/>
                    </a:lnTo>
                    <a:cubicBezTo>
                      <a:pt x="7153778" y="231637"/>
                      <a:pt x="7158167" y="218956"/>
                      <a:pt x="7160118" y="205302"/>
                    </a:cubicBezTo>
                    <a:lnTo>
                      <a:pt x="7169872" y="205302"/>
                    </a:lnTo>
                    <a:cubicBezTo>
                      <a:pt x="7167433" y="219932"/>
                      <a:pt x="7162557" y="234563"/>
                      <a:pt x="7155241" y="248705"/>
                    </a:cubicBezTo>
                    <a:lnTo>
                      <a:pt x="7153778" y="251144"/>
                    </a:lnTo>
                    <a:lnTo>
                      <a:pt x="7143049" y="251144"/>
                    </a:lnTo>
                    <a:lnTo>
                      <a:pt x="7143049" y="251631"/>
                    </a:lnTo>
                    <a:close/>
                    <a:moveTo>
                      <a:pt x="7156217" y="148243"/>
                    </a:moveTo>
                    <a:lnTo>
                      <a:pt x="7165970" y="148243"/>
                    </a:lnTo>
                    <a:cubicBezTo>
                      <a:pt x="7158655" y="123371"/>
                      <a:pt x="7144512" y="100938"/>
                      <a:pt x="7123542" y="82894"/>
                    </a:cubicBezTo>
                    <a:cubicBezTo>
                      <a:pt x="7099158" y="62411"/>
                      <a:pt x="7069409" y="51195"/>
                      <a:pt x="7039661" y="50707"/>
                    </a:cubicBezTo>
                    <a:cubicBezTo>
                      <a:pt x="7009913" y="50219"/>
                      <a:pt x="6979677" y="59485"/>
                      <a:pt x="6954317" y="78993"/>
                    </a:cubicBezTo>
                    <a:lnTo>
                      <a:pt x="6951879" y="80943"/>
                    </a:lnTo>
                    <a:cubicBezTo>
                      <a:pt x="6931396" y="97036"/>
                      <a:pt x="6912864" y="114105"/>
                      <a:pt x="6896283" y="132637"/>
                    </a:cubicBezTo>
                    <a:cubicBezTo>
                      <a:pt x="6882141" y="148243"/>
                      <a:pt x="6868973" y="164824"/>
                      <a:pt x="6857268" y="181893"/>
                    </a:cubicBezTo>
                    <a:cubicBezTo>
                      <a:pt x="6856293" y="177016"/>
                      <a:pt x="6854343" y="172139"/>
                      <a:pt x="6852392" y="167262"/>
                    </a:cubicBezTo>
                    <a:cubicBezTo>
                      <a:pt x="6848491" y="158972"/>
                      <a:pt x="6842638" y="151169"/>
                      <a:pt x="6835323" y="144342"/>
                    </a:cubicBezTo>
                    <a:cubicBezTo>
                      <a:pt x="6822643" y="132637"/>
                      <a:pt x="6807038" y="126297"/>
                      <a:pt x="6790944" y="125322"/>
                    </a:cubicBezTo>
                    <a:cubicBezTo>
                      <a:pt x="6774851" y="124347"/>
                      <a:pt x="6758757" y="128736"/>
                      <a:pt x="6744615" y="138977"/>
                    </a:cubicBezTo>
                    <a:lnTo>
                      <a:pt x="6743152" y="139953"/>
                    </a:lnTo>
                    <a:cubicBezTo>
                      <a:pt x="6702187" y="169701"/>
                      <a:pt x="6673413" y="210179"/>
                      <a:pt x="6658295" y="254557"/>
                    </a:cubicBezTo>
                    <a:cubicBezTo>
                      <a:pt x="6643177" y="298936"/>
                      <a:pt x="6641227" y="347704"/>
                      <a:pt x="6653906" y="393546"/>
                    </a:cubicBezTo>
                    <a:cubicBezTo>
                      <a:pt x="6624158" y="404275"/>
                      <a:pt x="6596360" y="419881"/>
                      <a:pt x="6571001" y="439876"/>
                    </a:cubicBezTo>
                    <a:cubicBezTo>
                      <a:pt x="6557345" y="451093"/>
                      <a:pt x="6544178" y="463285"/>
                      <a:pt x="6532474" y="476939"/>
                    </a:cubicBezTo>
                    <a:lnTo>
                      <a:pt x="6532474" y="491570"/>
                    </a:lnTo>
                    <a:cubicBezTo>
                      <a:pt x="6546129" y="474988"/>
                      <a:pt x="6560759" y="460358"/>
                      <a:pt x="6576852" y="447191"/>
                    </a:cubicBezTo>
                    <a:cubicBezTo>
                      <a:pt x="6602212" y="427196"/>
                      <a:pt x="6630985" y="411590"/>
                      <a:pt x="6661221" y="400861"/>
                    </a:cubicBezTo>
                    <a:lnTo>
                      <a:pt x="6665611" y="399398"/>
                    </a:lnTo>
                    <a:lnTo>
                      <a:pt x="6664147" y="395009"/>
                    </a:lnTo>
                    <a:cubicBezTo>
                      <a:pt x="6650493" y="349655"/>
                      <a:pt x="6651955" y="301374"/>
                      <a:pt x="6667073" y="257483"/>
                    </a:cubicBezTo>
                    <a:cubicBezTo>
                      <a:pt x="6681704" y="214568"/>
                      <a:pt x="6709014" y="176041"/>
                      <a:pt x="6748516" y="147268"/>
                    </a:cubicBezTo>
                    <a:lnTo>
                      <a:pt x="6749979" y="146293"/>
                    </a:lnTo>
                    <a:cubicBezTo>
                      <a:pt x="6762171" y="137514"/>
                      <a:pt x="6776314" y="133612"/>
                      <a:pt x="6789969" y="134588"/>
                    </a:cubicBezTo>
                    <a:cubicBezTo>
                      <a:pt x="6803624" y="135563"/>
                      <a:pt x="6817279" y="140928"/>
                      <a:pt x="6828496" y="151169"/>
                    </a:cubicBezTo>
                    <a:cubicBezTo>
                      <a:pt x="6834835" y="157021"/>
                      <a:pt x="6839712" y="163849"/>
                      <a:pt x="6843126" y="171164"/>
                    </a:cubicBezTo>
                    <a:cubicBezTo>
                      <a:pt x="6846540" y="178479"/>
                      <a:pt x="6848491" y="186770"/>
                      <a:pt x="6848978" y="195061"/>
                    </a:cubicBezTo>
                    <a:lnTo>
                      <a:pt x="6849466" y="210179"/>
                    </a:lnTo>
                    <a:lnTo>
                      <a:pt x="6857757" y="197499"/>
                    </a:lnTo>
                    <a:cubicBezTo>
                      <a:pt x="6870924" y="177016"/>
                      <a:pt x="6886042" y="157509"/>
                      <a:pt x="6902623" y="138977"/>
                    </a:cubicBezTo>
                    <a:cubicBezTo>
                      <a:pt x="6919204" y="120933"/>
                      <a:pt x="6937248" y="103864"/>
                      <a:pt x="6957243" y="88259"/>
                    </a:cubicBezTo>
                    <a:lnTo>
                      <a:pt x="6959681" y="86308"/>
                    </a:lnTo>
                    <a:cubicBezTo>
                      <a:pt x="6983090" y="68264"/>
                      <a:pt x="7011376" y="59485"/>
                      <a:pt x="7038686" y="59973"/>
                    </a:cubicBezTo>
                    <a:cubicBezTo>
                      <a:pt x="7066483" y="60460"/>
                      <a:pt x="7093793" y="70702"/>
                      <a:pt x="7116715" y="89721"/>
                    </a:cubicBezTo>
                    <a:cubicBezTo>
                      <a:pt x="7136222" y="105815"/>
                      <a:pt x="7149389" y="126297"/>
                      <a:pt x="7156217" y="148243"/>
                    </a:cubicBezTo>
                    <a:lnTo>
                      <a:pt x="7156217" y="148243"/>
                    </a:lnTo>
                    <a:close/>
                    <a:moveTo>
                      <a:pt x="6476391" y="543264"/>
                    </a:moveTo>
                    <a:cubicBezTo>
                      <a:pt x="6469075" y="548140"/>
                      <a:pt x="6462248" y="553505"/>
                      <a:pt x="6455421" y="558870"/>
                    </a:cubicBezTo>
                    <a:lnTo>
                      <a:pt x="6453470" y="560332"/>
                    </a:lnTo>
                    <a:lnTo>
                      <a:pt x="6451519" y="559845"/>
                    </a:lnTo>
                    <a:lnTo>
                      <a:pt x="6450056" y="559357"/>
                    </a:lnTo>
                    <a:lnTo>
                      <a:pt x="6450056" y="549604"/>
                    </a:lnTo>
                    <a:lnTo>
                      <a:pt x="6451031" y="549604"/>
                    </a:lnTo>
                    <a:cubicBezTo>
                      <a:pt x="6459322" y="543264"/>
                      <a:pt x="6467613" y="537412"/>
                      <a:pt x="6476391" y="531560"/>
                    </a:cubicBezTo>
                    <a:lnTo>
                      <a:pt x="6476391" y="543264"/>
                    </a:lnTo>
                    <a:lnTo>
                      <a:pt x="6476391" y="543264"/>
                    </a:lnTo>
                    <a:close/>
                    <a:moveTo>
                      <a:pt x="6410554" y="566673"/>
                    </a:moveTo>
                    <a:cubicBezTo>
                      <a:pt x="6407628" y="568623"/>
                      <a:pt x="6405189" y="570574"/>
                      <a:pt x="6402751" y="572524"/>
                    </a:cubicBezTo>
                    <a:lnTo>
                      <a:pt x="6345693" y="624707"/>
                    </a:lnTo>
                    <a:lnTo>
                      <a:pt x="6342766" y="623243"/>
                    </a:lnTo>
                    <a:cubicBezTo>
                      <a:pt x="6335451" y="619342"/>
                      <a:pt x="6326673" y="617391"/>
                      <a:pt x="6318382" y="618854"/>
                    </a:cubicBezTo>
                    <a:cubicBezTo>
                      <a:pt x="6310579" y="619830"/>
                      <a:pt x="6302777" y="623243"/>
                      <a:pt x="6295949" y="629096"/>
                    </a:cubicBezTo>
                    <a:lnTo>
                      <a:pt x="6295949" y="629096"/>
                    </a:lnTo>
                    <a:cubicBezTo>
                      <a:pt x="6287659" y="636411"/>
                      <a:pt x="6283269" y="646652"/>
                      <a:pt x="6282782" y="657381"/>
                    </a:cubicBezTo>
                    <a:cubicBezTo>
                      <a:pt x="6282294" y="667622"/>
                      <a:pt x="6285708" y="678351"/>
                      <a:pt x="6293023" y="686154"/>
                    </a:cubicBezTo>
                    <a:lnTo>
                      <a:pt x="6308628" y="703223"/>
                    </a:lnTo>
                    <a:lnTo>
                      <a:pt x="6295949" y="703223"/>
                    </a:lnTo>
                    <a:lnTo>
                      <a:pt x="6286195" y="692982"/>
                    </a:lnTo>
                    <a:cubicBezTo>
                      <a:pt x="6276929" y="682741"/>
                      <a:pt x="6272541" y="670060"/>
                      <a:pt x="6273028" y="656893"/>
                    </a:cubicBezTo>
                    <a:cubicBezTo>
                      <a:pt x="6273516" y="644214"/>
                      <a:pt x="6278880" y="631534"/>
                      <a:pt x="6289121" y="622268"/>
                    </a:cubicBezTo>
                    <a:lnTo>
                      <a:pt x="6289121" y="622268"/>
                    </a:lnTo>
                    <a:cubicBezTo>
                      <a:pt x="6296925" y="614953"/>
                      <a:pt x="6306678" y="610564"/>
                      <a:pt x="6316919" y="609589"/>
                    </a:cubicBezTo>
                    <a:cubicBezTo>
                      <a:pt x="6326185" y="608613"/>
                      <a:pt x="6335451" y="610076"/>
                      <a:pt x="6343742" y="613977"/>
                    </a:cubicBezTo>
                    <a:lnTo>
                      <a:pt x="6395923" y="566185"/>
                    </a:lnTo>
                    <a:cubicBezTo>
                      <a:pt x="6400313" y="562283"/>
                      <a:pt x="6405189" y="558870"/>
                      <a:pt x="6410066" y="556431"/>
                    </a:cubicBezTo>
                    <a:lnTo>
                      <a:pt x="6410066" y="566673"/>
                    </a:lnTo>
                    <a:lnTo>
                      <a:pt x="6410554" y="566673"/>
                    </a:lnTo>
                    <a:close/>
                    <a:moveTo>
                      <a:pt x="975" y="63875"/>
                    </a:moveTo>
                    <a:cubicBezTo>
                      <a:pt x="52669" y="52658"/>
                      <a:pt x="105339" y="52658"/>
                      <a:pt x="155570" y="61924"/>
                    </a:cubicBezTo>
                    <a:cubicBezTo>
                      <a:pt x="252131" y="79968"/>
                      <a:pt x="341376" y="135076"/>
                      <a:pt x="399410" y="221883"/>
                    </a:cubicBezTo>
                    <a:cubicBezTo>
                      <a:pt x="456468" y="226272"/>
                      <a:pt x="510601" y="246755"/>
                      <a:pt x="554980" y="280405"/>
                    </a:cubicBezTo>
                    <a:cubicBezTo>
                      <a:pt x="598871" y="313566"/>
                      <a:pt x="633496" y="359409"/>
                      <a:pt x="652516" y="414517"/>
                    </a:cubicBezTo>
                    <a:cubicBezTo>
                      <a:pt x="661782" y="440851"/>
                      <a:pt x="667634" y="471087"/>
                      <a:pt x="671048" y="503762"/>
                    </a:cubicBezTo>
                    <a:cubicBezTo>
                      <a:pt x="673974" y="533510"/>
                      <a:pt x="674949" y="564722"/>
                      <a:pt x="672998" y="596421"/>
                    </a:cubicBezTo>
                    <a:cubicBezTo>
                      <a:pt x="676412" y="593007"/>
                      <a:pt x="679338" y="589593"/>
                      <a:pt x="681777" y="585205"/>
                    </a:cubicBezTo>
                    <a:cubicBezTo>
                      <a:pt x="686166" y="578377"/>
                      <a:pt x="689092" y="570574"/>
                      <a:pt x="690067" y="562283"/>
                    </a:cubicBezTo>
                    <a:lnTo>
                      <a:pt x="692993" y="541801"/>
                    </a:lnTo>
                    <a:cubicBezTo>
                      <a:pt x="693969" y="534486"/>
                      <a:pt x="697382" y="528633"/>
                      <a:pt x="702259" y="523756"/>
                    </a:cubicBezTo>
                    <a:cubicBezTo>
                      <a:pt x="707136" y="518880"/>
                      <a:pt x="712988" y="515954"/>
                      <a:pt x="720303" y="514491"/>
                    </a:cubicBezTo>
                    <a:cubicBezTo>
                      <a:pt x="727131" y="513515"/>
                      <a:pt x="734446" y="514491"/>
                      <a:pt x="740298" y="517905"/>
                    </a:cubicBezTo>
                    <a:cubicBezTo>
                      <a:pt x="746150" y="520830"/>
                      <a:pt x="751027" y="526195"/>
                      <a:pt x="754441" y="532535"/>
                    </a:cubicBezTo>
                    <a:cubicBezTo>
                      <a:pt x="758830" y="541313"/>
                      <a:pt x="761756" y="551067"/>
                      <a:pt x="763707" y="561308"/>
                    </a:cubicBezTo>
                    <a:cubicBezTo>
                      <a:pt x="765170" y="571062"/>
                      <a:pt x="765170" y="581303"/>
                      <a:pt x="763707" y="591544"/>
                    </a:cubicBezTo>
                    <a:cubicBezTo>
                      <a:pt x="760781" y="610564"/>
                      <a:pt x="752490" y="628120"/>
                      <a:pt x="740786" y="641775"/>
                    </a:cubicBezTo>
                    <a:cubicBezTo>
                      <a:pt x="732008" y="651529"/>
                      <a:pt x="721766" y="659819"/>
                      <a:pt x="710062" y="665672"/>
                    </a:cubicBezTo>
                    <a:cubicBezTo>
                      <a:pt x="731032" y="670549"/>
                      <a:pt x="751027" y="679326"/>
                      <a:pt x="768584" y="690543"/>
                    </a:cubicBezTo>
                    <a:cubicBezTo>
                      <a:pt x="790042" y="704686"/>
                      <a:pt x="808573" y="722730"/>
                      <a:pt x="822716" y="744676"/>
                    </a:cubicBezTo>
                    <a:lnTo>
                      <a:pt x="834908" y="743701"/>
                    </a:lnTo>
                    <a:cubicBezTo>
                      <a:pt x="840273" y="743212"/>
                      <a:pt x="845149" y="743212"/>
                      <a:pt x="850514" y="743212"/>
                    </a:cubicBezTo>
                    <a:lnTo>
                      <a:pt x="862218" y="743701"/>
                    </a:lnTo>
                    <a:cubicBezTo>
                      <a:pt x="866120" y="735897"/>
                      <a:pt x="870509" y="727607"/>
                      <a:pt x="875386" y="720292"/>
                    </a:cubicBezTo>
                    <a:cubicBezTo>
                      <a:pt x="880750" y="712001"/>
                      <a:pt x="886602" y="703710"/>
                      <a:pt x="892942" y="695420"/>
                    </a:cubicBezTo>
                    <a:cubicBezTo>
                      <a:pt x="915863" y="667134"/>
                      <a:pt x="943173" y="644214"/>
                      <a:pt x="973409" y="628120"/>
                    </a:cubicBezTo>
                    <a:cubicBezTo>
                      <a:pt x="1003158" y="612027"/>
                      <a:pt x="1035345" y="602273"/>
                      <a:pt x="1068507" y="598372"/>
                    </a:cubicBezTo>
                    <a:cubicBezTo>
                      <a:pt x="1056315" y="540825"/>
                      <a:pt x="1055827" y="481329"/>
                      <a:pt x="1067532" y="422807"/>
                    </a:cubicBezTo>
                    <a:cubicBezTo>
                      <a:pt x="1079236" y="364773"/>
                      <a:pt x="1102645" y="308690"/>
                      <a:pt x="1138733" y="256996"/>
                    </a:cubicBezTo>
                    <a:lnTo>
                      <a:pt x="1140196" y="254557"/>
                    </a:lnTo>
                    <a:cubicBezTo>
                      <a:pt x="1158240" y="229198"/>
                      <a:pt x="1183599" y="212129"/>
                      <a:pt x="1211397" y="204326"/>
                    </a:cubicBezTo>
                    <a:cubicBezTo>
                      <a:pt x="1239195" y="196523"/>
                      <a:pt x="1269919" y="198474"/>
                      <a:pt x="1298204" y="210666"/>
                    </a:cubicBezTo>
                    <a:cubicBezTo>
                      <a:pt x="1308933" y="215055"/>
                      <a:pt x="1318687" y="220907"/>
                      <a:pt x="1326977" y="227735"/>
                    </a:cubicBezTo>
                    <a:cubicBezTo>
                      <a:pt x="1334293" y="233587"/>
                      <a:pt x="1341120" y="239927"/>
                      <a:pt x="1346972" y="247242"/>
                    </a:cubicBezTo>
                    <a:cubicBezTo>
                      <a:pt x="1386474" y="206764"/>
                      <a:pt x="1433779" y="174578"/>
                      <a:pt x="1486449" y="152145"/>
                    </a:cubicBezTo>
                    <a:lnTo>
                      <a:pt x="1494252" y="148731"/>
                    </a:lnTo>
                    <a:lnTo>
                      <a:pt x="1494252" y="158972"/>
                    </a:lnTo>
                    <a:lnTo>
                      <a:pt x="1489862" y="160923"/>
                    </a:lnTo>
                    <a:cubicBezTo>
                      <a:pt x="1436705" y="183844"/>
                      <a:pt x="1388913" y="217006"/>
                      <a:pt x="1349898" y="257971"/>
                    </a:cubicBezTo>
                    <a:lnTo>
                      <a:pt x="1345997" y="261873"/>
                    </a:lnTo>
                    <a:lnTo>
                      <a:pt x="1342583" y="257483"/>
                    </a:lnTo>
                    <a:cubicBezTo>
                      <a:pt x="1336243" y="249193"/>
                      <a:pt x="1328928" y="241878"/>
                      <a:pt x="1320637" y="235538"/>
                    </a:cubicBezTo>
                    <a:cubicBezTo>
                      <a:pt x="1312347" y="229198"/>
                      <a:pt x="1303569" y="223833"/>
                      <a:pt x="1293815" y="219445"/>
                    </a:cubicBezTo>
                    <a:cubicBezTo>
                      <a:pt x="1267480" y="207740"/>
                      <a:pt x="1239195" y="206277"/>
                      <a:pt x="1213348" y="213592"/>
                    </a:cubicBezTo>
                    <a:cubicBezTo>
                      <a:pt x="1187501" y="220907"/>
                      <a:pt x="1164092" y="236513"/>
                      <a:pt x="1147511" y="259922"/>
                    </a:cubicBezTo>
                    <a:lnTo>
                      <a:pt x="1146048" y="262360"/>
                    </a:lnTo>
                    <a:cubicBezTo>
                      <a:pt x="1110447" y="312591"/>
                      <a:pt x="1087526" y="367699"/>
                      <a:pt x="1076310" y="424270"/>
                    </a:cubicBezTo>
                    <a:cubicBezTo>
                      <a:pt x="1064605" y="483279"/>
                      <a:pt x="1065581" y="543264"/>
                      <a:pt x="1078261" y="601298"/>
                    </a:cubicBezTo>
                    <a:lnTo>
                      <a:pt x="1079236" y="606662"/>
                    </a:lnTo>
                    <a:lnTo>
                      <a:pt x="1073871" y="607150"/>
                    </a:lnTo>
                    <a:cubicBezTo>
                      <a:pt x="1040221" y="610076"/>
                      <a:pt x="1007059" y="619830"/>
                      <a:pt x="976823" y="636411"/>
                    </a:cubicBezTo>
                    <a:cubicBezTo>
                      <a:pt x="947562" y="652017"/>
                      <a:pt x="921228" y="673962"/>
                      <a:pt x="899282" y="701272"/>
                    </a:cubicBezTo>
                    <a:cubicBezTo>
                      <a:pt x="892942" y="709075"/>
                      <a:pt x="887578" y="716878"/>
                      <a:pt x="882213" y="725169"/>
                    </a:cubicBezTo>
                    <a:cubicBezTo>
                      <a:pt x="876849" y="733459"/>
                      <a:pt x="872460" y="742237"/>
                      <a:pt x="868070" y="750528"/>
                    </a:cubicBezTo>
                    <a:lnTo>
                      <a:pt x="866607" y="753454"/>
                    </a:lnTo>
                    <a:lnTo>
                      <a:pt x="849051" y="752966"/>
                    </a:lnTo>
                    <a:cubicBezTo>
                      <a:pt x="844174" y="752966"/>
                      <a:pt x="838810" y="752966"/>
                      <a:pt x="833933" y="753454"/>
                    </a:cubicBezTo>
                    <a:cubicBezTo>
                      <a:pt x="829056" y="753942"/>
                      <a:pt x="824179" y="753942"/>
                      <a:pt x="819302" y="754917"/>
                    </a:cubicBezTo>
                    <a:lnTo>
                      <a:pt x="816376" y="755404"/>
                    </a:lnTo>
                    <a:lnTo>
                      <a:pt x="814913" y="752966"/>
                    </a:lnTo>
                    <a:cubicBezTo>
                      <a:pt x="801258" y="731509"/>
                      <a:pt x="783214" y="712977"/>
                      <a:pt x="762244" y="699321"/>
                    </a:cubicBezTo>
                    <a:cubicBezTo>
                      <a:pt x="741274" y="685667"/>
                      <a:pt x="716890" y="676401"/>
                      <a:pt x="691043" y="672987"/>
                    </a:cubicBezTo>
                    <a:lnTo>
                      <a:pt x="670072" y="670060"/>
                    </a:lnTo>
                    <a:lnTo>
                      <a:pt x="690555" y="663721"/>
                    </a:lnTo>
                    <a:cubicBezTo>
                      <a:pt x="706648" y="658844"/>
                      <a:pt x="721279" y="649091"/>
                      <a:pt x="732495" y="636411"/>
                    </a:cubicBezTo>
                    <a:cubicBezTo>
                      <a:pt x="743224" y="624219"/>
                      <a:pt x="750540" y="608613"/>
                      <a:pt x="753466" y="591057"/>
                    </a:cubicBezTo>
                    <a:cubicBezTo>
                      <a:pt x="754929" y="581790"/>
                      <a:pt x="754929" y="572524"/>
                      <a:pt x="753466" y="563747"/>
                    </a:cubicBezTo>
                    <a:cubicBezTo>
                      <a:pt x="752003" y="554481"/>
                      <a:pt x="749076" y="545702"/>
                      <a:pt x="745175" y="537899"/>
                    </a:cubicBezTo>
                    <a:cubicBezTo>
                      <a:pt x="742737" y="533510"/>
                      <a:pt x="739323" y="529609"/>
                      <a:pt x="735421" y="527658"/>
                    </a:cubicBezTo>
                    <a:cubicBezTo>
                      <a:pt x="731032" y="525707"/>
                      <a:pt x="726156" y="524732"/>
                      <a:pt x="721279" y="525220"/>
                    </a:cubicBezTo>
                    <a:cubicBezTo>
                      <a:pt x="716402" y="526195"/>
                      <a:pt x="712013" y="528146"/>
                      <a:pt x="708599" y="531560"/>
                    </a:cubicBezTo>
                    <a:cubicBezTo>
                      <a:pt x="705185" y="534973"/>
                      <a:pt x="702747" y="539363"/>
                      <a:pt x="702259" y="544239"/>
                    </a:cubicBezTo>
                    <a:lnTo>
                      <a:pt x="699333" y="564722"/>
                    </a:lnTo>
                    <a:cubicBezTo>
                      <a:pt x="697870" y="574475"/>
                      <a:pt x="694456" y="583254"/>
                      <a:pt x="689580" y="591057"/>
                    </a:cubicBezTo>
                    <a:cubicBezTo>
                      <a:pt x="684703" y="599347"/>
                      <a:pt x="677875" y="606174"/>
                      <a:pt x="670072" y="611539"/>
                    </a:cubicBezTo>
                    <a:lnTo>
                      <a:pt x="661782" y="616904"/>
                    </a:lnTo>
                    <a:lnTo>
                      <a:pt x="662269" y="607150"/>
                    </a:lnTo>
                    <a:cubicBezTo>
                      <a:pt x="664708" y="572037"/>
                      <a:pt x="664220" y="537412"/>
                      <a:pt x="661294" y="505225"/>
                    </a:cubicBezTo>
                    <a:cubicBezTo>
                      <a:pt x="657880" y="473038"/>
                      <a:pt x="652028" y="443289"/>
                      <a:pt x="643250" y="417930"/>
                    </a:cubicBezTo>
                    <a:cubicBezTo>
                      <a:pt x="624718" y="364285"/>
                      <a:pt x="591068" y="319907"/>
                      <a:pt x="548640" y="288207"/>
                    </a:cubicBezTo>
                    <a:cubicBezTo>
                      <a:pt x="504749" y="255045"/>
                      <a:pt x="451592" y="235538"/>
                      <a:pt x="395508" y="231637"/>
                    </a:cubicBezTo>
                    <a:lnTo>
                      <a:pt x="393070" y="231637"/>
                    </a:lnTo>
                    <a:lnTo>
                      <a:pt x="391607" y="229198"/>
                    </a:lnTo>
                    <a:cubicBezTo>
                      <a:pt x="334548" y="143366"/>
                      <a:pt x="247254" y="89721"/>
                      <a:pt x="152644" y="71677"/>
                    </a:cubicBezTo>
                    <a:cubicBezTo>
                      <a:pt x="102900" y="62411"/>
                      <a:pt x="50719" y="62899"/>
                      <a:pt x="0" y="74116"/>
                    </a:cubicBezTo>
                    <a:lnTo>
                      <a:pt x="0" y="63875"/>
                    </a:lnTo>
                    <a:lnTo>
                      <a:pt x="975" y="63875"/>
                    </a:lnTo>
                    <a:close/>
                    <a:moveTo>
                      <a:pt x="1583985" y="123859"/>
                    </a:moveTo>
                    <a:cubicBezTo>
                      <a:pt x="1597152" y="121420"/>
                      <a:pt x="1610319" y="119958"/>
                      <a:pt x="1623487" y="118982"/>
                    </a:cubicBezTo>
                    <a:lnTo>
                      <a:pt x="1623487" y="128248"/>
                    </a:lnTo>
                    <a:cubicBezTo>
                      <a:pt x="1610319" y="129224"/>
                      <a:pt x="1597152" y="131174"/>
                      <a:pt x="1583985" y="133125"/>
                    </a:cubicBezTo>
                    <a:lnTo>
                      <a:pt x="1583985" y="123859"/>
                    </a:lnTo>
                    <a:lnTo>
                      <a:pt x="1583985" y="123859"/>
                    </a:lnTo>
                    <a:close/>
                    <a:moveTo>
                      <a:pt x="1672742" y="118007"/>
                    </a:moveTo>
                    <a:cubicBezTo>
                      <a:pt x="1706392" y="118982"/>
                      <a:pt x="1739555" y="124347"/>
                      <a:pt x="1770766" y="132637"/>
                    </a:cubicBezTo>
                    <a:cubicBezTo>
                      <a:pt x="1807342" y="142391"/>
                      <a:pt x="1841967" y="157021"/>
                      <a:pt x="1874154" y="175553"/>
                    </a:cubicBezTo>
                    <a:cubicBezTo>
                      <a:pt x="1882933" y="173115"/>
                      <a:pt x="1891711" y="171652"/>
                      <a:pt x="1900489" y="170188"/>
                    </a:cubicBezTo>
                    <a:cubicBezTo>
                      <a:pt x="1909267" y="168726"/>
                      <a:pt x="1918045" y="167750"/>
                      <a:pt x="1926824" y="167262"/>
                    </a:cubicBezTo>
                    <a:cubicBezTo>
                      <a:pt x="1985345" y="80456"/>
                      <a:pt x="2074103" y="25348"/>
                      <a:pt x="2170664" y="7304"/>
                    </a:cubicBezTo>
                    <a:cubicBezTo>
                      <a:pt x="2267712" y="-11228"/>
                      <a:pt x="2372563" y="7791"/>
                      <a:pt x="2462296" y="67288"/>
                    </a:cubicBezTo>
                    <a:lnTo>
                      <a:pt x="2462784" y="67288"/>
                    </a:lnTo>
                    <a:cubicBezTo>
                      <a:pt x="2504725" y="95086"/>
                      <a:pt x="2539838" y="129711"/>
                      <a:pt x="2567148" y="168726"/>
                    </a:cubicBezTo>
                    <a:cubicBezTo>
                      <a:pt x="2594458" y="207740"/>
                      <a:pt x="2614453" y="250656"/>
                      <a:pt x="2626645" y="295523"/>
                    </a:cubicBezTo>
                    <a:cubicBezTo>
                      <a:pt x="2635423" y="293084"/>
                      <a:pt x="2643713" y="291133"/>
                      <a:pt x="2652492" y="289670"/>
                    </a:cubicBezTo>
                    <a:cubicBezTo>
                      <a:pt x="2661758" y="288207"/>
                      <a:pt x="2671511" y="286744"/>
                      <a:pt x="2681265" y="286257"/>
                    </a:cubicBezTo>
                    <a:cubicBezTo>
                      <a:pt x="2703698" y="253094"/>
                      <a:pt x="2730033" y="224809"/>
                      <a:pt x="2760269" y="201400"/>
                    </a:cubicBezTo>
                    <a:cubicBezTo>
                      <a:pt x="2791480" y="177016"/>
                      <a:pt x="2825618" y="157509"/>
                      <a:pt x="2862194" y="144342"/>
                    </a:cubicBezTo>
                    <a:cubicBezTo>
                      <a:pt x="2893406" y="108741"/>
                      <a:pt x="2931932" y="79968"/>
                      <a:pt x="2975336" y="59973"/>
                    </a:cubicBezTo>
                    <a:cubicBezTo>
                      <a:pt x="2978750" y="58510"/>
                      <a:pt x="2982163" y="57047"/>
                      <a:pt x="2985089" y="55584"/>
                    </a:cubicBezTo>
                    <a:lnTo>
                      <a:pt x="2985089" y="65825"/>
                    </a:lnTo>
                    <a:lnTo>
                      <a:pt x="2979237" y="68751"/>
                    </a:lnTo>
                    <a:cubicBezTo>
                      <a:pt x="2936809" y="88259"/>
                      <a:pt x="2898770" y="116544"/>
                      <a:pt x="2868534" y="151657"/>
                    </a:cubicBezTo>
                    <a:lnTo>
                      <a:pt x="2867558" y="152632"/>
                    </a:lnTo>
                    <a:lnTo>
                      <a:pt x="2866583" y="153120"/>
                    </a:lnTo>
                    <a:cubicBezTo>
                      <a:pt x="2830495" y="166287"/>
                      <a:pt x="2796845" y="185307"/>
                      <a:pt x="2766121" y="209203"/>
                    </a:cubicBezTo>
                    <a:cubicBezTo>
                      <a:pt x="2736373" y="232612"/>
                      <a:pt x="2710038" y="260897"/>
                      <a:pt x="2688580" y="293572"/>
                    </a:cubicBezTo>
                    <a:lnTo>
                      <a:pt x="2687117" y="296010"/>
                    </a:lnTo>
                    <a:lnTo>
                      <a:pt x="2684678" y="296010"/>
                    </a:lnTo>
                    <a:cubicBezTo>
                      <a:pt x="2674437" y="296498"/>
                      <a:pt x="2664684" y="297961"/>
                      <a:pt x="2654442" y="299424"/>
                    </a:cubicBezTo>
                    <a:cubicBezTo>
                      <a:pt x="2644201" y="301374"/>
                      <a:pt x="2634447" y="303325"/>
                      <a:pt x="2624694" y="306251"/>
                    </a:cubicBezTo>
                    <a:lnTo>
                      <a:pt x="2619817" y="307715"/>
                    </a:lnTo>
                    <a:lnTo>
                      <a:pt x="2618842" y="302838"/>
                    </a:lnTo>
                    <a:cubicBezTo>
                      <a:pt x="2607625" y="257483"/>
                      <a:pt x="2587630" y="213592"/>
                      <a:pt x="2559832" y="174578"/>
                    </a:cubicBezTo>
                    <a:cubicBezTo>
                      <a:pt x="2533010" y="137027"/>
                      <a:pt x="2498872" y="102889"/>
                      <a:pt x="2457907" y="76067"/>
                    </a:cubicBezTo>
                    <a:cubicBezTo>
                      <a:pt x="2370125" y="17545"/>
                      <a:pt x="2267712" y="-500"/>
                      <a:pt x="2172615" y="17545"/>
                    </a:cubicBezTo>
                    <a:cubicBezTo>
                      <a:pt x="2078005" y="35589"/>
                      <a:pt x="1990710" y="89234"/>
                      <a:pt x="1933651" y="175065"/>
                    </a:cubicBezTo>
                    <a:lnTo>
                      <a:pt x="1932188" y="177504"/>
                    </a:lnTo>
                    <a:lnTo>
                      <a:pt x="1929750" y="177504"/>
                    </a:lnTo>
                    <a:cubicBezTo>
                      <a:pt x="1920484" y="177992"/>
                      <a:pt x="1911218" y="178967"/>
                      <a:pt x="1901952" y="180430"/>
                    </a:cubicBezTo>
                    <a:cubicBezTo>
                      <a:pt x="1892686" y="181893"/>
                      <a:pt x="1883908" y="183844"/>
                      <a:pt x="1874642" y="186282"/>
                    </a:cubicBezTo>
                    <a:lnTo>
                      <a:pt x="1872691" y="186770"/>
                    </a:lnTo>
                    <a:lnTo>
                      <a:pt x="1871228" y="185795"/>
                    </a:lnTo>
                    <a:cubicBezTo>
                      <a:pt x="1839529" y="167262"/>
                      <a:pt x="1804904" y="152632"/>
                      <a:pt x="1768815" y="142878"/>
                    </a:cubicBezTo>
                    <a:cubicBezTo>
                      <a:pt x="1738092" y="134588"/>
                      <a:pt x="1706392" y="129711"/>
                      <a:pt x="1673230" y="128736"/>
                    </a:cubicBezTo>
                    <a:lnTo>
                      <a:pt x="1673230" y="118007"/>
                    </a:lnTo>
                    <a:lnTo>
                      <a:pt x="1672742" y="118007"/>
                    </a:lnTo>
                    <a:close/>
                    <a:moveTo>
                      <a:pt x="3135782" y="29737"/>
                    </a:moveTo>
                    <a:cubicBezTo>
                      <a:pt x="3163580" y="31688"/>
                      <a:pt x="3190403" y="37052"/>
                      <a:pt x="3215762" y="44855"/>
                    </a:cubicBezTo>
                    <a:cubicBezTo>
                      <a:pt x="3247949" y="55096"/>
                      <a:pt x="3278185" y="70702"/>
                      <a:pt x="3305495" y="89721"/>
                    </a:cubicBezTo>
                    <a:cubicBezTo>
                      <a:pt x="3329391" y="71677"/>
                      <a:pt x="3357189" y="62411"/>
                      <a:pt x="3385475" y="61924"/>
                    </a:cubicBezTo>
                    <a:cubicBezTo>
                      <a:pt x="3414735" y="61436"/>
                      <a:pt x="3443996" y="71190"/>
                      <a:pt x="3468868" y="90209"/>
                    </a:cubicBezTo>
                    <a:lnTo>
                      <a:pt x="3471306" y="92160"/>
                    </a:lnTo>
                    <a:cubicBezTo>
                      <a:pt x="3491789" y="108253"/>
                      <a:pt x="3510321" y="125322"/>
                      <a:pt x="3526902" y="143854"/>
                    </a:cubicBezTo>
                    <a:cubicBezTo>
                      <a:pt x="3541045" y="159460"/>
                      <a:pt x="3554212" y="176041"/>
                      <a:pt x="3565916" y="193110"/>
                    </a:cubicBezTo>
                    <a:cubicBezTo>
                      <a:pt x="3566892" y="188233"/>
                      <a:pt x="3568842" y="183356"/>
                      <a:pt x="3570793" y="178479"/>
                    </a:cubicBezTo>
                    <a:cubicBezTo>
                      <a:pt x="3574694" y="170188"/>
                      <a:pt x="3580547" y="162386"/>
                      <a:pt x="3587862" y="155558"/>
                    </a:cubicBezTo>
                    <a:cubicBezTo>
                      <a:pt x="3600542" y="143854"/>
                      <a:pt x="3616147" y="137514"/>
                      <a:pt x="3632241" y="136539"/>
                    </a:cubicBezTo>
                    <a:cubicBezTo>
                      <a:pt x="3648334" y="135563"/>
                      <a:pt x="3664428" y="139953"/>
                      <a:pt x="3678570" y="150194"/>
                    </a:cubicBezTo>
                    <a:lnTo>
                      <a:pt x="3680033" y="151169"/>
                    </a:lnTo>
                    <a:cubicBezTo>
                      <a:pt x="3720998" y="180918"/>
                      <a:pt x="3749772" y="221395"/>
                      <a:pt x="3764890" y="265774"/>
                    </a:cubicBezTo>
                    <a:cubicBezTo>
                      <a:pt x="3780008" y="310153"/>
                      <a:pt x="3781958" y="358921"/>
                      <a:pt x="3769279" y="404763"/>
                    </a:cubicBezTo>
                    <a:cubicBezTo>
                      <a:pt x="3799027" y="415492"/>
                      <a:pt x="3826825" y="431097"/>
                      <a:pt x="3852184" y="451093"/>
                    </a:cubicBezTo>
                    <a:cubicBezTo>
                      <a:pt x="3877544" y="471087"/>
                      <a:pt x="3899977" y="495959"/>
                      <a:pt x="3918509" y="524732"/>
                    </a:cubicBezTo>
                    <a:cubicBezTo>
                      <a:pt x="3928262" y="530097"/>
                      <a:pt x="3938016" y="535948"/>
                      <a:pt x="3947282" y="542289"/>
                    </a:cubicBezTo>
                    <a:cubicBezTo>
                      <a:pt x="3956060" y="548140"/>
                      <a:pt x="3965326" y="554481"/>
                      <a:pt x="3974104" y="561308"/>
                    </a:cubicBezTo>
                    <a:cubicBezTo>
                      <a:pt x="3983370" y="559845"/>
                      <a:pt x="3993124" y="560332"/>
                      <a:pt x="4002390" y="562771"/>
                    </a:cubicBezTo>
                    <a:cubicBezTo>
                      <a:pt x="4012143" y="565209"/>
                      <a:pt x="4020922" y="570086"/>
                      <a:pt x="4028725" y="577401"/>
                    </a:cubicBezTo>
                    <a:lnTo>
                      <a:pt x="4080906" y="625194"/>
                    </a:lnTo>
                    <a:cubicBezTo>
                      <a:pt x="4089197" y="621292"/>
                      <a:pt x="4098950" y="619830"/>
                      <a:pt x="4107729" y="620805"/>
                    </a:cubicBezTo>
                    <a:cubicBezTo>
                      <a:pt x="4117482" y="621781"/>
                      <a:pt x="4127236" y="626169"/>
                      <a:pt x="4135526" y="633484"/>
                    </a:cubicBezTo>
                    <a:lnTo>
                      <a:pt x="4135526" y="633484"/>
                    </a:lnTo>
                    <a:cubicBezTo>
                      <a:pt x="4145768" y="642750"/>
                      <a:pt x="4151132" y="655430"/>
                      <a:pt x="4151620" y="668110"/>
                    </a:cubicBezTo>
                    <a:cubicBezTo>
                      <a:pt x="4152108" y="680790"/>
                      <a:pt x="4147718" y="693957"/>
                      <a:pt x="4138453" y="704198"/>
                    </a:cubicBezTo>
                    <a:lnTo>
                      <a:pt x="4112118" y="732971"/>
                    </a:lnTo>
                    <a:cubicBezTo>
                      <a:pt x="4123822" y="758331"/>
                      <a:pt x="4133576" y="784665"/>
                      <a:pt x="4140403" y="811488"/>
                    </a:cubicBezTo>
                    <a:lnTo>
                      <a:pt x="4130650" y="811488"/>
                    </a:lnTo>
                    <a:cubicBezTo>
                      <a:pt x="4123334" y="785153"/>
                      <a:pt x="4114069" y="759306"/>
                      <a:pt x="4102364" y="734435"/>
                    </a:cubicBezTo>
                    <a:lnTo>
                      <a:pt x="4100901" y="731509"/>
                    </a:lnTo>
                    <a:lnTo>
                      <a:pt x="4131625" y="697859"/>
                    </a:lnTo>
                    <a:cubicBezTo>
                      <a:pt x="4138940" y="689568"/>
                      <a:pt x="4142842" y="679326"/>
                      <a:pt x="4142354" y="668598"/>
                    </a:cubicBezTo>
                    <a:cubicBezTo>
                      <a:pt x="4141866" y="658357"/>
                      <a:pt x="4137477" y="648115"/>
                      <a:pt x="4129187" y="640312"/>
                    </a:cubicBezTo>
                    <a:lnTo>
                      <a:pt x="4129187" y="640312"/>
                    </a:lnTo>
                    <a:cubicBezTo>
                      <a:pt x="4122847" y="634460"/>
                      <a:pt x="4115044" y="631046"/>
                      <a:pt x="4106753" y="630071"/>
                    </a:cubicBezTo>
                    <a:cubicBezTo>
                      <a:pt x="4098463" y="629096"/>
                      <a:pt x="4089685" y="630558"/>
                      <a:pt x="4082369" y="634460"/>
                    </a:cubicBezTo>
                    <a:lnTo>
                      <a:pt x="4079443" y="635923"/>
                    </a:lnTo>
                    <a:lnTo>
                      <a:pt x="4022385" y="583741"/>
                    </a:lnTo>
                    <a:cubicBezTo>
                      <a:pt x="4015557" y="577889"/>
                      <a:pt x="4007754" y="573500"/>
                      <a:pt x="3999951" y="571062"/>
                    </a:cubicBezTo>
                    <a:cubicBezTo>
                      <a:pt x="3991661" y="568623"/>
                      <a:pt x="3982395" y="568623"/>
                      <a:pt x="3974104" y="570086"/>
                    </a:cubicBezTo>
                    <a:lnTo>
                      <a:pt x="3972154" y="570574"/>
                    </a:lnTo>
                    <a:lnTo>
                      <a:pt x="3970203" y="569111"/>
                    </a:lnTo>
                    <a:cubicBezTo>
                      <a:pt x="3960937" y="562283"/>
                      <a:pt x="3951671" y="555456"/>
                      <a:pt x="3942405" y="549116"/>
                    </a:cubicBezTo>
                    <a:cubicBezTo>
                      <a:pt x="3932652" y="542776"/>
                      <a:pt x="3923386" y="536924"/>
                      <a:pt x="3913144" y="531560"/>
                    </a:cubicBezTo>
                    <a:lnTo>
                      <a:pt x="3912169" y="531072"/>
                    </a:lnTo>
                    <a:lnTo>
                      <a:pt x="3911681" y="530097"/>
                    </a:lnTo>
                    <a:cubicBezTo>
                      <a:pt x="3893637" y="501811"/>
                      <a:pt x="3871692" y="477915"/>
                      <a:pt x="3846820" y="457920"/>
                    </a:cubicBezTo>
                    <a:cubicBezTo>
                      <a:pt x="3821461" y="437925"/>
                      <a:pt x="3792687" y="422319"/>
                      <a:pt x="3762451" y="411590"/>
                    </a:cubicBezTo>
                    <a:lnTo>
                      <a:pt x="3758062" y="410127"/>
                    </a:lnTo>
                    <a:lnTo>
                      <a:pt x="3759525" y="405738"/>
                    </a:lnTo>
                    <a:cubicBezTo>
                      <a:pt x="3773180" y="360384"/>
                      <a:pt x="3771717" y="312104"/>
                      <a:pt x="3756599" y="268213"/>
                    </a:cubicBezTo>
                    <a:cubicBezTo>
                      <a:pt x="3741969" y="225297"/>
                      <a:pt x="3714659" y="186770"/>
                      <a:pt x="3675157" y="157996"/>
                    </a:cubicBezTo>
                    <a:lnTo>
                      <a:pt x="3674181" y="157021"/>
                    </a:lnTo>
                    <a:cubicBezTo>
                      <a:pt x="3661989" y="148243"/>
                      <a:pt x="3647846" y="144342"/>
                      <a:pt x="3634191" y="145317"/>
                    </a:cubicBezTo>
                    <a:cubicBezTo>
                      <a:pt x="3620536" y="146293"/>
                      <a:pt x="3606881" y="151657"/>
                      <a:pt x="3595665" y="161898"/>
                    </a:cubicBezTo>
                    <a:cubicBezTo>
                      <a:pt x="3589325" y="167750"/>
                      <a:pt x="3584448" y="174578"/>
                      <a:pt x="3581034" y="181893"/>
                    </a:cubicBezTo>
                    <a:cubicBezTo>
                      <a:pt x="3577621" y="189208"/>
                      <a:pt x="3575670" y="197499"/>
                      <a:pt x="3575182" y="205789"/>
                    </a:cubicBezTo>
                    <a:lnTo>
                      <a:pt x="3574694" y="220907"/>
                    </a:lnTo>
                    <a:lnTo>
                      <a:pt x="3566404" y="208228"/>
                    </a:lnTo>
                    <a:cubicBezTo>
                      <a:pt x="3553237" y="187745"/>
                      <a:pt x="3538118" y="168238"/>
                      <a:pt x="3521537" y="149706"/>
                    </a:cubicBezTo>
                    <a:cubicBezTo>
                      <a:pt x="3504956" y="131662"/>
                      <a:pt x="3486912" y="114593"/>
                      <a:pt x="3466917" y="98987"/>
                    </a:cubicBezTo>
                    <a:lnTo>
                      <a:pt x="3464479" y="97036"/>
                    </a:lnTo>
                    <a:cubicBezTo>
                      <a:pt x="3441558" y="78993"/>
                      <a:pt x="3414248" y="70214"/>
                      <a:pt x="3386938" y="70702"/>
                    </a:cubicBezTo>
                    <a:cubicBezTo>
                      <a:pt x="3359628" y="71190"/>
                      <a:pt x="3332318" y="80456"/>
                      <a:pt x="3309884" y="98500"/>
                    </a:cubicBezTo>
                    <a:lnTo>
                      <a:pt x="3306958" y="100938"/>
                    </a:lnTo>
                    <a:lnTo>
                      <a:pt x="3304032" y="98987"/>
                    </a:lnTo>
                    <a:cubicBezTo>
                      <a:pt x="3276722" y="79480"/>
                      <a:pt x="3246486" y="63875"/>
                      <a:pt x="3213811" y="53145"/>
                    </a:cubicBezTo>
                    <a:cubicBezTo>
                      <a:pt x="3189427" y="45342"/>
                      <a:pt x="3163580" y="39978"/>
                      <a:pt x="3136758" y="38515"/>
                    </a:cubicBezTo>
                    <a:lnTo>
                      <a:pt x="3136758" y="29737"/>
                    </a:lnTo>
                    <a:lnTo>
                      <a:pt x="3135782" y="29737"/>
                    </a:lnTo>
                    <a:close/>
                    <a:moveTo>
                      <a:pt x="4554444" y="811488"/>
                    </a:moveTo>
                    <a:cubicBezTo>
                      <a:pt x="4525183" y="790518"/>
                      <a:pt x="4497385" y="767596"/>
                      <a:pt x="4473001" y="744188"/>
                    </a:cubicBezTo>
                    <a:cubicBezTo>
                      <a:pt x="4442765" y="715415"/>
                      <a:pt x="4417406" y="685667"/>
                      <a:pt x="4397899" y="656406"/>
                    </a:cubicBezTo>
                    <a:cubicBezTo>
                      <a:pt x="4339377" y="568623"/>
                      <a:pt x="4322796" y="464747"/>
                      <a:pt x="4343766" y="368187"/>
                    </a:cubicBezTo>
                    <a:cubicBezTo>
                      <a:pt x="4364249" y="271626"/>
                      <a:pt x="4422283" y="181893"/>
                      <a:pt x="4512016" y="121909"/>
                    </a:cubicBezTo>
                    <a:lnTo>
                      <a:pt x="4512503" y="121420"/>
                    </a:lnTo>
                    <a:lnTo>
                      <a:pt x="4512503" y="132637"/>
                    </a:lnTo>
                    <a:cubicBezTo>
                      <a:pt x="4427647" y="191159"/>
                      <a:pt x="4373027" y="276990"/>
                      <a:pt x="4353032" y="369650"/>
                    </a:cubicBezTo>
                    <a:cubicBezTo>
                      <a:pt x="4333037" y="464260"/>
                      <a:pt x="4349131" y="565209"/>
                      <a:pt x="4406189" y="651041"/>
                    </a:cubicBezTo>
                    <a:cubicBezTo>
                      <a:pt x="4425209" y="679814"/>
                      <a:pt x="4450568" y="709075"/>
                      <a:pt x="4480316" y="737361"/>
                    </a:cubicBezTo>
                    <a:cubicBezTo>
                      <a:pt x="4507627" y="763208"/>
                      <a:pt x="4538350" y="788567"/>
                      <a:pt x="4571513" y="811488"/>
                    </a:cubicBezTo>
                    <a:lnTo>
                      <a:pt x="4554444" y="811488"/>
                    </a:lnTo>
                    <a:lnTo>
                      <a:pt x="4554444" y="811488"/>
                    </a:lnTo>
                    <a:close/>
                    <a:moveTo>
                      <a:pt x="4568099" y="90697"/>
                    </a:moveTo>
                    <a:cubicBezTo>
                      <a:pt x="4585168" y="82894"/>
                      <a:pt x="4602724" y="76554"/>
                      <a:pt x="4620768" y="71190"/>
                    </a:cubicBezTo>
                    <a:lnTo>
                      <a:pt x="4620768" y="80943"/>
                    </a:lnTo>
                    <a:cubicBezTo>
                      <a:pt x="4602724" y="86308"/>
                      <a:pt x="4585655" y="93135"/>
                      <a:pt x="4568099" y="100938"/>
                    </a:cubicBezTo>
                    <a:lnTo>
                      <a:pt x="4568099" y="90697"/>
                    </a:lnTo>
                    <a:lnTo>
                      <a:pt x="4568099" y="90697"/>
                    </a:lnTo>
                    <a:close/>
                    <a:moveTo>
                      <a:pt x="4718792" y="55096"/>
                    </a:moveTo>
                    <a:cubicBezTo>
                      <a:pt x="4747077" y="54121"/>
                      <a:pt x="4775851" y="56559"/>
                      <a:pt x="4803648" y="61436"/>
                    </a:cubicBezTo>
                    <a:cubicBezTo>
                      <a:pt x="4900209" y="79480"/>
                      <a:pt x="4989454" y="134588"/>
                      <a:pt x="5047488" y="221395"/>
                    </a:cubicBezTo>
                    <a:cubicBezTo>
                      <a:pt x="5104547" y="225784"/>
                      <a:pt x="5158679" y="246267"/>
                      <a:pt x="5203058" y="279916"/>
                    </a:cubicBezTo>
                    <a:cubicBezTo>
                      <a:pt x="5246949" y="313079"/>
                      <a:pt x="5281575" y="358921"/>
                      <a:pt x="5300594" y="414028"/>
                    </a:cubicBezTo>
                    <a:cubicBezTo>
                      <a:pt x="5312299" y="447678"/>
                      <a:pt x="5319126" y="488644"/>
                      <a:pt x="5321565" y="532047"/>
                    </a:cubicBezTo>
                    <a:cubicBezTo>
                      <a:pt x="5323515" y="573500"/>
                      <a:pt x="5321076" y="617391"/>
                      <a:pt x="5314249" y="660307"/>
                    </a:cubicBezTo>
                    <a:cubicBezTo>
                      <a:pt x="5339609" y="660307"/>
                      <a:pt x="5363993" y="665184"/>
                      <a:pt x="5385938" y="674450"/>
                    </a:cubicBezTo>
                    <a:cubicBezTo>
                      <a:pt x="5408859" y="683716"/>
                      <a:pt x="5429829" y="697859"/>
                      <a:pt x="5446898" y="715415"/>
                    </a:cubicBezTo>
                    <a:lnTo>
                      <a:pt x="5451287" y="711026"/>
                    </a:lnTo>
                    <a:cubicBezTo>
                      <a:pt x="5454213" y="708587"/>
                      <a:pt x="5457139" y="706149"/>
                      <a:pt x="5460065" y="703710"/>
                    </a:cubicBezTo>
                    <a:lnTo>
                      <a:pt x="5506883" y="671036"/>
                    </a:lnTo>
                    <a:cubicBezTo>
                      <a:pt x="5535656" y="651041"/>
                      <a:pt x="5556139" y="623731"/>
                      <a:pt x="5568331" y="593007"/>
                    </a:cubicBezTo>
                    <a:cubicBezTo>
                      <a:pt x="5580523" y="561796"/>
                      <a:pt x="5583936" y="526683"/>
                      <a:pt x="5577108" y="493521"/>
                    </a:cubicBezTo>
                    <a:cubicBezTo>
                      <a:pt x="5573207" y="474501"/>
                      <a:pt x="5576133" y="455969"/>
                      <a:pt x="5584424" y="440363"/>
                    </a:cubicBezTo>
                    <a:cubicBezTo>
                      <a:pt x="5592715" y="424758"/>
                      <a:pt x="5606369" y="411590"/>
                      <a:pt x="5623926" y="403787"/>
                    </a:cubicBezTo>
                    <a:cubicBezTo>
                      <a:pt x="5641483" y="395985"/>
                      <a:pt x="5660502" y="395009"/>
                      <a:pt x="5677571" y="399886"/>
                    </a:cubicBezTo>
                    <a:cubicBezTo>
                      <a:pt x="5694640" y="404763"/>
                      <a:pt x="5710245" y="415004"/>
                      <a:pt x="5721462" y="430610"/>
                    </a:cubicBezTo>
                    <a:lnTo>
                      <a:pt x="5722437" y="432073"/>
                    </a:lnTo>
                    <a:cubicBezTo>
                      <a:pt x="5725363" y="436462"/>
                      <a:pt x="5728777" y="440851"/>
                      <a:pt x="5731703" y="445728"/>
                    </a:cubicBezTo>
                    <a:lnTo>
                      <a:pt x="5732679" y="447678"/>
                    </a:lnTo>
                    <a:cubicBezTo>
                      <a:pt x="5734142" y="434511"/>
                      <a:pt x="5734629" y="421344"/>
                      <a:pt x="5734629" y="408177"/>
                    </a:cubicBezTo>
                    <a:cubicBezTo>
                      <a:pt x="5734142" y="390620"/>
                      <a:pt x="5732191" y="373064"/>
                      <a:pt x="5728777" y="355507"/>
                    </a:cubicBezTo>
                    <a:cubicBezTo>
                      <a:pt x="5722437" y="325271"/>
                      <a:pt x="5727314" y="295035"/>
                      <a:pt x="5740481" y="269188"/>
                    </a:cubicBezTo>
                    <a:cubicBezTo>
                      <a:pt x="5753649" y="243340"/>
                      <a:pt x="5776082" y="222371"/>
                      <a:pt x="5804368" y="210179"/>
                    </a:cubicBezTo>
                    <a:cubicBezTo>
                      <a:pt x="5832653" y="197987"/>
                      <a:pt x="5863377" y="196036"/>
                      <a:pt x="5891175" y="203838"/>
                    </a:cubicBezTo>
                    <a:cubicBezTo>
                      <a:pt x="5918973" y="211641"/>
                      <a:pt x="5944332" y="228710"/>
                      <a:pt x="5962376" y="254070"/>
                    </a:cubicBezTo>
                    <a:lnTo>
                      <a:pt x="5963839" y="256508"/>
                    </a:lnTo>
                    <a:cubicBezTo>
                      <a:pt x="5999927" y="307715"/>
                      <a:pt x="6023824" y="364285"/>
                      <a:pt x="6035040" y="422319"/>
                    </a:cubicBezTo>
                    <a:cubicBezTo>
                      <a:pt x="6046745" y="480841"/>
                      <a:pt x="6046257" y="540338"/>
                      <a:pt x="6034065" y="597884"/>
                    </a:cubicBezTo>
                    <a:cubicBezTo>
                      <a:pt x="6067227" y="601785"/>
                      <a:pt x="6099414" y="611539"/>
                      <a:pt x="6129163" y="627633"/>
                    </a:cubicBezTo>
                    <a:cubicBezTo>
                      <a:pt x="6159399" y="643726"/>
                      <a:pt x="6186708" y="666647"/>
                      <a:pt x="6209630" y="694933"/>
                    </a:cubicBezTo>
                    <a:cubicBezTo>
                      <a:pt x="6211581" y="697371"/>
                      <a:pt x="6214019" y="700297"/>
                      <a:pt x="6215969" y="703223"/>
                    </a:cubicBezTo>
                    <a:lnTo>
                      <a:pt x="6204265" y="703223"/>
                    </a:lnTo>
                    <a:lnTo>
                      <a:pt x="6202315" y="700785"/>
                    </a:lnTo>
                    <a:cubicBezTo>
                      <a:pt x="6180369" y="673475"/>
                      <a:pt x="6154034" y="651529"/>
                      <a:pt x="6124773" y="635923"/>
                    </a:cubicBezTo>
                    <a:cubicBezTo>
                      <a:pt x="6094537" y="619830"/>
                      <a:pt x="6061375" y="609589"/>
                      <a:pt x="6027725" y="606662"/>
                    </a:cubicBezTo>
                    <a:lnTo>
                      <a:pt x="6022361" y="606174"/>
                    </a:lnTo>
                    <a:lnTo>
                      <a:pt x="6023336" y="600810"/>
                    </a:lnTo>
                    <a:cubicBezTo>
                      <a:pt x="6036016" y="543264"/>
                      <a:pt x="6036991" y="482792"/>
                      <a:pt x="6025287" y="423782"/>
                    </a:cubicBezTo>
                    <a:cubicBezTo>
                      <a:pt x="6014070" y="367211"/>
                      <a:pt x="5991149" y="312104"/>
                      <a:pt x="5955549" y="261873"/>
                    </a:cubicBezTo>
                    <a:lnTo>
                      <a:pt x="5954085" y="259434"/>
                    </a:lnTo>
                    <a:cubicBezTo>
                      <a:pt x="5937504" y="236025"/>
                      <a:pt x="5914096" y="219932"/>
                      <a:pt x="5888249" y="213105"/>
                    </a:cubicBezTo>
                    <a:cubicBezTo>
                      <a:pt x="5862401" y="205789"/>
                      <a:pt x="5834116" y="207740"/>
                      <a:pt x="5807781" y="218956"/>
                    </a:cubicBezTo>
                    <a:cubicBezTo>
                      <a:pt x="5781447" y="230661"/>
                      <a:pt x="5760964" y="250168"/>
                      <a:pt x="5748772" y="274065"/>
                    </a:cubicBezTo>
                    <a:cubicBezTo>
                      <a:pt x="5736580" y="297961"/>
                      <a:pt x="5732191" y="325758"/>
                      <a:pt x="5737555" y="354044"/>
                    </a:cubicBezTo>
                    <a:cubicBezTo>
                      <a:pt x="5740969" y="372088"/>
                      <a:pt x="5743408" y="390133"/>
                      <a:pt x="5743408" y="408177"/>
                    </a:cubicBezTo>
                    <a:cubicBezTo>
                      <a:pt x="5743895" y="426220"/>
                      <a:pt x="5742432" y="444753"/>
                      <a:pt x="5739506" y="462796"/>
                    </a:cubicBezTo>
                    <a:lnTo>
                      <a:pt x="5737068" y="476452"/>
                    </a:lnTo>
                    <a:lnTo>
                      <a:pt x="5730240" y="464260"/>
                    </a:lnTo>
                    <a:cubicBezTo>
                      <a:pt x="5727802" y="459383"/>
                      <a:pt x="5725363" y="454994"/>
                      <a:pt x="5722437" y="450604"/>
                    </a:cubicBezTo>
                    <a:cubicBezTo>
                      <a:pt x="5719511" y="446216"/>
                      <a:pt x="5716585" y="441827"/>
                      <a:pt x="5713659" y="437437"/>
                    </a:cubicBezTo>
                    <a:lnTo>
                      <a:pt x="5712684" y="435974"/>
                    </a:lnTo>
                    <a:cubicBezTo>
                      <a:pt x="5702930" y="422319"/>
                      <a:pt x="5689275" y="413053"/>
                      <a:pt x="5673669" y="408664"/>
                    </a:cubicBezTo>
                    <a:cubicBezTo>
                      <a:pt x="5658551" y="404275"/>
                      <a:pt x="5641970" y="405251"/>
                      <a:pt x="5626365" y="412078"/>
                    </a:cubicBezTo>
                    <a:cubicBezTo>
                      <a:pt x="5610759" y="418905"/>
                      <a:pt x="5598567" y="430610"/>
                      <a:pt x="5591739" y="444265"/>
                    </a:cubicBezTo>
                    <a:cubicBezTo>
                      <a:pt x="5584424" y="458408"/>
                      <a:pt x="5581985" y="474501"/>
                      <a:pt x="5585399" y="491082"/>
                    </a:cubicBezTo>
                    <a:cubicBezTo>
                      <a:pt x="5592715" y="526195"/>
                      <a:pt x="5589300" y="562771"/>
                      <a:pt x="5576133" y="595933"/>
                    </a:cubicBezTo>
                    <a:cubicBezTo>
                      <a:pt x="5563454" y="628120"/>
                      <a:pt x="5541508" y="656893"/>
                      <a:pt x="5511272" y="678351"/>
                    </a:cubicBezTo>
                    <a:lnTo>
                      <a:pt x="5464455" y="711026"/>
                    </a:lnTo>
                    <a:cubicBezTo>
                      <a:pt x="5461529" y="712977"/>
                      <a:pt x="5459090" y="715415"/>
                      <a:pt x="5456652" y="717366"/>
                    </a:cubicBezTo>
                    <a:cubicBezTo>
                      <a:pt x="5454213" y="719804"/>
                      <a:pt x="5451775" y="722243"/>
                      <a:pt x="5449824" y="724681"/>
                    </a:cubicBezTo>
                    <a:lnTo>
                      <a:pt x="5446411" y="729070"/>
                    </a:lnTo>
                    <a:lnTo>
                      <a:pt x="5442509" y="725169"/>
                    </a:lnTo>
                    <a:cubicBezTo>
                      <a:pt x="5425440" y="707125"/>
                      <a:pt x="5404470" y="692494"/>
                      <a:pt x="5381061" y="682741"/>
                    </a:cubicBezTo>
                    <a:cubicBezTo>
                      <a:pt x="5358628" y="673475"/>
                      <a:pt x="5333268" y="668598"/>
                      <a:pt x="5307422" y="669573"/>
                    </a:cubicBezTo>
                    <a:lnTo>
                      <a:pt x="5301569" y="669573"/>
                    </a:lnTo>
                    <a:lnTo>
                      <a:pt x="5302545" y="663721"/>
                    </a:lnTo>
                    <a:cubicBezTo>
                      <a:pt x="5310348" y="619830"/>
                      <a:pt x="5312786" y="574475"/>
                      <a:pt x="5310348" y="531560"/>
                    </a:cubicBezTo>
                    <a:cubicBezTo>
                      <a:pt x="5308397" y="489131"/>
                      <a:pt x="5301082" y="449142"/>
                      <a:pt x="5289865" y="415979"/>
                    </a:cubicBezTo>
                    <a:cubicBezTo>
                      <a:pt x="5271333" y="362334"/>
                      <a:pt x="5237683" y="317956"/>
                      <a:pt x="5195255" y="286257"/>
                    </a:cubicBezTo>
                    <a:cubicBezTo>
                      <a:pt x="5151364" y="253094"/>
                      <a:pt x="5098207" y="233587"/>
                      <a:pt x="5042124" y="229686"/>
                    </a:cubicBezTo>
                    <a:lnTo>
                      <a:pt x="5039685" y="229686"/>
                    </a:lnTo>
                    <a:lnTo>
                      <a:pt x="5038222" y="227247"/>
                    </a:lnTo>
                    <a:cubicBezTo>
                      <a:pt x="4981164" y="141416"/>
                      <a:pt x="4893869" y="87771"/>
                      <a:pt x="4799259" y="69726"/>
                    </a:cubicBezTo>
                    <a:cubicBezTo>
                      <a:pt x="4771949" y="64362"/>
                      <a:pt x="4744151" y="62411"/>
                      <a:pt x="4716354" y="63387"/>
                    </a:cubicBezTo>
                    <a:lnTo>
                      <a:pt x="4716354" y="55096"/>
                    </a:lnTo>
                    <a:close/>
                  </a:path>
                </a:pathLst>
              </a:custGeom>
              <a:solidFill>
                <a:srgbClr val="000000"/>
              </a:solidFill>
              <a:ln w="4877" cap="flat">
                <a:noFill/>
                <a:prstDash val="solid"/>
                <a:miter/>
              </a:ln>
            </p:spPr>
            <p:txBody>
              <a:bodyPr rtlCol="0" anchor="ctr"/>
              <a:lstStyle/>
              <a:p>
                <a:endParaRPr lang="zh-CN" altLang="en-US"/>
              </a:p>
            </p:txBody>
          </p:sp>
          <p:sp>
            <p:nvSpPr>
              <p:cNvPr id="154" name="任意多边形: 形状 153"/>
              <p:cNvSpPr/>
              <p:nvPr/>
            </p:nvSpPr>
            <p:spPr>
              <a:xfrm>
                <a:off x="1867814" y="5646115"/>
                <a:ext cx="94609" cy="94610"/>
              </a:xfrm>
              <a:custGeom>
                <a:avLst/>
                <a:gdLst>
                  <a:gd name="connsiteX0" fmla="*/ 41941 w 94609"/>
                  <a:gd name="connsiteY0" fmla="*/ 0 h 94610"/>
                  <a:gd name="connsiteX1" fmla="*/ 40965 w 94609"/>
                  <a:gd name="connsiteY1" fmla="*/ 40965 h 94610"/>
                  <a:gd name="connsiteX2" fmla="*/ 0 w 94609"/>
                  <a:gd name="connsiteY2" fmla="*/ 40478 h 94610"/>
                  <a:gd name="connsiteX3" fmla="*/ 0 w 94609"/>
                  <a:gd name="connsiteY3" fmla="*/ 52670 h 94610"/>
                  <a:gd name="connsiteX4" fmla="*/ 40965 w 94609"/>
                  <a:gd name="connsiteY4" fmla="*/ 53645 h 94610"/>
                  <a:gd name="connsiteX5" fmla="*/ 40477 w 94609"/>
                  <a:gd name="connsiteY5" fmla="*/ 94610 h 94610"/>
                  <a:gd name="connsiteX6" fmla="*/ 52669 w 94609"/>
                  <a:gd name="connsiteY6" fmla="*/ 94610 h 94610"/>
                  <a:gd name="connsiteX7" fmla="*/ 53157 w 94609"/>
                  <a:gd name="connsiteY7" fmla="*/ 53645 h 94610"/>
                  <a:gd name="connsiteX8" fmla="*/ 94610 w 94609"/>
                  <a:gd name="connsiteY8" fmla="*/ 54132 h 94610"/>
                  <a:gd name="connsiteX9" fmla="*/ 94610 w 94609"/>
                  <a:gd name="connsiteY9" fmla="*/ 41940 h 94610"/>
                  <a:gd name="connsiteX10" fmla="*/ 53645 w 94609"/>
                  <a:gd name="connsiteY10" fmla="*/ 41453 h 94610"/>
                  <a:gd name="connsiteX11" fmla="*/ 54133 w 94609"/>
                  <a:gd name="connsiteY11" fmla="*/ 0 h 9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609" h="94610">
                    <a:moveTo>
                      <a:pt x="41941" y="0"/>
                    </a:moveTo>
                    <a:lnTo>
                      <a:pt x="40965" y="40965"/>
                    </a:lnTo>
                    <a:lnTo>
                      <a:pt x="0" y="40478"/>
                    </a:lnTo>
                    <a:lnTo>
                      <a:pt x="0" y="52670"/>
                    </a:lnTo>
                    <a:lnTo>
                      <a:pt x="40965" y="53645"/>
                    </a:lnTo>
                    <a:lnTo>
                      <a:pt x="40477" y="94610"/>
                    </a:lnTo>
                    <a:lnTo>
                      <a:pt x="52669" y="94610"/>
                    </a:lnTo>
                    <a:lnTo>
                      <a:pt x="53157" y="53645"/>
                    </a:lnTo>
                    <a:lnTo>
                      <a:pt x="94610" y="54132"/>
                    </a:lnTo>
                    <a:lnTo>
                      <a:pt x="94610" y="41940"/>
                    </a:lnTo>
                    <a:lnTo>
                      <a:pt x="53645" y="41453"/>
                    </a:lnTo>
                    <a:lnTo>
                      <a:pt x="54133" y="0"/>
                    </a:lnTo>
                    <a:close/>
                  </a:path>
                </a:pathLst>
              </a:custGeom>
              <a:solidFill>
                <a:srgbClr val="1A1A1A"/>
              </a:solidFill>
              <a:ln w="4877" cap="flat">
                <a:noFill/>
                <a:prstDash val="solid"/>
                <a:miter/>
              </a:ln>
            </p:spPr>
            <p:txBody>
              <a:bodyPr rtlCol="0" anchor="ctr"/>
              <a:lstStyle/>
              <a:p>
                <a:endParaRPr lang="zh-CN" altLang="en-US"/>
              </a:p>
            </p:txBody>
          </p:sp>
        </p:grpSp>
      </p:grpSp>
      <p:sp>
        <p:nvSpPr>
          <p:cNvPr id="160" name="任意多边形: 形状 159"/>
          <p:cNvSpPr/>
          <p:nvPr/>
        </p:nvSpPr>
        <p:spPr>
          <a:xfrm>
            <a:off x="194553" y="4679140"/>
            <a:ext cx="4356000" cy="9608"/>
          </a:xfrm>
          <a:custGeom>
            <a:avLst/>
            <a:gdLst>
              <a:gd name="connsiteX0" fmla="*/ 2652969 w 3149896"/>
              <a:gd name="connsiteY0" fmla="*/ 0 h 9608"/>
              <a:gd name="connsiteX1" fmla="*/ 3149896 w 3149896"/>
              <a:gd name="connsiteY1" fmla="*/ 0 h 9608"/>
              <a:gd name="connsiteX2" fmla="*/ 3149896 w 3149896"/>
              <a:gd name="connsiteY2" fmla="*/ 9608 h 9608"/>
              <a:gd name="connsiteX3" fmla="*/ 2652969 w 3149896"/>
              <a:gd name="connsiteY3" fmla="*/ 9608 h 9608"/>
              <a:gd name="connsiteX4" fmla="*/ 0 w 3149896"/>
              <a:gd name="connsiteY4" fmla="*/ 0 h 9608"/>
              <a:gd name="connsiteX5" fmla="*/ 2585713 w 3149896"/>
              <a:gd name="connsiteY5" fmla="*/ 0 h 9608"/>
              <a:gd name="connsiteX6" fmla="*/ 2585713 w 3149896"/>
              <a:gd name="connsiteY6" fmla="*/ 9608 h 9608"/>
              <a:gd name="connsiteX7" fmla="*/ 0 w 3149896"/>
              <a:gd name="connsiteY7" fmla="*/ 9608 h 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9896" h="9608">
                <a:moveTo>
                  <a:pt x="2652969" y="0"/>
                </a:moveTo>
                <a:lnTo>
                  <a:pt x="3149896" y="0"/>
                </a:lnTo>
                <a:lnTo>
                  <a:pt x="3149896" y="9608"/>
                </a:lnTo>
                <a:lnTo>
                  <a:pt x="2652969" y="9608"/>
                </a:lnTo>
                <a:close/>
                <a:moveTo>
                  <a:pt x="0" y="0"/>
                </a:moveTo>
                <a:lnTo>
                  <a:pt x="2585713" y="0"/>
                </a:lnTo>
                <a:lnTo>
                  <a:pt x="2585713" y="9608"/>
                </a:lnTo>
                <a:lnTo>
                  <a:pt x="0" y="9608"/>
                </a:lnTo>
                <a:close/>
              </a:path>
            </a:pathLst>
          </a:custGeom>
          <a:solidFill>
            <a:srgbClr val="1A1A1A"/>
          </a:solidFill>
          <a:ln w="4877" cap="flat">
            <a:noFill/>
            <a:prstDash val="solid"/>
            <a:miter/>
          </a:ln>
        </p:spPr>
        <p:txBody>
          <a:bodyPr rtlCol="0" anchor="ctr"/>
          <a:lstStyle/>
          <a:p>
            <a:endParaRPr lang="zh-CN" altLang="en-US"/>
          </a:p>
        </p:txBody>
      </p:sp>
      <p:sp>
        <p:nvSpPr>
          <p:cNvPr id="163" name="任意多边形: 形状 162"/>
          <p:cNvSpPr/>
          <p:nvPr/>
        </p:nvSpPr>
        <p:spPr>
          <a:xfrm>
            <a:off x="4889770" y="4679140"/>
            <a:ext cx="2944238" cy="9608"/>
          </a:xfrm>
          <a:custGeom>
            <a:avLst/>
            <a:gdLst>
              <a:gd name="connsiteX0" fmla="*/ 0 w 2944238"/>
              <a:gd name="connsiteY0" fmla="*/ 0 h 9608"/>
              <a:gd name="connsiteX1" fmla="*/ 2944238 w 2944238"/>
              <a:gd name="connsiteY1" fmla="*/ 0 h 9608"/>
              <a:gd name="connsiteX2" fmla="*/ 2944238 w 2944238"/>
              <a:gd name="connsiteY2" fmla="*/ 9608 h 9608"/>
              <a:gd name="connsiteX3" fmla="*/ 0 w 2944238"/>
              <a:gd name="connsiteY3" fmla="*/ 9608 h 9608"/>
            </a:gdLst>
            <a:ahLst/>
            <a:cxnLst>
              <a:cxn ang="0">
                <a:pos x="connsiteX0" y="connsiteY0"/>
              </a:cxn>
              <a:cxn ang="0">
                <a:pos x="connsiteX1" y="connsiteY1"/>
              </a:cxn>
              <a:cxn ang="0">
                <a:pos x="connsiteX2" y="connsiteY2"/>
              </a:cxn>
              <a:cxn ang="0">
                <a:pos x="connsiteX3" y="connsiteY3"/>
              </a:cxn>
            </a:cxnLst>
            <a:rect l="l" t="t" r="r" b="b"/>
            <a:pathLst>
              <a:path w="2944238" h="9608">
                <a:moveTo>
                  <a:pt x="0" y="0"/>
                </a:moveTo>
                <a:lnTo>
                  <a:pt x="2944238" y="0"/>
                </a:lnTo>
                <a:lnTo>
                  <a:pt x="2944238" y="9608"/>
                </a:lnTo>
                <a:lnTo>
                  <a:pt x="0" y="9608"/>
                </a:lnTo>
                <a:close/>
              </a:path>
            </a:pathLst>
          </a:custGeom>
          <a:solidFill>
            <a:srgbClr val="1A1A1A"/>
          </a:solidFill>
          <a:ln w="4877" cap="flat">
            <a:noFill/>
            <a:prstDash val="solid"/>
            <a:miter/>
          </a:ln>
        </p:spPr>
        <p:txBody>
          <a:bodyPr rtlCol="0" anchor="ctr"/>
          <a:lstStyle/>
          <a:p>
            <a:endParaRPr lang="zh-CN" altLang="en-US"/>
          </a:p>
        </p:txBody>
      </p:sp>
      <p:sp>
        <p:nvSpPr>
          <p:cNvPr id="166" name="任意多边形: 形状 165"/>
          <p:cNvSpPr/>
          <p:nvPr/>
        </p:nvSpPr>
        <p:spPr>
          <a:xfrm>
            <a:off x="9364494" y="4679140"/>
            <a:ext cx="2827506" cy="9608"/>
          </a:xfrm>
          <a:custGeom>
            <a:avLst/>
            <a:gdLst>
              <a:gd name="connsiteX0" fmla="*/ 0 w 2827506"/>
              <a:gd name="connsiteY0" fmla="*/ 0 h 9608"/>
              <a:gd name="connsiteX1" fmla="*/ 2827506 w 2827506"/>
              <a:gd name="connsiteY1" fmla="*/ 0 h 9608"/>
              <a:gd name="connsiteX2" fmla="*/ 2827506 w 2827506"/>
              <a:gd name="connsiteY2" fmla="*/ 9608 h 9608"/>
              <a:gd name="connsiteX3" fmla="*/ 0 w 2827506"/>
              <a:gd name="connsiteY3" fmla="*/ 9608 h 9608"/>
            </a:gdLst>
            <a:ahLst/>
            <a:cxnLst>
              <a:cxn ang="0">
                <a:pos x="connsiteX0" y="connsiteY0"/>
              </a:cxn>
              <a:cxn ang="0">
                <a:pos x="connsiteX1" y="connsiteY1"/>
              </a:cxn>
              <a:cxn ang="0">
                <a:pos x="connsiteX2" y="connsiteY2"/>
              </a:cxn>
              <a:cxn ang="0">
                <a:pos x="connsiteX3" y="connsiteY3"/>
              </a:cxn>
            </a:cxnLst>
            <a:rect l="l" t="t" r="r" b="b"/>
            <a:pathLst>
              <a:path w="2827506" h="9608">
                <a:moveTo>
                  <a:pt x="0" y="0"/>
                </a:moveTo>
                <a:lnTo>
                  <a:pt x="2827506" y="0"/>
                </a:lnTo>
                <a:lnTo>
                  <a:pt x="2827506" y="9608"/>
                </a:lnTo>
                <a:lnTo>
                  <a:pt x="0" y="9608"/>
                </a:lnTo>
                <a:close/>
              </a:path>
            </a:pathLst>
          </a:custGeom>
          <a:solidFill>
            <a:srgbClr val="1A1A1A"/>
          </a:solidFill>
          <a:ln w="4877" cap="flat">
            <a:noFill/>
            <a:prstDash val="solid"/>
            <a:miter/>
          </a:ln>
        </p:spPr>
        <p:txBody>
          <a:bodyPr rtlCol="0" anchor="ctr"/>
          <a:lstStyle/>
          <a:p>
            <a:endParaRPr lang="zh-CN" altLang="en-US"/>
          </a:p>
        </p:txBody>
      </p:sp>
      <p:sp>
        <p:nvSpPr>
          <p:cNvPr id="173" name="任意多边形: 形状 172"/>
          <p:cNvSpPr/>
          <p:nvPr/>
        </p:nvSpPr>
        <p:spPr>
          <a:xfrm>
            <a:off x="356681" y="619464"/>
            <a:ext cx="4356000" cy="9608"/>
          </a:xfrm>
          <a:custGeom>
            <a:avLst/>
            <a:gdLst>
              <a:gd name="connsiteX0" fmla="*/ 2652969 w 3149896"/>
              <a:gd name="connsiteY0" fmla="*/ 0 h 9608"/>
              <a:gd name="connsiteX1" fmla="*/ 3149896 w 3149896"/>
              <a:gd name="connsiteY1" fmla="*/ 0 h 9608"/>
              <a:gd name="connsiteX2" fmla="*/ 3149896 w 3149896"/>
              <a:gd name="connsiteY2" fmla="*/ 9608 h 9608"/>
              <a:gd name="connsiteX3" fmla="*/ 2652969 w 3149896"/>
              <a:gd name="connsiteY3" fmla="*/ 9608 h 9608"/>
              <a:gd name="connsiteX4" fmla="*/ 0 w 3149896"/>
              <a:gd name="connsiteY4" fmla="*/ 0 h 9608"/>
              <a:gd name="connsiteX5" fmla="*/ 2585713 w 3149896"/>
              <a:gd name="connsiteY5" fmla="*/ 0 h 9608"/>
              <a:gd name="connsiteX6" fmla="*/ 2585713 w 3149896"/>
              <a:gd name="connsiteY6" fmla="*/ 9608 h 9608"/>
              <a:gd name="connsiteX7" fmla="*/ 0 w 3149896"/>
              <a:gd name="connsiteY7" fmla="*/ 9608 h 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9896" h="9608">
                <a:moveTo>
                  <a:pt x="2652969" y="0"/>
                </a:moveTo>
                <a:lnTo>
                  <a:pt x="3149896" y="0"/>
                </a:lnTo>
                <a:lnTo>
                  <a:pt x="3149896" y="9608"/>
                </a:lnTo>
                <a:lnTo>
                  <a:pt x="2652969" y="9608"/>
                </a:lnTo>
                <a:close/>
                <a:moveTo>
                  <a:pt x="0" y="0"/>
                </a:moveTo>
                <a:lnTo>
                  <a:pt x="2585713" y="0"/>
                </a:lnTo>
                <a:lnTo>
                  <a:pt x="2585713" y="9608"/>
                </a:lnTo>
                <a:lnTo>
                  <a:pt x="0" y="9608"/>
                </a:lnTo>
                <a:close/>
              </a:path>
            </a:pathLst>
          </a:custGeom>
          <a:solidFill>
            <a:srgbClr val="1A1A1A"/>
          </a:solidFill>
          <a:ln w="4877" cap="flat">
            <a:noFill/>
            <a:prstDash val="solid"/>
            <a:miter/>
          </a:ln>
        </p:spPr>
        <p:txBody>
          <a:bodyPr rtlCol="0" anchor="ctr"/>
          <a:lstStyle/>
          <a:p>
            <a:endParaRPr lang="zh-CN" altLang="en-US"/>
          </a:p>
        </p:txBody>
      </p:sp>
      <p:sp>
        <p:nvSpPr>
          <p:cNvPr id="174" name="任意多边形: 形状 173"/>
          <p:cNvSpPr/>
          <p:nvPr/>
        </p:nvSpPr>
        <p:spPr>
          <a:xfrm>
            <a:off x="5051898" y="619464"/>
            <a:ext cx="2944238" cy="9608"/>
          </a:xfrm>
          <a:custGeom>
            <a:avLst/>
            <a:gdLst>
              <a:gd name="connsiteX0" fmla="*/ 0 w 2944238"/>
              <a:gd name="connsiteY0" fmla="*/ 0 h 9608"/>
              <a:gd name="connsiteX1" fmla="*/ 2944238 w 2944238"/>
              <a:gd name="connsiteY1" fmla="*/ 0 h 9608"/>
              <a:gd name="connsiteX2" fmla="*/ 2944238 w 2944238"/>
              <a:gd name="connsiteY2" fmla="*/ 9608 h 9608"/>
              <a:gd name="connsiteX3" fmla="*/ 0 w 2944238"/>
              <a:gd name="connsiteY3" fmla="*/ 9608 h 9608"/>
            </a:gdLst>
            <a:ahLst/>
            <a:cxnLst>
              <a:cxn ang="0">
                <a:pos x="connsiteX0" y="connsiteY0"/>
              </a:cxn>
              <a:cxn ang="0">
                <a:pos x="connsiteX1" y="connsiteY1"/>
              </a:cxn>
              <a:cxn ang="0">
                <a:pos x="connsiteX2" y="connsiteY2"/>
              </a:cxn>
              <a:cxn ang="0">
                <a:pos x="connsiteX3" y="connsiteY3"/>
              </a:cxn>
            </a:cxnLst>
            <a:rect l="l" t="t" r="r" b="b"/>
            <a:pathLst>
              <a:path w="2944238" h="9608">
                <a:moveTo>
                  <a:pt x="0" y="0"/>
                </a:moveTo>
                <a:lnTo>
                  <a:pt x="2944238" y="0"/>
                </a:lnTo>
                <a:lnTo>
                  <a:pt x="2944238" y="9608"/>
                </a:lnTo>
                <a:lnTo>
                  <a:pt x="0" y="9608"/>
                </a:lnTo>
                <a:close/>
              </a:path>
            </a:pathLst>
          </a:custGeom>
          <a:solidFill>
            <a:srgbClr val="1A1A1A"/>
          </a:solidFill>
          <a:ln w="4877" cap="flat">
            <a:noFill/>
            <a:prstDash val="solid"/>
            <a:miter/>
          </a:ln>
        </p:spPr>
        <p:txBody>
          <a:bodyPr rtlCol="0" anchor="ctr"/>
          <a:lstStyle/>
          <a:p>
            <a:endParaRPr lang="zh-CN" altLang="en-US"/>
          </a:p>
        </p:txBody>
      </p:sp>
      <p:pic>
        <p:nvPicPr>
          <p:cNvPr id="190" name="图片 189"/>
          <p:cNvPicPr>
            <a:picLocks noChangeAspect="1"/>
          </p:cNvPicPr>
          <p:nvPr/>
        </p:nvPicPr>
        <p:blipFill>
          <a:blip r:embed="rId2"/>
          <a:srcRect l="73912" b="16"/>
          <a:stretch>
            <a:fillRect/>
          </a:stretch>
        </p:blipFill>
        <p:spPr>
          <a:xfrm>
            <a:off x="0" y="4907430"/>
            <a:ext cx="2571748" cy="1950570"/>
          </a:xfrm>
          <a:custGeom>
            <a:avLst/>
            <a:gdLst>
              <a:gd name="connsiteX0" fmla="*/ 0 w 2571748"/>
              <a:gd name="connsiteY0" fmla="*/ 0 h 1950570"/>
              <a:gd name="connsiteX1" fmla="*/ 2571748 w 2571748"/>
              <a:gd name="connsiteY1" fmla="*/ 0 h 1950570"/>
              <a:gd name="connsiteX2" fmla="*/ 2571748 w 2571748"/>
              <a:gd name="connsiteY2" fmla="*/ 1950570 h 1950570"/>
              <a:gd name="connsiteX3" fmla="*/ 0 w 2571748"/>
              <a:gd name="connsiteY3" fmla="*/ 1950570 h 1950570"/>
            </a:gdLst>
            <a:ahLst/>
            <a:cxnLst>
              <a:cxn ang="0">
                <a:pos x="connsiteX0" y="connsiteY0"/>
              </a:cxn>
              <a:cxn ang="0">
                <a:pos x="connsiteX1" y="connsiteY1"/>
              </a:cxn>
              <a:cxn ang="0">
                <a:pos x="connsiteX2" y="connsiteY2"/>
              </a:cxn>
              <a:cxn ang="0">
                <a:pos x="connsiteX3" y="connsiteY3"/>
              </a:cxn>
            </a:cxnLst>
            <a:rect l="l" t="t" r="r" b="b"/>
            <a:pathLst>
              <a:path w="2571748" h="1950570">
                <a:moveTo>
                  <a:pt x="0" y="0"/>
                </a:moveTo>
                <a:lnTo>
                  <a:pt x="2571748" y="0"/>
                </a:lnTo>
                <a:lnTo>
                  <a:pt x="2571748" y="1950570"/>
                </a:lnTo>
                <a:lnTo>
                  <a:pt x="0" y="1950570"/>
                </a:lnTo>
                <a:close/>
              </a:path>
            </a:pathLst>
          </a:custGeom>
        </p:spPr>
      </p:pic>
      <p:sp>
        <p:nvSpPr>
          <p:cNvPr id="177" name="文本框 176"/>
          <p:cNvSpPr txBox="1"/>
          <p:nvPr/>
        </p:nvSpPr>
        <p:spPr>
          <a:xfrm>
            <a:off x="9477067" y="6395617"/>
            <a:ext cx="3205424" cy="275590"/>
          </a:xfrm>
          <a:prstGeom prst="rect">
            <a:avLst/>
          </a:prstGeom>
          <a:noFill/>
        </p:spPr>
        <p:txBody>
          <a:bodyPr wrap="square">
            <a:spAutoFit/>
          </a:bodyPr>
          <a:lstStyle>
            <a:defPPr>
              <a:defRPr lang="zh-CN"/>
            </a:defPPr>
            <a:lvl1pPr fontAlgn="ctr">
              <a:defRPr sz="4800" b="0" i="0" u="none" strike="noStrike">
                <a:solidFill>
                  <a:srgbClr val="000000"/>
                </a:solidFill>
                <a:effectLst/>
                <a:latin typeface="+mj-lt"/>
                <a:ea typeface="Microsoft YaHei" panose="020B0503020204020204" pitchFamily="34" charset="-122"/>
              </a:defRPr>
            </a:lvl1pPr>
          </a:lstStyle>
          <a:p>
            <a:r>
              <a:rPr lang="en-MY" altLang="en-US" sz="1200" dirty="0">
                <a:ea typeface="Gilroy" panose="00000400000000000000" charset="0"/>
              </a:rPr>
              <a:t>PREPARED BY DR SHAMINI</a:t>
            </a:r>
          </a:p>
        </p:txBody>
      </p:sp>
      <p:pic>
        <p:nvPicPr>
          <p:cNvPr id="9" name="Picture 8"/>
          <p:cNvPicPr/>
          <p:nvPr/>
        </p:nvPicPr>
        <p:blipFill>
          <a:blip r:embed="rId3"/>
          <a:stretch>
            <a:fillRect/>
          </a:stretch>
        </p:blipFill>
        <p:spPr>
          <a:xfrm>
            <a:off x="8016875" y="0"/>
            <a:ext cx="4176395" cy="91503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365125"/>
            <a:ext cx="10515600" cy="942340"/>
          </a:xfrm>
        </p:spPr>
        <p:txBody>
          <a:bodyPr/>
          <a:lstStyle/>
          <a:p>
            <a:pPr algn="ctr"/>
            <a:r>
              <a:rPr lang="en-MY" altLang="en-US" sz="2800"/>
              <a:t>XMUM VISION</a:t>
            </a:r>
          </a:p>
        </p:txBody>
      </p:sp>
      <p:sp>
        <p:nvSpPr>
          <p:cNvPr id="3" name="Content Placeholder 2"/>
          <p:cNvSpPr>
            <a:spLocks noGrp="1"/>
          </p:cNvSpPr>
          <p:nvPr>
            <p:ph idx="1"/>
          </p:nvPr>
        </p:nvSpPr>
        <p:spPr>
          <a:xfrm>
            <a:off x="365760" y="1177925"/>
            <a:ext cx="11597005" cy="1443990"/>
          </a:xfrm>
        </p:spPr>
        <p:txBody>
          <a:bodyPr/>
          <a:lstStyle/>
          <a:p>
            <a:pPr marL="0" indent="0" algn="ctr">
              <a:buNone/>
            </a:pPr>
            <a:r>
              <a:rPr lang="en-US" sz="2000">
                <a:sym typeface="+mn-ea"/>
              </a:rPr>
              <a:t>Xiamen University Malaysia aspires to become a university with a distinct global outlook, featuring first-class teaching and research, and embracing cultural diversity.</a:t>
            </a:r>
            <a:endParaRPr lang="en-US" sz="2000"/>
          </a:p>
          <a:p>
            <a:pPr marL="0" indent="0" algn="ctr">
              <a:buNone/>
            </a:pPr>
            <a:endParaRPr lang="en-US" sz="2000"/>
          </a:p>
        </p:txBody>
      </p:sp>
      <p:sp>
        <p:nvSpPr>
          <p:cNvPr id="255"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Title 1"/>
          <p:cNvSpPr>
            <a:spLocks noGrp="1"/>
          </p:cNvSpPr>
          <p:nvPr/>
        </p:nvSpPr>
        <p:spPr>
          <a:xfrm>
            <a:off x="471805" y="2486660"/>
            <a:ext cx="10515600" cy="9423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MY" altLang="en-US" sz="2800"/>
              <a:t>XMUM MISSION</a:t>
            </a:r>
          </a:p>
        </p:txBody>
      </p:sp>
      <p:sp>
        <p:nvSpPr>
          <p:cNvPr id="5" name="Content Placeholder 2"/>
          <p:cNvSpPr>
            <a:spLocks noGrp="1"/>
          </p:cNvSpPr>
          <p:nvPr/>
        </p:nvSpPr>
        <p:spPr>
          <a:xfrm>
            <a:off x="471805" y="3346450"/>
            <a:ext cx="11490960" cy="1443990"/>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a:sym typeface="+mn-ea"/>
              </a:rPr>
              <a:t>To nurture young talents with dignity and wisdom, turning them into fine citizens of the region who will contribute to the prosperity of the people and social progress of Malaysia, China and Southeast Asia.To nurture young talents with dignity and wisdom, turning them into fine citizens of the region who will contribute to the prosperity of the people and social progress of Malaysia, China and Southeast Asia.</a:t>
            </a:r>
            <a:endParaRPr lang="en-US" sz="2000"/>
          </a:p>
          <a:p>
            <a:pPr marL="0" indent="0">
              <a:buNone/>
            </a:pPr>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278130" y="224790"/>
            <a:ext cx="7250430" cy="460375"/>
          </a:xfrm>
          <a:prstGeom prst="rect">
            <a:avLst/>
          </a:prstGeom>
          <a:noFill/>
        </p:spPr>
        <p:txBody>
          <a:bodyPr wrap="square">
            <a:spAutoFit/>
          </a:bodyPr>
          <a:lstStyle/>
          <a:p>
            <a:pPr fontAlgn="ctr"/>
            <a:r>
              <a:rPr lang="en-MY" altLang="en-US" sz="2400" b="0" i="0" dirty="0">
                <a:solidFill>
                  <a:schemeClr val="accent2">
                    <a:lumMod val="50000"/>
                  </a:schemeClr>
                </a:solidFill>
                <a:latin typeface="+mj-lt"/>
                <a:ea typeface="Gilroy" panose="00000400000000000000" charset="0"/>
              </a:rPr>
              <a:t>FEATURE SELECTION METHODS</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sp>
        <p:nvSpPr>
          <p:cNvPr id="25" name="Text Box 24"/>
          <p:cNvSpPr txBox="1"/>
          <p:nvPr/>
        </p:nvSpPr>
        <p:spPr>
          <a:xfrm>
            <a:off x="269875" y="1237615"/>
            <a:ext cx="11503660" cy="922020"/>
          </a:xfrm>
          <a:prstGeom prst="rect">
            <a:avLst/>
          </a:prstGeom>
          <a:noFill/>
        </p:spPr>
        <p:txBody>
          <a:bodyPr wrap="square" rtlCol="0">
            <a:spAutoFit/>
          </a:bodyPr>
          <a:lstStyle/>
          <a:p>
            <a:pPr marL="285750" indent="-285750">
              <a:lnSpc>
                <a:spcPct val="100000"/>
              </a:lnSpc>
              <a:buFont typeface="Arial" panose="020B0604020202020204" pitchFamily="34" charset="0"/>
              <a:buChar char="•"/>
            </a:pPr>
            <a:r>
              <a:rPr lang="en-MY"/>
              <a:t>There are basically 2 methods for feature selection : </a:t>
            </a:r>
          </a:p>
          <a:p>
            <a:pPr indent="0">
              <a:lnSpc>
                <a:spcPct val="100000"/>
              </a:lnSpc>
              <a:buFont typeface="Arial" panose="020B0604020202020204" pitchFamily="34" charset="0"/>
              <a:buNone/>
            </a:pPr>
            <a:r>
              <a:rPr lang="en-MY"/>
              <a:t>- Filter method</a:t>
            </a:r>
          </a:p>
          <a:p>
            <a:pPr indent="0">
              <a:lnSpc>
                <a:spcPct val="100000"/>
              </a:lnSpc>
              <a:buFont typeface="Arial" panose="020B0604020202020204" pitchFamily="34" charset="0"/>
              <a:buNone/>
            </a:pPr>
            <a:r>
              <a:rPr lang="en-MY"/>
              <a:t>- Wrapper method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278130" y="224790"/>
            <a:ext cx="7250430" cy="460375"/>
          </a:xfrm>
          <a:prstGeom prst="rect">
            <a:avLst/>
          </a:prstGeom>
          <a:noFill/>
        </p:spPr>
        <p:txBody>
          <a:bodyPr wrap="square">
            <a:spAutoFit/>
          </a:bodyPr>
          <a:lstStyle/>
          <a:p>
            <a:pPr fontAlgn="ctr"/>
            <a:r>
              <a:rPr lang="en-MY" altLang="en-US" sz="2400" b="0" i="0" dirty="0">
                <a:solidFill>
                  <a:schemeClr val="accent2">
                    <a:lumMod val="50000"/>
                  </a:schemeClr>
                </a:solidFill>
                <a:latin typeface="+mj-lt"/>
                <a:ea typeface="Gilroy" panose="00000400000000000000" charset="0"/>
              </a:rPr>
              <a:t>FEATURE SELECTION METHODS</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MY" altLang="zh-CN"/>
          </a:p>
        </p:txBody>
      </p:sp>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sp>
        <p:nvSpPr>
          <p:cNvPr id="25" name="Text Box 24"/>
          <p:cNvSpPr txBox="1"/>
          <p:nvPr/>
        </p:nvSpPr>
        <p:spPr>
          <a:xfrm>
            <a:off x="269875" y="1237615"/>
            <a:ext cx="11503660" cy="1754326"/>
          </a:xfrm>
          <a:prstGeom prst="rect">
            <a:avLst/>
          </a:prstGeom>
          <a:noFill/>
        </p:spPr>
        <p:txBody>
          <a:bodyPr wrap="square" rtlCol="0">
            <a:spAutoFit/>
          </a:bodyPr>
          <a:lstStyle/>
          <a:p>
            <a:pPr indent="0">
              <a:lnSpc>
                <a:spcPct val="100000"/>
              </a:lnSpc>
              <a:buFont typeface="Arial" panose="020B0604020202020204" pitchFamily="34" charset="0"/>
              <a:buNone/>
            </a:pPr>
            <a:r>
              <a:rPr lang="en-MY" b="1" dirty="0"/>
              <a:t>Filter Method</a:t>
            </a:r>
          </a:p>
          <a:p>
            <a:pPr indent="0">
              <a:lnSpc>
                <a:spcPct val="100000"/>
              </a:lnSpc>
              <a:buFont typeface="Arial" panose="020B0604020202020204" pitchFamily="34" charset="0"/>
              <a:buNone/>
            </a:pPr>
            <a:endParaRPr lang="en-MY" b="1" dirty="0"/>
          </a:p>
          <a:p>
            <a:pPr marL="285750" indent="-285750">
              <a:lnSpc>
                <a:spcPct val="100000"/>
              </a:lnSpc>
              <a:buFont typeface="Arial" panose="020B0604020202020204" pitchFamily="34" charset="0"/>
              <a:buChar char="•"/>
            </a:pPr>
            <a:r>
              <a:rPr lang="en-MY" dirty="0"/>
              <a:t>Use an attribute evaluator</a:t>
            </a:r>
          </a:p>
          <a:p>
            <a:pPr marL="285750" indent="-285750">
              <a:lnSpc>
                <a:spcPct val="100000"/>
              </a:lnSpc>
              <a:buFont typeface="Arial" panose="020B0604020202020204" pitchFamily="34" charset="0"/>
              <a:buChar char="•"/>
            </a:pPr>
            <a:r>
              <a:rPr lang="en-MY" dirty="0"/>
              <a:t>Number of features that can be selected/ Omit the features one at a time</a:t>
            </a:r>
          </a:p>
          <a:p>
            <a:pPr marL="285750" indent="-285750">
              <a:lnSpc>
                <a:spcPct val="100000"/>
              </a:lnSpc>
              <a:buFont typeface="Arial" panose="020B0604020202020204" pitchFamily="34" charset="0"/>
              <a:buChar char="•"/>
            </a:pPr>
            <a:endParaRPr lang="en-MY" dirty="0"/>
          </a:p>
          <a:p>
            <a:pPr marL="285750" indent="-285750">
              <a:lnSpc>
                <a:spcPct val="100000"/>
              </a:lnSpc>
              <a:buFont typeface="Arial" panose="020B0604020202020204" pitchFamily="34" charset="0"/>
              <a:buChar char="•"/>
            </a:pPr>
            <a:r>
              <a:rPr lang="en-US" altLang="zh-CN" b="1" dirty="0"/>
              <a:t>Feature evaluation</a:t>
            </a:r>
            <a:endParaRPr lang="en-MY"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278130" y="224790"/>
            <a:ext cx="7250430" cy="460375"/>
          </a:xfrm>
          <a:prstGeom prst="rect">
            <a:avLst/>
          </a:prstGeom>
          <a:noFill/>
        </p:spPr>
        <p:txBody>
          <a:bodyPr wrap="square">
            <a:spAutoFit/>
          </a:bodyPr>
          <a:lstStyle/>
          <a:p>
            <a:pPr fontAlgn="ctr"/>
            <a:r>
              <a:rPr lang="en-MY" altLang="en-US" sz="2400" b="0" i="0" dirty="0">
                <a:solidFill>
                  <a:schemeClr val="accent2">
                    <a:lumMod val="50000"/>
                  </a:schemeClr>
                </a:solidFill>
                <a:latin typeface="+mj-lt"/>
                <a:ea typeface="Gilroy" panose="00000400000000000000" charset="0"/>
              </a:rPr>
              <a:t>FEATURE SELECTION METHODS</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sp>
        <p:nvSpPr>
          <p:cNvPr id="25" name="Text Box 24"/>
          <p:cNvSpPr txBox="1"/>
          <p:nvPr/>
        </p:nvSpPr>
        <p:spPr>
          <a:xfrm>
            <a:off x="269875" y="1237615"/>
            <a:ext cx="11503660" cy="2861310"/>
          </a:xfrm>
          <a:prstGeom prst="rect">
            <a:avLst/>
          </a:prstGeom>
          <a:noFill/>
        </p:spPr>
        <p:txBody>
          <a:bodyPr wrap="square" rtlCol="0">
            <a:spAutoFit/>
          </a:bodyPr>
          <a:lstStyle/>
          <a:p>
            <a:pPr indent="0">
              <a:lnSpc>
                <a:spcPct val="100000"/>
              </a:lnSpc>
              <a:buFont typeface="Arial" panose="020B0604020202020204" pitchFamily="34" charset="0"/>
              <a:buNone/>
            </a:pPr>
            <a:r>
              <a:rPr lang="en-MY" b="1" dirty="0"/>
              <a:t>Wrapper Method</a:t>
            </a:r>
          </a:p>
          <a:p>
            <a:pPr indent="0">
              <a:lnSpc>
                <a:spcPct val="100000"/>
              </a:lnSpc>
              <a:buFont typeface="Arial" panose="020B0604020202020204" pitchFamily="34" charset="0"/>
              <a:buNone/>
            </a:pPr>
            <a:endParaRPr lang="en-MY" b="1" dirty="0"/>
          </a:p>
          <a:p>
            <a:pPr marL="285750" indent="-285750">
              <a:lnSpc>
                <a:spcPct val="100000"/>
              </a:lnSpc>
              <a:buFont typeface="Arial" panose="020B0604020202020204" pitchFamily="34" charset="0"/>
              <a:buChar char="•"/>
            </a:pPr>
            <a:r>
              <a:rPr lang="en-MY" dirty="0"/>
              <a:t>Use a subset evaluator</a:t>
            </a:r>
          </a:p>
          <a:p>
            <a:pPr indent="0">
              <a:lnSpc>
                <a:spcPct val="100000"/>
              </a:lnSpc>
              <a:buFont typeface="Arial" panose="020B0604020202020204" pitchFamily="34" charset="0"/>
              <a:buNone/>
            </a:pPr>
            <a:r>
              <a:rPr lang="en-MY" dirty="0"/>
              <a:t>- This will create all possible subsets from your feature vector</a:t>
            </a:r>
          </a:p>
          <a:p>
            <a:pPr indent="0">
              <a:lnSpc>
                <a:spcPct val="100000"/>
              </a:lnSpc>
              <a:buFont typeface="Arial" panose="020B0604020202020204" pitchFamily="34" charset="0"/>
              <a:buNone/>
            </a:pPr>
            <a:r>
              <a:rPr lang="en-MY" dirty="0"/>
              <a:t>- It uses the </a:t>
            </a:r>
            <a:r>
              <a:rPr lang="en-MY" dirty="0" err="1"/>
              <a:t>classifcation</a:t>
            </a:r>
            <a:r>
              <a:rPr lang="en-MY" dirty="0"/>
              <a:t> algorithm to induce classifiers from the features in each subset</a:t>
            </a:r>
          </a:p>
          <a:p>
            <a:pPr indent="0">
              <a:lnSpc>
                <a:spcPct val="100000"/>
              </a:lnSpc>
              <a:buFont typeface="Arial" panose="020B0604020202020204" pitchFamily="34" charset="0"/>
              <a:buNone/>
            </a:pPr>
            <a:r>
              <a:rPr lang="en-MY" dirty="0"/>
              <a:t>- Will consider the subset of features with which the classification algorithm performs the best</a:t>
            </a:r>
          </a:p>
          <a:p>
            <a:pPr indent="0">
              <a:lnSpc>
                <a:spcPct val="100000"/>
              </a:lnSpc>
              <a:buFont typeface="Arial" panose="020B0604020202020204" pitchFamily="34" charset="0"/>
              <a:buNone/>
            </a:pPr>
            <a:endParaRPr lang="en-MY" dirty="0"/>
          </a:p>
          <a:p>
            <a:pPr marL="285750" indent="-285750">
              <a:lnSpc>
                <a:spcPct val="100000"/>
              </a:lnSpc>
              <a:buFont typeface="Arial" panose="020B0604020202020204" pitchFamily="34" charset="0"/>
              <a:buChar char="•"/>
            </a:pPr>
            <a:r>
              <a:rPr lang="en-MY" dirty="0">
                <a:sym typeface="+mn-ea"/>
              </a:rPr>
              <a:t>Find a subset evaluator will use</a:t>
            </a:r>
          </a:p>
          <a:p>
            <a:pPr indent="0">
              <a:lnSpc>
                <a:spcPct val="100000"/>
              </a:lnSpc>
              <a:buFont typeface="Arial" panose="020B0604020202020204" pitchFamily="34" charset="0"/>
              <a:buNone/>
            </a:pPr>
            <a:r>
              <a:rPr lang="en-MY" dirty="0"/>
              <a:t>- </a:t>
            </a:r>
            <a:r>
              <a:rPr lang="en-MY" b="1" dirty="0"/>
              <a:t>A search technique</a:t>
            </a:r>
          </a:p>
          <a:p>
            <a:pPr indent="0">
              <a:lnSpc>
                <a:spcPct val="100000"/>
              </a:lnSpc>
              <a:buFont typeface="Arial" panose="020B0604020202020204" pitchFamily="34" charset="0"/>
              <a:buNone/>
            </a:pPr>
            <a:r>
              <a:rPr lang="en-MY"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40005" y="0"/>
            <a:ext cx="7250430" cy="737235"/>
          </a:xfrm>
          <a:prstGeom prst="rect">
            <a:avLst/>
          </a:prstGeom>
          <a:noFill/>
        </p:spPr>
        <p:txBody>
          <a:bodyPr wrap="square">
            <a:spAutoFit/>
          </a:bodyPr>
          <a:lstStyle/>
          <a:p>
            <a:pPr fontAlgn="ctr"/>
            <a:r>
              <a:rPr lang="en-MY" altLang="en-US" b="0" i="0" dirty="0">
                <a:solidFill>
                  <a:srgbClr val="5A78ED"/>
                </a:solidFill>
                <a:latin typeface="+mj-lt"/>
                <a:ea typeface="Gilroy" panose="00000400000000000000" charset="0"/>
              </a:rPr>
              <a:t>BEST FIRST SEARCH</a:t>
            </a:r>
          </a:p>
          <a:p>
            <a:pPr fontAlgn="ctr"/>
            <a:r>
              <a:rPr lang="en-MY" altLang="en-US" sz="2400" b="0" i="0" dirty="0">
                <a:solidFill>
                  <a:schemeClr val="accent2">
                    <a:lumMod val="50000"/>
                  </a:schemeClr>
                </a:solidFill>
                <a:latin typeface="+mj-lt"/>
                <a:ea typeface="Gilroy" panose="00000400000000000000" charset="0"/>
              </a:rPr>
              <a:t>FEATURE SELECTION</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sp>
        <p:nvSpPr>
          <p:cNvPr id="25" name="Text Box 24"/>
          <p:cNvSpPr txBox="1"/>
          <p:nvPr/>
        </p:nvSpPr>
        <p:spPr>
          <a:xfrm>
            <a:off x="205105" y="792480"/>
            <a:ext cx="11503660" cy="1076325"/>
          </a:xfrm>
          <a:prstGeom prst="rect">
            <a:avLst/>
          </a:prstGeom>
          <a:noFill/>
        </p:spPr>
        <p:txBody>
          <a:bodyPr wrap="square" rtlCol="0">
            <a:spAutoFit/>
          </a:bodyPr>
          <a:lstStyle/>
          <a:p>
            <a:pPr>
              <a:lnSpc>
                <a:spcPct val="100000"/>
              </a:lnSpc>
            </a:pPr>
            <a:r>
              <a:rPr sz="1600"/>
              <a:t>Open the Weka GUI Chooser.</a:t>
            </a:r>
          </a:p>
          <a:p>
            <a:pPr>
              <a:lnSpc>
                <a:spcPct val="100000"/>
              </a:lnSpc>
            </a:pPr>
            <a:r>
              <a:rPr sz="1600"/>
              <a:t>Click the “Explorer” button to launch the Explorer.</a:t>
            </a:r>
          </a:p>
          <a:p>
            <a:pPr>
              <a:lnSpc>
                <a:spcPct val="100000"/>
              </a:lnSpc>
            </a:pPr>
            <a:r>
              <a:rPr sz="1600"/>
              <a:t>Open the </a:t>
            </a:r>
            <a:r>
              <a:rPr lang="en-MY" sz="1600" i="1">
                <a:solidFill>
                  <a:schemeClr val="accent2">
                    <a:lumMod val="50000"/>
                  </a:schemeClr>
                </a:solidFill>
              </a:rPr>
              <a:t>credit-g.arff</a:t>
            </a:r>
            <a:r>
              <a:rPr sz="1600"/>
              <a:t> dataset.</a:t>
            </a:r>
          </a:p>
          <a:p>
            <a:pPr>
              <a:lnSpc>
                <a:spcPct val="100000"/>
              </a:lnSpc>
            </a:pPr>
            <a:r>
              <a:rPr sz="1600"/>
              <a:t>Click the “Select attributes” tab to access the feature selection methods.</a:t>
            </a:r>
          </a:p>
        </p:txBody>
      </p:sp>
      <p:pic>
        <p:nvPicPr>
          <p:cNvPr id="2" name="Picture 1"/>
          <p:cNvPicPr>
            <a:picLocks noChangeAspect="1"/>
          </p:cNvPicPr>
          <p:nvPr/>
        </p:nvPicPr>
        <p:blipFill>
          <a:blip r:embed="rId3"/>
          <a:srcRect r="38218"/>
          <a:stretch>
            <a:fillRect/>
          </a:stretch>
        </p:blipFill>
        <p:spPr>
          <a:xfrm>
            <a:off x="274320" y="2038350"/>
            <a:ext cx="5943600" cy="2197100"/>
          </a:xfrm>
          <a:prstGeom prst="rect">
            <a:avLst/>
          </a:prstGeom>
        </p:spPr>
      </p:pic>
      <p:pic>
        <p:nvPicPr>
          <p:cNvPr id="28" name="Content Placeholder 27"/>
          <p:cNvPicPr>
            <a:picLocks noGrp="1" noChangeAspect="1"/>
          </p:cNvPicPr>
          <p:nvPr>
            <p:ph idx="1"/>
          </p:nvPr>
        </p:nvPicPr>
        <p:blipFill>
          <a:blip r:embed="rId4"/>
          <a:srcRect r="51923"/>
          <a:stretch>
            <a:fillRect/>
          </a:stretch>
        </p:blipFill>
        <p:spPr>
          <a:xfrm>
            <a:off x="6322695" y="2116455"/>
            <a:ext cx="5450840" cy="2040890"/>
          </a:xfrm>
          <a:prstGeom prst="rect">
            <a:avLst/>
          </a:prstGeom>
        </p:spPr>
      </p:pic>
      <p:sp>
        <p:nvSpPr>
          <p:cNvPr id="31" name="Text Box 30"/>
          <p:cNvSpPr txBox="1"/>
          <p:nvPr/>
        </p:nvSpPr>
        <p:spPr>
          <a:xfrm>
            <a:off x="274320" y="4669790"/>
            <a:ext cx="11503660" cy="337185"/>
          </a:xfrm>
          <a:prstGeom prst="rect">
            <a:avLst/>
          </a:prstGeom>
          <a:noFill/>
        </p:spPr>
        <p:txBody>
          <a:bodyPr wrap="square" rtlCol="0">
            <a:spAutoFit/>
          </a:bodyPr>
          <a:lstStyle/>
          <a:p>
            <a:pPr>
              <a:lnSpc>
                <a:spcPct val="100000"/>
              </a:lnSpc>
            </a:pPr>
            <a:r>
              <a:rPr lang="en-MY" sz="1600"/>
              <a:t>To identify the accuracy based on the selected features.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278130" y="224790"/>
            <a:ext cx="7250430" cy="460375"/>
          </a:xfrm>
          <a:prstGeom prst="rect">
            <a:avLst/>
          </a:prstGeom>
          <a:noFill/>
        </p:spPr>
        <p:txBody>
          <a:bodyPr wrap="square">
            <a:spAutoFit/>
          </a:bodyPr>
          <a:lstStyle/>
          <a:p>
            <a:pPr fontAlgn="ctr"/>
            <a:r>
              <a:rPr lang="en-MY" altLang="en-US" sz="2400" b="0" i="0" dirty="0">
                <a:solidFill>
                  <a:schemeClr val="accent2">
                    <a:lumMod val="50000"/>
                  </a:schemeClr>
                </a:solidFill>
                <a:latin typeface="+mj-lt"/>
                <a:ea typeface="Gilroy" panose="00000400000000000000" charset="0"/>
              </a:rPr>
              <a:t>BEST FIRST SEARCH </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MY" altLang="zh-CN"/>
          </a:p>
        </p:txBody>
      </p:sp>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sp>
        <p:nvSpPr>
          <p:cNvPr id="25" name="Text Box 24"/>
          <p:cNvSpPr txBox="1"/>
          <p:nvPr/>
        </p:nvSpPr>
        <p:spPr>
          <a:xfrm>
            <a:off x="269875" y="1237615"/>
            <a:ext cx="11503660" cy="4246245"/>
          </a:xfrm>
          <a:prstGeom prst="rect">
            <a:avLst/>
          </a:prstGeom>
          <a:noFill/>
        </p:spPr>
        <p:txBody>
          <a:bodyPr wrap="square" rtlCol="0">
            <a:spAutoFit/>
          </a:bodyPr>
          <a:lstStyle/>
          <a:p>
            <a:pPr indent="0">
              <a:lnSpc>
                <a:spcPct val="100000"/>
              </a:lnSpc>
              <a:buFont typeface="Arial" panose="020B0604020202020204" pitchFamily="34" charset="0"/>
              <a:buNone/>
            </a:pPr>
            <a:r>
              <a:rPr lang="en-MY" b="1" dirty="0"/>
              <a:t>Forward Search (Best First Forward):</a:t>
            </a:r>
          </a:p>
          <a:p>
            <a:pPr indent="0">
              <a:lnSpc>
                <a:spcPct val="100000"/>
              </a:lnSpc>
              <a:buFont typeface="Arial" panose="020B0604020202020204" pitchFamily="34" charset="0"/>
              <a:buNone/>
            </a:pPr>
            <a:endParaRPr lang="en-MY" b="1" dirty="0"/>
          </a:p>
          <a:p>
            <a:pPr indent="0">
              <a:lnSpc>
                <a:spcPct val="100000"/>
              </a:lnSpc>
              <a:buFont typeface="Arial" panose="020B0604020202020204" pitchFamily="34" charset="0"/>
              <a:buNone/>
            </a:pPr>
            <a:r>
              <a:rPr lang="en-MY" b="1" dirty="0"/>
              <a:t>This search starts with an empty set of attributes and adds one attribute at a time, selecting the attribute that improves the performance the most until no improvement is found. This is greedy in the sense that it makes the best choice at each step based on the current state.</a:t>
            </a:r>
          </a:p>
          <a:p>
            <a:pPr indent="0">
              <a:lnSpc>
                <a:spcPct val="100000"/>
              </a:lnSpc>
              <a:buFont typeface="Arial" panose="020B0604020202020204" pitchFamily="34" charset="0"/>
              <a:buNone/>
            </a:pPr>
            <a:endParaRPr lang="en-MY" b="1" dirty="0"/>
          </a:p>
          <a:p>
            <a:pPr indent="0">
              <a:lnSpc>
                <a:spcPct val="100000"/>
              </a:lnSpc>
              <a:buFont typeface="Arial" panose="020B0604020202020204" pitchFamily="34" charset="0"/>
              <a:buNone/>
            </a:pPr>
            <a:r>
              <a:rPr lang="en-MY" b="1" dirty="0"/>
              <a:t>Backward Search (Best First Backward):</a:t>
            </a:r>
          </a:p>
          <a:p>
            <a:pPr indent="0">
              <a:lnSpc>
                <a:spcPct val="100000"/>
              </a:lnSpc>
              <a:buFont typeface="Arial" panose="020B0604020202020204" pitchFamily="34" charset="0"/>
              <a:buNone/>
            </a:pPr>
            <a:endParaRPr lang="en-MY" b="1" dirty="0"/>
          </a:p>
          <a:p>
            <a:pPr indent="0">
              <a:lnSpc>
                <a:spcPct val="100000"/>
              </a:lnSpc>
              <a:buFont typeface="Arial" panose="020B0604020202020204" pitchFamily="34" charset="0"/>
              <a:buNone/>
            </a:pPr>
            <a:r>
              <a:rPr lang="en-MY" b="1" dirty="0"/>
              <a:t>This starts with all attributes and removes them one by one. It removes the least useful attributes in each iteration, aiming to find a smaller subset that still performs well.</a:t>
            </a:r>
          </a:p>
          <a:p>
            <a:pPr indent="0">
              <a:lnSpc>
                <a:spcPct val="100000"/>
              </a:lnSpc>
              <a:buFont typeface="Arial" panose="020B0604020202020204" pitchFamily="34" charset="0"/>
              <a:buNone/>
            </a:pPr>
            <a:endParaRPr lang="en-MY" b="1" dirty="0"/>
          </a:p>
          <a:p>
            <a:pPr indent="0">
              <a:lnSpc>
                <a:spcPct val="100000"/>
              </a:lnSpc>
              <a:buFont typeface="Arial" panose="020B0604020202020204" pitchFamily="34" charset="0"/>
              <a:buNone/>
            </a:pPr>
            <a:r>
              <a:rPr lang="en-MY" b="1" dirty="0"/>
              <a:t>Bidirectional Search:</a:t>
            </a:r>
          </a:p>
          <a:p>
            <a:pPr indent="0">
              <a:lnSpc>
                <a:spcPct val="100000"/>
              </a:lnSpc>
              <a:buFont typeface="Arial" panose="020B0604020202020204" pitchFamily="34" charset="0"/>
              <a:buNone/>
            </a:pPr>
            <a:endParaRPr lang="en-MY" b="1" dirty="0"/>
          </a:p>
          <a:p>
            <a:pPr indent="0">
              <a:lnSpc>
                <a:spcPct val="100000"/>
              </a:lnSpc>
              <a:buFont typeface="Arial" panose="020B0604020202020204" pitchFamily="34" charset="0"/>
              <a:buNone/>
            </a:pPr>
            <a:r>
              <a:rPr lang="en-MY" b="1" dirty="0"/>
              <a:t>This search combines forward and backward search. It starts in both directions simultaneously and converges towards an optimal subset of features.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40005" y="0"/>
            <a:ext cx="7250430" cy="1168400"/>
          </a:xfrm>
          <a:prstGeom prst="rect">
            <a:avLst/>
          </a:prstGeom>
          <a:noFill/>
        </p:spPr>
        <p:txBody>
          <a:bodyPr wrap="square">
            <a:spAutoFit/>
          </a:bodyPr>
          <a:lstStyle/>
          <a:p>
            <a:pPr fontAlgn="ctr"/>
            <a:r>
              <a:rPr lang="en-MY" altLang="en-US" b="0" i="0" dirty="0">
                <a:solidFill>
                  <a:srgbClr val="5A78ED"/>
                </a:solidFill>
                <a:latin typeface="+mj-lt"/>
                <a:ea typeface="Gilroy" panose="00000400000000000000" charset="0"/>
              </a:rPr>
              <a:t>BEST FIRST SEARCH</a:t>
            </a:r>
          </a:p>
          <a:p>
            <a:pPr fontAlgn="ctr"/>
            <a:r>
              <a:rPr lang="en-MY" altLang="en-US" sz="2400" b="0" i="0" dirty="0">
                <a:solidFill>
                  <a:schemeClr val="accent2">
                    <a:lumMod val="50000"/>
                  </a:schemeClr>
                </a:solidFill>
                <a:latin typeface="+mj-lt"/>
                <a:ea typeface="Gilroy" panose="00000400000000000000" charset="0"/>
              </a:rPr>
              <a:t>FEATURE SELECTION</a:t>
            </a:r>
          </a:p>
          <a:p>
            <a:pPr fontAlgn="ctr"/>
            <a:r>
              <a:rPr lang="en-MY" altLang="en-US" sz="1400" dirty="0">
                <a:solidFill>
                  <a:schemeClr val="accent2">
                    <a:lumMod val="50000"/>
                  </a:schemeClr>
                </a:solidFill>
                <a:latin typeface="+mj-lt"/>
                <a:ea typeface="Gilroy" panose="00000400000000000000" charset="0"/>
                <a:sym typeface="+mn-ea"/>
              </a:rPr>
              <a:t>credit-g.arff</a:t>
            </a:r>
            <a:endParaRPr lang="en-MY" altLang="en-US" sz="1400" b="0" i="0" dirty="0">
              <a:solidFill>
                <a:schemeClr val="accent2">
                  <a:lumMod val="50000"/>
                </a:schemeClr>
              </a:solidFill>
              <a:latin typeface="+mj-lt"/>
              <a:ea typeface="Gilroy" panose="00000400000000000000" charset="0"/>
            </a:endParaRPr>
          </a:p>
          <a:p>
            <a:pPr fontAlgn="ctr"/>
            <a:endParaRPr lang="en-MY" altLang="en-US" sz="1400" b="0" i="0" dirty="0">
              <a:solidFill>
                <a:schemeClr val="accent2">
                  <a:lumMod val="50000"/>
                </a:schemeClr>
              </a:solidFill>
              <a:latin typeface="+mj-lt"/>
              <a:ea typeface="Gilroy" panose="00000400000000000000" charset="0"/>
            </a:endParaRPr>
          </a:p>
        </p:txBody>
      </p:sp>
      <p:pic>
        <p:nvPicPr>
          <p:cNvPr id="9" name="Picture 8"/>
          <p:cNvPicPr/>
          <p:nvPr/>
        </p:nvPicPr>
        <p:blipFill>
          <a:blip r:embed="rId4"/>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graphicFrame>
        <p:nvGraphicFramePr>
          <p:cNvPr id="5" name="Table 4"/>
          <p:cNvGraphicFramePr/>
          <p:nvPr>
            <p:custDataLst>
              <p:tags r:id="rId1"/>
            </p:custDataLst>
            <p:extLst>
              <p:ext uri="{D42A27DB-BD31-4B8C-83A1-F6EECF244321}">
                <p14:modId xmlns:p14="http://schemas.microsoft.com/office/powerpoint/2010/main" val="85233155"/>
              </p:ext>
            </p:extLst>
          </p:nvPr>
        </p:nvGraphicFramePr>
        <p:xfrm>
          <a:off x="152400" y="986790"/>
          <a:ext cx="10541000" cy="1614805"/>
        </p:xfrm>
        <a:graphic>
          <a:graphicData uri="http://schemas.openxmlformats.org/drawingml/2006/table">
            <a:tbl>
              <a:tblPr firstRow="1" bandRow="1">
                <a:tableStyleId>{5C22544A-7EE6-4342-B048-85BDC9FD1C3A}</a:tableStyleId>
              </a:tblPr>
              <a:tblGrid>
                <a:gridCol w="2635250">
                  <a:extLst>
                    <a:ext uri="{9D8B030D-6E8A-4147-A177-3AD203B41FA5}">
                      <a16:colId xmlns:a16="http://schemas.microsoft.com/office/drawing/2014/main" val="20000"/>
                    </a:ext>
                  </a:extLst>
                </a:gridCol>
                <a:gridCol w="3103880">
                  <a:extLst>
                    <a:ext uri="{9D8B030D-6E8A-4147-A177-3AD203B41FA5}">
                      <a16:colId xmlns:a16="http://schemas.microsoft.com/office/drawing/2014/main" val="20001"/>
                    </a:ext>
                  </a:extLst>
                </a:gridCol>
                <a:gridCol w="2803525">
                  <a:extLst>
                    <a:ext uri="{9D8B030D-6E8A-4147-A177-3AD203B41FA5}">
                      <a16:colId xmlns:a16="http://schemas.microsoft.com/office/drawing/2014/main" val="20002"/>
                    </a:ext>
                  </a:extLst>
                </a:gridCol>
                <a:gridCol w="1998345">
                  <a:extLst>
                    <a:ext uri="{9D8B030D-6E8A-4147-A177-3AD203B41FA5}">
                      <a16:colId xmlns:a16="http://schemas.microsoft.com/office/drawing/2014/main" val="20003"/>
                    </a:ext>
                  </a:extLst>
                </a:gridCol>
              </a:tblGrid>
              <a:tr h="431800">
                <a:tc>
                  <a:txBody>
                    <a:bodyPr/>
                    <a:lstStyle/>
                    <a:p>
                      <a:pPr algn="ctr">
                        <a:buNone/>
                      </a:pPr>
                      <a:r>
                        <a:rPr lang="en-MY" altLang="en-US"/>
                        <a:t>Best First Search</a:t>
                      </a:r>
                    </a:p>
                  </a:txBody>
                  <a:tcPr/>
                </a:tc>
                <a:tc>
                  <a:txBody>
                    <a:bodyPr/>
                    <a:lstStyle/>
                    <a:p>
                      <a:pPr algn="ctr">
                        <a:buNone/>
                      </a:pPr>
                      <a:r>
                        <a:rPr lang="en-MY" altLang="en-US"/>
                        <a:t>Total no. of features</a:t>
                      </a:r>
                    </a:p>
                  </a:txBody>
                  <a:tcPr/>
                </a:tc>
                <a:tc>
                  <a:txBody>
                    <a:bodyPr/>
                    <a:lstStyle/>
                    <a:p>
                      <a:pPr algn="ctr">
                        <a:buNone/>
                      </a:pPr>
                      <a:r>
                        <a:rPr lang="en-MY" altLang="en-US"/>
                        <a:t>Selected features</a:t>
                      </a:r>
                    </a:p>
                  </a:txBody>
                  <a:tcPr/>
                </a:tc>
                <a:tc>
                  <a:txBody>
                    <a:bodyPr/>
                    <a:lstStyle/>
                    <a:p>
                      <a:pPr algn="ctr">
                        <a:buNone/>
                      </a:pPr>
                      <a:r>
                        <a:rPr lang="en-MY" altLang="en-US"/>
                        <a:t>TP Rate (NB)</a:t>
                      </a:r>
                    </a:p>
                  </a:txBody>
                  <a:tcPr/>
                </a:tc>
                <a:extLst>
                  <a:ext uri="{0D108BD9-81ED-4DB2-BD59-A6C34878D82A}">
                    <a16:rowId xmlns:a16="http://schemas.microsoft.com/office/drawing/2014/main" val="10000"/>
                  </a:ext>
                </a:extLst>
              </a:tr>
              <a:tr h="434340">
                <a:tc>
                  <a:txBody>
                    <a:bodyPr/>
                    <a:lstStyle/>
                    <a:p>
                      <a:pPr>
                        <a:buNone/>
                      </a:pPr>
                      <a:r>
                        <a:rPr lang="en-MY" altLang="en-US"/>
                        <a:t>Forward</a:t>
                      </a:r>
                    </a:p>
                  </a:txBody>
                  <a:tcPr/>
                </a:tc>
                <a:tc>
                  <a:txBody>
                    <a:bodyPr/>
                    <a:lstStyle/>
                    <a:p>
                      <a:pPr algn="ctr">
                        <a:buNone/>
                      </a:pPr>
                      <a:r>
                        <a:rPr lang="en-MY" altLang="en-US"/>
                        <a:t>21</a:t>
                      </a:r>
                    </a:p>
                  </a:txBody>
                  <a:tcPr/>
                </a:tc>
                <a:tc>
                  <a:txBody>
                    <a:bodyPr/>
                    <a:lstStyle/>
                    <a:p>
                      <a:pPr algn="ctr">
                        <a:buNone/>
                      </a:pPr>
                      <a:r>
                        <a:rPr lang="en-US" altLang="zh-CN" b="1" dirty="0"/>
                        <a:t>Parameter tuning</a:t>
                      </a:r>
                      <a:endParaRPr lang="en-MY" altLang="en-US" b="1" dirty="0"/>
                    </a:p>
                  </a:txBody>
                  <a:tcPr/>
                </a:tc>
                <a:tc>
                  <a:txBody>
                    <a:bodyPr/>
                    <a:lstStyle/>
                    <a:p>
                      <a:pPr>
                        <a:buNone/>
                      </a:pPr>
                      <a:endParaRPr lang="en-US"/>
                    </a:p>
                  </a:txBody>
                  <a:tcPr/>
                </a:tc>
                <a:extLst>
                  <a:ext uri="{0D108BD9-81ED-4DB2-BD59-A6C34878D82A}">
                    <a16:rowId xmlns:a16="http://schemas.microsoft.com/office/drawing/2014/main" val="10001"/>
                  </a:ext>
                </a:extLst>
              </a:tr>
              <a:tr h="374650">
                <a:tc>
                  <a:txBody>
                    <a:bodyPr/>
                    <a:lstStyle/>
                    <a:p>
                      <a:pPr>
                        <a:buNone/>
                      </a:pPr>
                      <a:r>
                        <a:rPr lang="en-MY" altLang="en-US"/>
                        <a:t>Backward</a:t>
                      </a:r>
                    </a:p>
                  </a:txBody>
                  <a:tcPr/>
                </a:tc>
                <a:tc>
                  <a:txBody>
                    <a:bodyPr/>
                    <a:lstStyle/>
                    <a:p>
                      <a:pPr algn="ctr">
                        <a:buNone/>
                      </a:pPr>
                      <a:r>
                        <a:rPr lang="en-MY" altLang="en-US"/>
                        <a:t>21</a:t>
                      </a:r>
                    </a:p>
                  </a:txBody>
                  <a:tcPr/>
                </a:tc>
                <a:tc>
                  <a:txBody>
                    <a:bodyPr/>
                    <a:lstStyle/>
                    <a:p>
                      <a:pPr>
                        <a:buNone/>
                      </a:pPr>
                      <a:r>
                        <a:rPr lang="en-US" dirty="0"/>
                        <a:t>First select , then classify</a:t>
                      </a:r>
                    </a:p>
                  </a:txBody>
                  <a:tcPr/>
                </a:tc>
                <a:tc>
                  <a:txBody>
                    <a:bodyPr/>
                    <a:lstStyle/>
                    <a:p>
                      <a:pPr>
                        <a:buNone/>
                      </a:pPr>
                      <a:endParaRPr lang="en-US"/>
                    </a:p>
                  </a:txBody>
                  <a:tcPr/>
                </a:tc>
                <a:extLst>
                  <a:ext uri="{0D108BD9-81ED-4DB2-BD59-A6C34878D82A}">
                    <a16:rowId xmlns:a16="http://schemas.microsoft.com/office/drawing/2014/main" val="10002"/>
                  </a:ext>
                </a:extLst>
              </a:tr>
              <a:tr h="374015">
                <a:tc>
                  <a:txBody>
                    <a:bodyPr/>
                    <a:lstStyle/>
                    <a:p>
                      <a:pPr>
                        <a:buNone/>
                      </a:pPr>
                      <a:r>
                        <a:rPr lang="en-MY" altLang="en-US"/>
                        <a:t>Bi-directional</a:t>
                      </a:r>
                    </a:p>
                  </a:txBody>
                  <a:tcPr/>
                </a:tc>
                <a:tc>
                  <a:txBody>
                    <a:bodyPr/>
                    <a:lstStyle/>
                    <a:p>
                      <a:pPr algn="ctr">
                        <a:buNone/>
                      </a:pPr>
                      <a:r>
                        <a:rPr lang="en-MY" altLang="en-US"/>
                        <a:t>21</a:t>
                      </a:r>
                    </a:p>
                  </a:txBody>
                  <a:tcPr/>
                </a:tc>
                <a:tc>
                  <a:txBody>
                    <a:bodyPr/>
                    <a:lstStyle/>
                    <a:p>
                      <a:pPr>
                        <a:buNone/>
                      </a:pPr>
                      <a:endParaRPr lang="en-US"/>
                    </a:p>
                  </a:txBody>
                  <a:tcPr/>
                </a:tc>
                <a:tc>
                  <a:txBody>
                    <a:bodyPr/>
                    <a:lstStyle/>
                    <a:p>
                      <a:pPr>
                        <a:buNone/>
                      </a:pPr>
                      <a:endParaRPr lang="en-US" dirty="0"/>
                    </a:p>
                  </a:txBody>
                  <a:tcPr/>
                </a:tc>
                <a:extLst>
                  <a:ext uri="{0D108BD9-81ED-4DB2-BD59-A6C34878D82A}">
                    <a16:rowId xmlns:a16="http://schemas.microsoft.com/office/drawing/2014/main" val="10003"/>
                  </a:ext>
                </a:extLst>
              </a:tr>
            </a:tbl>
          </a:graphicData>
        </a:graphic>
      </p:graphicFrame>
      <p:sp>
        <p:nvSpPr>
          <p:cNvPr id="10" name="Text Box 9"/>
          <p:cNvSpPr txBox="1"/>
          <p:nvPr/>
        </p:nvSpPr>
        <p:spPr>
          <a:xfrm>
            <a:off x="103505" y="2612278"/>
            <a:ext cx="6096000" cy="306705"/>
          </a:xfrm>
          <a:prstGeom prst="rect">
            <a:avLst/>
          </a:prstGeom>
          <a:noFill/>
        </p:spPr>
        <p:txBody>
          <a:bodyPr wrap="square" rtlCol="0" anchor="t">
            <a:spAutoFit/>
          </a:bodyPr>
          <a:lstStyle/>
          <a:p>
            <a:pPr fontAlgn="ctr"/>
            <a:r>
              <a:rPr lang="en-MY" altLang="en-US" sz="1400" dirty="0">
                <a:solidFill>
                  <a:schemeClr val="accent2">
                    <a:lumMod val="50000"/>
                  </a:schemeClr>
                </a:solidFill>
                <a:latin typeface="+mj-lt"/>
                <a:ea typeface="Gilroy" panose="00000400000000000000" charset="0"/>
                <a:sym typeface="+mn-ea"/>
              </a:rPr>
              <a:t>labor.arff</a:t>
            </a:r>
          </a:p>
        </p:txBody>
      </p:sp>
      <p:graphicFrame>
        <p:nvGraphicFramePr>
          <p:cNvPr id="19" name="Content Placeholder 18"/>
          <p:cNvGraphicFramePr>
            <a:graphicFrameLocks noGrp="1"/>
          </p:cNvGraphicFramePr>
          <p:nvPr>
            <p:ph idx="1"/>
            <p:custDataLst>
              <p:tags r:id="rId2"/>
            </p:custDataLst>
            <p:extLst>
              <p:ext uri="{D42A27DB-BD31-4B8C-83A1-F6EECF244321}">
                <p14:modId xmlns:p14="http://schemas.microsoft.com/office/powerpoint/2010/main" val="4076402758"/>
              </p:ext>
            </p:extLst>
          </p:nvPr>
        </p:nvGraphicFramePr>
        <p:xfrm>
          <a:off x="180975" y="2953456"/>
          <a:ext cx="10441565" cy="2014417"/>
        </p:xfrm>
        <a:graphic>
          <a:graphicData uri="http://schemas.openxmlformats.org/drawingml/2006/table">
            <a:tbl>
              <a:tblPr firstRow="1" bandRow="1">
                <a:tableStyleId>{5C22544A-7EE6-4342-B048-85BDC9FD1C3A}</a:tableStyleId>
              </a:tblPr>
              <a:tblGrid>
                <a:gridCol w="2610391">
                  <a:extLst>
                    <a:ext uri="{9D8B030D-6E8A-4147-A177-3AD203B41FA5}">
                      <a16:colId xmlns:a16="http://schemas.microsoft.com/office/drawing/2014/main" val="20000"/>
                    </a:ext>
                  </a:extLst>
                </a:gridCol>
                <a:gridCol w="3074461">
                  <a:extLst>
                    <a:ext uri="{9D8B030D-6E8A-4147-A177-3AD203B41FA5}">
                      <a16:colId xmlns:a16="http://schemas.microsoft.com/office/drawing/2014/main" val="20001"/>
                    </a:ext>
                  </a:extLst>
                </a:gridCol>
                <a:gridCol w="2776851">
                  <a:extLst>
                    <a:ext uri="{9D8B030D-6E8A-4147-A177-3AD203B41FA5}">
                      <a16:colId xmlns:a16="http://schemas.microsoft.com/office/drawing/2014/main" val="20002"/>
                    </a:ext>
                  </a:extLst>
                </a:gridCol>
                <a:gridCol w="1979862">
                  <a:extLst>
                    <a:ext uri="{9D8B030D-6E8A-4147-A177-3AD203B41FA5}">
                      <a16:colId xmlns:a16="http://schemas.microsoft.com/office/drawing/2014/main" val="20003"/>
                    </a:ext>
                  </a:extLst>
                </a:gridCol>
              </a:tblGrid>
              <a:tr h="368497">
                <a:tc>
                  <a:txBody>
                    <a:bodyPr/>
                    <a:lstStyle/>
                    <a:p>
                      <a:pPr algn="ctr">
                        <a:buNone/>
                      </a:pPr>
                      <a:r>
                        <a:rPr lang="en-MY" altLang="en-US" dirty="0"/>
                        <a:t>Best First Search</a:t>
                      </a:r>
                    </a:p>
                  </a:txBody>
                  <a:tcPr/>
                </a:tc>
                <a:tc>
                  <a:txBody>
                    <a:bodyPr/>
                    <a:lstStyle/>
                    <a:p>
                      <a:pPr algn="ctr">
                        <a:buNone/>
                      </a:pPr>
                      <a:r>
                        <a:rPr lang="en-MY" altLang="en-US"/>
                        <a:t>Total no. of features</a:t>
                      </a:r>
                    </a:p>
                  </a:txBody>
                  <a:tcPr/>
                </a:tc>
                <a:tc>
                  <a:txBody>
                    <a:bodyPr/>
                    <a:lstStyle/>
                    <a:p>
                      <a:pPr algn="ctr">
                        <a:buNone/>
                      </a:pPr>
                      <a:r>
                        <a:rPr lang="en-MY" altLang="en-US"/>
                        <a:t>Selected features</a:t>
                      </a:r>
                    </a:p>
                  </a:txBody>
                  <a:tcPr/>
                </a:tc>
                <a:tc>
                  <a:txBody>
                    <a:bodyPr/>
                    <a:lstStyle/>
                    <a:p>
                      <a:pPr algn="ctr">
                        <a:buNone/>
                      </a:pPr>
                      <a:r>
                        <a:rPr lang="en-MY" altLang="en-US"/>
                        <a:t>TP Rate (NB)</a:t>
                      </a:r>
                    </a:p>
                  </a:txBody>
                  <a:tcPr/>
                </a:tc>
                <a:extLst>
                  <a:ext uri="{0D108BD9-81ED-4DB2-BD59-A6C34878D82A}">
                    <a16:rowId xmlns:a16="http://schemas.microsoft.com/office/drawing/2014/main" val="10000"/>
                  </a:ext>
                </a:extLst>
              </a:tr>
              <a:tr h="808896">
                <a:tc>
                  <a:txBody>
                    <a:bodyPr/>
                    <a:lstStyle/>
                    <a:p>
                      <a:pPr>
                        <a:buNone/>
                      </a:pPr>
                      <a:r>
                        <a:rPr lang="en-MY" altLang="en-US"/>
                        <a:t>Forward</a:t>
                      </a:r>
                    </a:p>
                  </a:txBody>
                  <a:tcPr/>
                </a:tc>
                <a:tc>
                  <a:txBody>
                    <a:bodyPr/>
                    <a:lstStyle/>
                    <a:p>
                      <a:pPr algn="ctr">
                        <a:buNone/>
                      </a:pPr>
                      <a:r>
                        <a:rPr lang="en-MY" altLang="en-US" dirty="0"/>
                        <a:t>16</a:t>
                      </a:r>
                    </a:p>
                  </a:txBody>
                  <a:tcPr/>
                </a:tc>
                <a:tc>
                  <a:txBody>
                    <a:bodyPr/>
                    <a:lstStyle/>
                    <a:p>
                      <a:pPr>
                        <a:buNone/>
                      </a:pPr>
                      <a:r>
                        <a:rPr lang="en-US" dirty="0"/>
                        <a:t>1,2,3,11(duration, wage increase first, second year, statutory holidays)</a:t>
                      </a:r>
                    </a:p>
                  </a:txBody>
                  <a:tcPr/>
                </a:tc>
                <a:tc>
                  <a:txBody>
                    <a:bodyPr/>
                    <a:lstStyle/>
                    <a:p>
                      <a:pPr>
                        <a:buNone/>
                      </a:pPr>
                      <a:r>
                        <a:rPr lang="en-US" dirty="0"/>
                        <a:t>84.2</a:t>
                      </a:r>
                    </a:p>
                  </a:txBody>
                  <a:tcPr/>
                </a:tc>
                <a:extLst>
                  <a:ext uri="{0D108BD9-81ED-4DB2-BD59-A6C34878D82A}">
                    <a16:rowId xmlns:a16="http://schemas.microsoft.com/office/drawing/2014/main" val="10001"/>
                  </a:ext>
                </a:extLst>
              </a:tr>
              <a:tr h="323558">
                <a:tc>
                  <a:txBody>
                    <a:bodyPr/>
                    <a:lstStyle/>
                    <a:p>
                      <a:pPr>
                        <a:buNone/>
                      </a:pPr>
                      <a:r>
                        <a:rPr lang="en-MY" altLang="en-US"/>
                        <a:t>Backward</a:t>
                      </a:r>
                    </a:p>
                  </a:txBody>
                  <a:tcPr/>
                </a:tc>
                <a:tc>
                  <a:txBody>
                    <a:bodyPr/>
                    <a:lstStyle/>
                    <a:p>
                      <a:pPr algn="ctr">
                        <a:buNone/>
                      </a:pPr>
                      <a:r>
                        <a:rPr lang="en-MY" altLang="en-US" dirty="0"/>
                        <a:t>16</a:t>
                      </a:r>
                    </a:p>
                  </a:txBody>
                  <a:tcPr/>
                </a:tc>
                <a:tc>
                  <a:txBody>
                    <a:bodyPr/>
                    <a:lstStyle/>
                    <a:p>
                      <a:pPr>
                        <a:buNone/>
                      </a:pPr>
                      <a:r>
                        <a:rPr lang="en-US" dirty="0"/>
                        <a:t>2,11</a:t>
                      </a:r>
                    </a:p>
                  </a:txBody>
                  <a:tcPr/>
                </a:tc>
                <a:tc>
                  <a:txBody>
                    <a:bodyPr/>
                    <a:lstStyle/>
                    <a:p>
                      <a:pPr>
                        <a:buNone/>
                      </a:pPr>
                      <a:r>
                        <a:rPr lang="en-US" dirty="0"/>
                        <a:t>82.5</a:t>
                      </a:r>
                    </a:p>
                  </a:txBody>
                  <a:tcPr/>
                </a:tc>
                <a:extLst>
                  <a:ext uri="{0D108BD9-81ED-4DB2-BD59-A6C34878D82A}">
                    <a16:rowId xmlns:a16="http://schemas.microsoft.com/office/drawing/2014/main" val="10002"/>
                  </a:ext>
                </a:extLst>
              </a:tr>
              <a:tr h="323558">
                <a:tc>
                  <a:txBody>
                    <a:bodyPr/>
                    <a:lstStyle/>
                    <a:p>
                      <a:pPr>
                        <a:buNone/>
                      </a:pPr>
                      <a:r>
                        <a:rPr lang="en-MY" altLang="en-US"/>
                        <a:t>Bi-directional</a:t>
                      </a:r>
                    </a:p>
                  </a:txBody>
                  <a:tcPr/>
                </a:tc>
                <a:tc>
                  <a:txBody>
                    <a:bodyPr/>
                    <a:lstStyle/>
                    <a:p>
                      <a:pPr algn="ctr">
                        <a:buNone/>
                      </a:pPr>
                      <a:r>
                        <a:rPr lang="en-MY" altLang="en-US" dirty="0"/>
                        <a:t>16</a:t>
                      </a:r>
                    </a:p>
                  </a:txBody>
                  <a:tcPr/>
                </a:tc>
                <a:tc>
                  <a:txBody>
                    <a:bodyPr/>
                    <a:lstStyle/>
                    <a:p>
                      <a:pPr>
                        <a:buNone/>
                      </a:pPr>
                      <a:r>
                        <a:rPr lang="en-US" dirty="0"/>
                        <a:t>2,11</a:t>
                      </a:r>
                    </a:p>
                  </a:txBody>
                  <a:tcPr/>
                </a:tc>
                <a:tc>
                  <a:txBody>
                    <a:bodyPr/>
                    <a:lstStyle/>
                    <a:p>
                      <a:pPr>
                        <a:buNone/>
                      </a:pPr>
                      <a:r>
                        <a:rPr lang="en-US" dirty="0"/>
                        <a:t>82.5</a:t>
                      </a:r>
                    </a:p>
                  </a:txBody>
                  <a:tcPr/>
                </a:tc>
                <a:extLst>
                  <a:ext uri="{0D108BD9-81ED-4DB2-BD59-A6C34878D82A}">
                    <a16:rowId xmlns:a16="http://schemas.microsoft.com/office/drawing/2014/main" val="10003"/>
                  </a:ext>
                </a:extLst>
              </a:tr>
            </a:tbl>
          </a:graphicData>
        </a:graphic>
      </p:graphicFrame>
      <p:sp>
        <p:nvSpPr>
          <p:cNvPr id="2" name="文本框 1">
            <a:extLst>
              <a:ext uri="{FF2B5EF4-FFF2-40B4-BE49-F238E27FC236}">
                <a16:creationId xmlns:a16="http://schemas.microsoft.com/office/drawing/2014/main" id="{223644D3-154A-16FD-94D1-0418E8DE7FD1}"/>
              </a:ext>
            </a:extLst>
          </p:cNvPr>
          <p:cNvSpPr txBox="1"/>
          <p:nvPr/>
        </p:nvSpPr>
        <p:spPr>
          <a:xfrm>
            <a:off x="116425" y="5057101"/>
            <a:ext cx="9270658" cy="1200329"/>
          </a:xfrm>
          <a:prstGeom prst="rect">
            <a:avLst/>
          </a:prstGeom>
          <a:noFill/>
        </p:spPr>
        <p:txBody>
          <a:bodyPr wrap="square" rtlCol="0">
            <a:spAutoFit/>
          </a:bodyPr>
          <a:lstStyle/>
          <a:p>
            <a:r>
              <a:rPr lang="en-US" altLang="zh-SG" dirty="0"/>
              <a:t>The Forward Search variant outperformed the Backward and Bi-directional variants in terms of TP Rate.</a:t>
            </a:r>
          </a:p>
          <a:p>
            <a:r>
              <a:rPr lang="en-US" altLang="zh-SG" dirty="0"/>
              <a:t>The selected features vary among the different variants, suggesting that different feature combinations might be equally effective for the task.</a:t>
            </a:r>
            <a:endParaRPr lang="zh-SG"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278130" y="224790"/>
            <a:ext cx="7250430" cy="460375"/>
          </a:xfrm>
          <a:prstGeom prst="rect">
            <a:avLst/>
          </a:prstGeom>
          <a:noFill/>
        </p:spPr>
        <p:txBody>
          <a:bodyPr wrap="square">
            <a:spAutoFit/>
          </a:bodyPr>
          <a:lstStyle/>
          <a:p>
            <a:pPr fontAlgn="ctr"/>
            <a:r>
              <a:rPr lang="en-MY" altLang="en-US" sz="2400" b="0" i="0" dirty="0">
                <a:solidFill>
                  <a:schemeClr val="accent2">
                    <a:lumMod val="50000"/>
                  </a:schemeClr>
                </a:solidFill>
                <a:latin typeface="+mj-lt"/>
                <a:ea typeface="Gilroy" panose="00000400000000000000" charset="0"/>
              </a:rPr>
              <a:t>GREEDY STEPWISE</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MY" altLang="zh-CN"/>
          </a:p>
        </p:txBody>
      </p:sp>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sp>
        <p:nvSpPr>
          <p:cNvPr id="25" name="Text Box 24"/>
          <p:cNvSpPr txBox="1"/>
          <p:nvPr/>
        </p:nvSpPr>
        <p:spPr>
          <a:xfrm>
            <a:off x="269875" y="986790"/>
            <a:ext cx="11503660" cy="5016758"/>
          </a:xfrm>
          <a:prstGeom prst="rect">
            <a:avLst/>
          </a:prstGeom>
          <a:noFill/>
        </p:spPr>
        <p:txBody>
          <a:bodyPr wrap="square" rtlCol="0">
            <a:spAutoFit/>
          </a:bodyPr>
          <a:lstStyle/>
          <a:p>
            <a:pPr indent="0" algn="just">
              <a:lnSpc>
                <a:spcPct val="100000"/>
              </a:lnSpc>
              <a:buFont typeface="Arial" panose="020B0604020202020204" pitchFamily="34" charset="0"/>
              <a:buNone/>
            </a:pPr>
            <a:r>
              <a:rPr lang="en-MY" sz="1600" dirty="0"/>
              <a:t>Greedy Stepwise search is a feature selection method in Weka that adds or removes features in a greedy, step-by-step manner, with the goal of selecting the best subset of features for a given machine learning model. This method is called </a:t>
            </a:r>
            <a:r>
              <a:rPr lang="en-MY" sz="1600" b="1" dirty="0"/>
              <a:t>greedy</a:t>
            </a:r>
            <a:r>
              <a:rPr lang="en-MY" sz="1600" dirty="0"/>
              <a:t> because it always chooses the </a:t>
            </a:r>
            <a:r>
              <a:rPr lang="en-MY" sz="1600" b="1" dirty="0"/>
              <a:t>locally optimal choice at each step,</a:t>
            </a:r>
            <a:r>
              <a:rPr lang="en-MY" sz="1600" dirty="0"/>
              <a:t> aiming to maximize performance metrics (such as classification accuracy) after each addition or removal of a feature.</a:t>
            </a:r>
          </a:p>
          <a:p>
            <a:pPr indent="0" algn="just">
              <a:lnSpc>
                <a:spcPct val="100000"/>
              </a:lnSpc>
              <a:buFont typeface="Arial" panose="020B0604020202020204" pitchFamily="34" charset="0"/>
              <a:buNone/>
            </a:pPr>
            <a:r>
              <a:rPr lang="en-US" altLang="zh-SG" sz="1600" b="1" dirty="0"/>
              <a:t>	Classification Accuracy= Number of Correct Predictions / Total Number of Predictions​×100%</a:t>
            </a:r>
            <a:endParaRPr lang="en-MY" sz="1600" b="1" dirty="0"/>
          </a:p>
          <a:p>
            <a:pPr indent="0" algn="just">
              <a:lnSpc>
                <a:spcPct val="100000"/>
              </a:lnSpc>
              <a:buFont typeface="Arial" panose="020B0604020202020204" pitchFamily="34" charset="0"/>
              <a:buNone/>
            </a:pPr>
            <a:endParaRPr lang="en-MY" sz="1600" dirty="0"/>
          </a:p>
          <a:p>
            <a:pPr indent="0" algn="just">
              <a:lnSpc>
                <a:spcPct val="100000"/>
              </a:lnSpc>
              <a:buFont typeface="Arial" panose="020B0604020202020204" pitchFamily="34" charset="0"/>
              <a:buNone/>
            </a:pPr>
            <a:r>
              <a:rPr lang="en-MY" sz="1600" dirty="0"/>
              <a:t>From WEKA</a:t>
            </a:r>
          </a:p>
          <a:p>
            <a:pPr indent="0" algn="just">
              <a:lnSpc>
                <a:spcPct val="100000"/>
              </a:lnSpc>
              <a:buFont typeface="Arial" panose="020B0604020202020204" pitchFamily="34" charset="0"/>
              <a:buNone/>
            </a:pPr>
            <a:r>
              <a:rPr lang="en-MY" sz="1600" dirty="0" err="1"/>
              <a:t>conservativeForwardSelection</a:t>
            </a:r>
            <a:r>
              <a:rPr lang="en-MY" sz="1600" dirty="0"/>
              <a:t>:</a:t>
            </a:r>
          </a:p>
          <a:p>
            <a:pPr indent="0" algn="just">
              <a:lnSpc>
                <a:spcPct val="100000"/>
              </a:lnSpc>
              <a:buFont typeface="Arial" panose="020B0604020202020204" pitchFamily="34" charset="0"/>
              <a:buNone/>
            </a:pPr>
            <a:r>
              <a:rPr lang="en-MY" sz="1600" dirty="0"/>
              <a:t>When set to </a:t>
            </a:r>
            <a:r>
              <a:rPr lang="en-MY" sz="1600" b="1" dirty="0"/>
              <a:t>True</a:t>
            </a:r>
            <a:r>
              <a:rPr lang="en-MY" sz="1600" dirty="0"/>
              <a:t>, this option ensures that a feature is added only if it improves the performance </a:t>
            </a:r>
            <a:r>
              <a:rPr lang="en-MY" sz="1600" b="1" dirty="0"/>
              <a:t>over the entire search</a:t>
            </a:r>
            <a:r>
              <a:rPr lang="en-MY" sz="1600" dirty="0"/>
              <a:t>, not just the current step. This leads to a more </a:t>
            </a:r>
            <a:r>
              <a:rPr lang="en-MY" sz="1600" b="1" dirty="0"/>
              <a:t>cautious</a:t>
            </a:r>
            <a:r>
              <a:rPr lang="en-MY" sz="1600" dirty="0"/>
              <a:t> feature selection process. When </a:t>
            </a:r>
            <a:r>
              <a:rPr lang="en-MY" sz="1600" b="1" dirty="0"/>
              <a:t>False</a:t>
            </a:r>
            <a:r>
              <a:rPr lang="en-MY" sz="1600" dirty="0"/>
              <a:t>, it adds a feature even if it improves performance </a:t>
            </a:r>
            <a:r>
              <a:rPr lang="en-MY" sz="1600" b="1" dirty="0"/>
              <a:t>temporarily</a:t>
            </a:r>
            <a:r>
              <a:rPr lang="en-MY" sz="1600" dirty="0"/>
              <a:t>, behaving in a </a:t>
            </a:r>
            <a:r>
              <a:rPr lang="en-MY" sz="1600" b="1" dirty="0"/>
              <a:t>purely greedy manner</a:t>
            </a:r>
            <a:r>
              <a:rPr lang="en-MY" sz="1600" dirty="0"/>
              <a:t>.</a:t>
            </a:r>
          </a:p>
          <a:p>
            <a:pPr indent="0" algn="just">
              <a:lnSpc>
                <a:spcPct val="100000"/>
              </a:lnSpc>
              <a:buFont typeface="Arial" panose="020B0604020202020204" pitchFamily="34" charset="0"/>
              <a:buNone/>
            </a:pPr>
            <a:endParaRPr lang="en-MY" sz="1600" dirty="0"/>
          </a:p>
          <a:p>
            <a:pPr indent="0" algn="just">
              <a:lnSpc>
                <a:spcPct val="100000"/>
              </a:lnSpc>
              <a:buFont typeface="Arial" panose="020B0604020202020204" pitchFamily="34" charset="0"/>
              <a:buNone/>
            </a:pPr>
            <a:r>
              <a:rPr lang="en-MY" sz="1600" dirty="0" err="1"/>
              <a:t>debuggingOutput</a:t>
            </a:r>
            <a:r>
              <a:rPr lang="en-MY" sz="1600" dirty="0"/>
              <a:t>:</a:t>
            </a:r>
          </a:p>
          <a:p>
            <a:pPr indent="0" algn="just">
              <a:lnSpc>
                <a:spcPct val="100000"/>
              </a:lnSpc>
              <a:buFont typeface="Arial" panose="020B0604020202020204" pitchFamily="34" charset="0"/>
              <a:buNone/>
            </a:pPr>
            <a:r>
              <a:rPr lang="en-MY" sz="1600" dirty="0"/>
              <a:t>When set to True, this enables debug output to help track the process of feature selection. It is mainly for developers or users who need to see detailed logs of what happens during the selection process. Normally set to False for regular use.</a:t>
            </a:r>
          </a:p>
          <a:p>
            <a:pPr indent="0" algn="just">
              <a:lnSpc>
                <a:spcPct val="100000"/>
              </a:lnSpc>
              <a:buFont typeface="Arial" panose="020B0604020202020204" pitchFamily="34" charset="0"/>
              <a:buNone/>
            </a:pPr>
            <a:endParaRPr lang="en-MY" sz="1600" dirty="0"/>
          </a:p>
          <a:p>
            <a:pPr indent="0" algn="just">
              <a:lnSpc>
                <a:spcPct val="100000"/>
              </a:lnSpc>
              <a:buFont typeface="Arial" panose="020B0604020202020204" pitchFamily="34" charset="0"/>
              <a:buNone/>
            </a:pPr>
            <a:r>
              <a:rPr lang="en-MY" sz="1600" dirty="0" err="1"/>
              <a:t>generateRanking</a:t>
            </a:r>
            <a:r>
              <a:rPr lang="en-MY" sz="1600" dirty="0"/>
              <a:t>:</a:t>
            </a:r>
          </a:p>
          <a:p>
            <a:pPr indent="0" algn="just">
              <a:lnSpc>
                <a:spcPct val="100000"/>
              </a:lnSpc>
              <a:buFont typeface="Arial" panose="020B0604020202020204" pitchFamily="34" charset="0"/>
              <a:buNone/>
            </a:pPr>
            <a:r>
              <a:rPr lang="en-MY" sz="1600" dirty="0"/>
              <a:t>When set to True, Weka will </a:t>
            </a:r>
            <a:r>
              <a:rPr lang="en-MY" sz="1600" b="1" dirty="0"/>
              <a:t>generate a ranking of attributes</a:t>
            </a:r>
            <a:r>
              <a:rPr lang="en-MY" sz="1600" dirty="0"/>
              <a:t>, listing them in order of importance based on their contribution to the model’s performance. This can be helpful if you want to see not just the selected subset of features but also how all attributes rank relative to each other.</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1b4ee2fb-1b12-4eab-b8f8-990b2a34ef01"/>
  <p:tag name="COMMONDATA" val="eyJoZGlkIjoiYzhkMjg0NDA1MzdiYTViNDBhYWU0YmMwMWY1YWViMDYifQ=="/>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829*144"/>
  <p:tag name="TABLE_ENDDRAG_RECT" val="12*77*830*144"/>
</p:tagLst>
</file>

<file path=ppt/tags/tag3.xml><?xml version="1.0" encoding="utf-8"?>
<p:tagLst xmlns:a="http://schemas.openxmlformats.org/drawingml/2006/main" xmlns:r="http://schemas.openxmlformats.org/officeDocument/2006/relationships" xmlns:p="http://schemas.openxmlformats.org/presentationml/2006/main">
  <p:tag name="TABLE_ENDDRAG_ORIGIN_RECT" val="679*133"/>
  <p:tag name="TABLE_ENDDRAG_RECT" val="144*240*679*133"/>
</p:tagLst>
</file>

<file path=ppt/tags/tag4.xml><?xml version="1.0" encoding="utf-8"?>
<p:tagLst xmlns:a="http://schemas.openxmlformats.org/drawingml/2006/main" xmlns:r="http://schemas.openxmlformats.org/officeDocument/2006/relationships" xmlns:p="http://schemas.openxmlformats.org/presentationml/2006/main">
  <p:tag name="TABLE_ENDDRAG_ORIGIN_RECT" val="829*144"/>
  <p:tag name="TABLE_ENDDRAG_RECT" val="12*77*830*144"/>
</p:tagLst>
</file>

<file path=ppt/tags/tag5.xml><?xml version="1.0" encoding="utf-8"?>
<p:tagLst xmlns:a="http://schemas.openxmlformats.org/drawingml/2006/main" xmlns:r="http://schemas.openxmlformats.org/officeDocument/2006/relationships" xmlns:p="http://schemas.openxmlformats.org/presentationml/2006/main">
  <p:tag name="TABLE_ENDDRAG_ORIGIN_RECT" val="679*133"/>
  <p:tag name="TABLE_ENDDRAG_RECT" val="144*240*679*133"/>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A78ED"/>
      </a:accent1>
      <a:accent2>
        <a:srgbClr val="FF6666"/>
      </a:accent2>
      <a:accent3>
        <a:srgbClr val="FFD940"/>
      </a:accent3>
      <a:accent4>
        <a:srgbClr val="FFC000"/>
      </a:accent4>
      <a:accent5>
        <a:srgbClr val="5B9BD5"/>
      </a:accent5>
      <a:accent6>
        <a:srgbClr val="70AD47"/>
      </a:accent6>
      <a:hlink>
        <a:srgbClr val="0563C1"/>
      </a:hlink>
      <a:folHlink>
        <a:srgbClr val="954F72"/>
      </a:folHlink>
    </a:clrScheme>
    <a:fontScheme name="海外商务风01">
      <a:majorFont>
        <a:latin typeface="Hubot-Sans Black Wide"/>
        <a:ea typeface=""/>
        <a:cs typeface=""/>
      </a:majorFont>
      <a:minorFont>
        <a:latin typeface="Gilro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roy"/>
        <a:ea typeface=""/>
        <a:cs typeface=""/>
        <a:font script="Jpan" typeface="游ゴシック"/>
        <a:font script="Hang" typeface="맑은 고딕"/>
        <a:font script="Hans" typeface="Gilroy"/>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Gilroy"/>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roy"/>
        <a:ea typeface=""/>
        <a:cs typeface=""/>
        <a:font script="Jpan" typeface="ＭＳ Ｐゴシック"/>
        <a:font script="Hang" typeface="맑은 고딕"/>
        <a:font script="Hans" typeface="Gilroy"/>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5A78ED"/>
    </a:accent1>
    <a:accent2>
      <a:srgbClr val="FF6666"/>
    </a:accent2>
    <a:accent3>
      <a:srgbClr val="FFD940"/>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125</TotalTime>
  <Words>1052</Words>
  <Application>Microsoft Office PowerPoint</Application>
  <PresentationFormat>宽屏</PresentationFormat>
  <Paragraphs>141</Paragraphs>
  <Slides>12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Gilroy</vt:lpstr>
      <vt:lpstr>Arial</vt:lpstr>
      <vt:lpstr>Hubot-Sans Black Wide</vt:lpstr>
      <vt:lpstr>Office 主题​​</vt:lpstr>
      <vt:lpstr>PowerPoint 演示文稿</vt:lpstr>
      <vt:lpstr>XMUM VISION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Hui abbey</dc:creator>
  <cp:lastModifiedBy>Kinoko H</cp:lastModifiedBy>
  <cp:revision>85</cp:revision>
  <dcterms:created xsi:type="dcterms:W3CDTF">2023-03-30T01:26:00Z</dcterms:created>
  <dcterms:modified xsi:type="dcterms:W3CDTF">2024-10-04T04:14:32Z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85795BF3832B44FFB067F78B790DDC09_13</vt:lpwstr>
  </property>
  <property fmtid="{D5CDD505-2E9C-101B-9397-08002B2CF9AE}" pid="3" name="KSOProductBuildVer">
    <vt:lpwstr>1033-12.2.0.18283</vt:lpwstr>
  </property>
</Properties>
</file>