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handoutMasterIdLst>
    <p:handoutMasterId r:id="rId11"/>
  </p:handoutMasterIdLst>
  <p:sldIdLst>
    <p:sldId id="256" r:id="rId3"/>
    <p:sldId id="286" r:id="rId4"/>
    <p:sldId id="465" r:id="rId5"/>
    <p:sldId id="287" r:id="rId6"/>
    <p:sldId id="474" r:id="rId7"/>
    <p:sldId id="475" r:id="rId8"/>
    <p:sldId id="272" r:id="rId9"/>
  </p:sldIdLst>
  <p:sldSz cx="12192000" cy="6858000"/>
  <p:notesSz cx="6858000" cy="9144000"/>
  <p:embeddedFontLst>
    <p:embeddedFont>
      <p:font typeface="Gilroy" panose="00000400000000000000" charset="0"/>
      <p:regular r:id="rId15"/>
    </p:embeddedFont>
    <p:embeddedFont>
      <p:font typeface="Hubot-Sans Black Wide" charset="0"/>
      <p:bold r:id="rId16"/>
    </p:embeddedFont>
  </p:embeddedFontLst>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7" userDrawn="1">
          <p15:clr>
            <a:srgbClr val="A4A3A4"/>
          </p15:clr>
        </p15:guide>
        <p15:guide id="4" pos="7416" userDrawn="1">
          <p15:clr>
            <a:srgbClr val="A4A3A4"/>
          </p15:clr>
        </p15:guide>
        <p15:guide id="5" orient="horz" pos="499" userDrawn="1">
          <p15:clr>
            <a:srgbClr val="A4A3A4"/>
          </p15:clr>
        </p15:guide>
        <p15:guide id="6" orient="horz"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66"/>
    <a:srgbClr val="FFC7BB"/>
    <a:srgbClr val="0000C0"/>
    <a:srgbClr val="E6ADA1"/>
    <a:srgbClr val="5A78ED"/>
    <a:srgbClr val="FF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489" autoAdjust="0"/>
    <p:restoredTop sz="96066" autoAdjust="0"/>
  </p:normalViewPr>
  <p:slideViewPr>
    <p:cSldViewPr snapToGrid="0" showGuides="1">
      <p:cViewPr>
        <p:scale>
          <a:sx n="50" d="100"/>
          <a:sy n="50" d="100"/>
        </p:scale>
        <p:origin x="1386" y="1206"/>
      </p:cViewPr>
      <p:guideLst>
        <p:guide orient="horz" pos="2160"/>
        <p:guide pos="3840"/>
        <p:guide pos="417"/>
        <p:guide pos="7416"/>
        <p:guide orient="horz" pos="499"/>
        <p:guide orient="horz"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Gilroy" panose="00000400000000000000" charset="0"/>
              <a:ea typeface="Gilroy" panose="000004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Gilroy" panose="00000400000000000000" charset="0"/>
                <a:ea typeface="Gilroy" panose="00000400000000000000" charset="0"/>
              </a:rPr>
            </a:fld>
            <a:endParaRPr lang="zh-CN" altLang="en-US">
              <a:latin typeface="Gilroy" panose="00000400000000000000" charset="0"/>
              <a:ea typeface="Gilroy" panose="000004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Gilroy" panose="00000400000000000000" charset="0"/>
              <a:ea typeface="Gilroy" panose="000004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Gilroy" panose="00000400000000000000" charset="0"/>
                <a:ea typeface="Gilroy" panose="00000400000000000000" charset="0"/>
              </a:rPr>
            </a:fld>
            <a:endParaRPr lang="zh-CN" altLang="en-US">
              <a:latin typeface="Gilroy" panose="00000400000000000000" charset="0"/>
              <a:ea typeface="Gilroy" panose="000004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ilroy" panose="00000400000000000000" charset="0"/>
                <a:ea typeface="Gilroy" panose="000004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ilroy" panose="00000400000000000000" charset="0"/>
                <a:ea typeface="Gilroy" panose="00000400000000000000" charset="0"/>
              </a:defRPr>
            </a:lvl1pPr>
          </a:lstStyle>
          <a:p>
            <a:fld id="{4B770734-ECD5-46E0-A96F-8F01F95DCEF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ilroy" panose="00000400000000000000" charset="0"/>
                <a:ea typeface="Gilroy" panose="000004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ilroy" panose="00000400000000000000" charset="0"/>
                <a:ea typeface="Gilroy" panose="00000400000000000000" charset="0"/>
              </a:defRPr>
            </a:lvl1pPr>
          </a:lstStyle>
          <a:p>
            <a:fld id="{F64956E8-4224-45C2-81D7-F68AB80D6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ilroy" panose="00000400000000000000" charset="0"/>
        <a:ea typeface="Gilroy" panose="00000400000000000000" charset="0"/>
        <a:cs typeface="+mn-cs"/>
      </a:defRPr>
    </a:lvl1pPr>
    <a:lvl2pPr marL="457200" algn="l" defTabSz="914400" rtl="0" eaLnBrk="1" latinLnBrk="0" hangingPunct="1">
      <a:defRPr sz="1200" kern="1200">
        <a:solidFill>
          <a:schemeClr val="tx1"/>
        </a:solidFill>
        <a:latin typeface="Gilroy" panose="00000400000000000000" charset="0"/>
        <a:ea typeface="Gilroy" panose="00000400000000000000" charset="0"/>
        <a:cs typeface="+mn-cs"/>
      </a:defRPr>
    </a:lvl2pPr>
    <a:lvl3pPr marL="914400" algn="l" defTabSz="914400" rtl="0" eaLnBrk="1" latinLnBrk="0" hangingPunct="1">
      <a:defRPr sz="1200" kern="1200">
        <a:solidFill>
          <a:schemeClr val="tx1"/>
        </a:solidFill>
        <a:latin typeface="Gilroy" panose="00000400000000000000" charset="0"/>
        <a:ea typeface="Gilroy" panose="00000400000000000000" charset="0"/>
        <a:cs typeface="+mn-cs"/>
      </a:defRPr>
    </a:lvl3pPr>
    <a:lvl4pPr marL="1371600" algn="l" defTabSz="914400" rtl="0" eaLnBrk="1" latinLnBrk="0" hangingPunct="1">
      <a:defRPr sz="1200" kern="1200">
        <a:solidFill>
          <a:schemeClr val="tx1"/>
        </a:solidFill>
        <a:latin typeface="Gilroy" panose="00000400000000000000" charset="0"/>
        <a:ea typeface="Gilroy" panose="00000400000000000000" charset="0"/>
        <a:cs typeface="+mn-cs"/>
      </a:defRPr>
    </a:lvl4pPr>
    <a:lvl5pPr marL="1828800" algn="l" defTabSz="914400" rtl="0" eaLnBrk="1" latinLnBrk="0" hangingPunct="1">
      <a:defRPr sz="1200" kern="1200">
        <a:solidFill>
          <a:schemeClr val="tx1"/>
        </a:solidFill>
        <a:latin typeface="Gilroy" panose="00000400000000000000" charset="0"/>
        <a:ea typeface="Gilroy" panose="000004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A29D-43DB-46E9-A615-BDA0133916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F64DF-56C5-4790-9DB6-24CB197A6FD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21480127">
            <a:off x="7906385" y="4387215"/>
            <a:ext cx="1278255" cy="284480"/>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219710" y="977265"/>
            <a:ext cx="9857740" cy="1999615"/>
          </a:xfrm>
          <a:prstGeom prst="rect">
            <a:avLst/>
          </a:prstGeom>
          <a:noFill/>
        </p:spPr>
        <p:txBody>
          <a:bodyPr wrap="square">
            <a:spAutoFit/>
          </a:bodyPr>
          <a:lstStyle/>
          <a:p>
            <a:pPr fontAlgn="ctr"/>
            <a:r>
              <a:rPr lang="en-MY" altLang="en-US" sz="2800" b="0" i="0" dirty="0">
                <a:solidFill>
                  <a:srgbClr val="7030A0"/>
                </a:solidFill>
                <a:latin typeface="+mj-lt"/>
                <a:ea typeface="Gilroy" panose="00000400000000000000" charset="0"/>
              </a:rPr>
              <a:t>PRINCIPLES OF ARTIFICIAL INTELLIGENCE</a:t>
            </a:r>
            <a:endParaRPr lang="en-MY" altLang="en-US" sz="2800" b="0" i="0" dirty="0">
              <a:solidFill>
                <a:srgbClr val="7030A0"/>
              </a:solidFill>
              <a:latin typeface="+mj-lt"/>
              <a:ea typeface="Gilroy" panose="00000400000000000000" charset="0"/>
            </a:endParaRPr>
          </a:p>
          <a:p>
            <a:pPr fontAlgn="ctr"/>
            <a:r>
              <a:rPr lang="en-MY" altLang="en-US" sz="4800" b="0" i="0" dirty="0">
                <a:solidFill>
                  <a:srgbClr val="7030A0"/>
                </a:solidFill>
                <a:latin typeface="+mj-lt"/>
                <a:ea typeface="Gilroy" panose="00000400000000000000" charset="0"/>
              </a:rPr>
              <a:t>SOF106</a:t>
            </a:r>
            <a:endParaRPr lang="en-MY" altLang="en-US" sz="4800" b="0" i="0" dirty="0">
              <a:solidFill>
                <a:srgbClr val="7030A0"/>
              </a:solidFill>
              <a:latin typeface="+mj-lt"/>
              <a:ea typeface="Gilroy" panose="00000400000000000000" charset="0"/>
            </a:endParaRPr>
          </a:p>
          <a:p>
            <a:pPr fontAlgn="ctr"/>
            <a:endParaRPr lang="en-MY" altLang="en-US" sz="4800" b="0" i="0" dirty="0">
              <a:solidFill>
                <a:srgbClr val="7030A0"/>
              </a:solidFill>
              <a:latin typeface="+mj-lt"/>
              <a:ea typeface="Gilroy" panose="00000400000000000000" charset="0"/>
            </a:endParaRPr>
          </a:p>
        </p:txBody>
      </p:sp>
      <p:sp>
        <p:nvSpPr>
          <p:cNvPr id="9" name="文本框 8"/>
          <p:cNvSpPr txBox="1"/>
          <p:nvPr/>
        </p:nvSpPr>
        <p:spPr>
          <a:xfrm>
            <a:off x="389255" y="3124835"/>
            <a:ext cx="5240020" cy="1076325"/>
          </a:xfrm>
          <a:prstGeom prst="rect">
            <a:avLst/>
          </a:prstGeom>
          <a:noFill/>
          <a:ln>
            <a:solidFill>
              <a:schemeClr val="accent1"/>
            </a:solidFill>
          </a:ln>
        </p:spPr>
        <p:txBody>
          <a:bodyPr wrap="square">
            <a:spAutoFit/>
          </a:bodyPr>
          <a:lstStyle/>
          <a:p>
            <a:pPr algn="ctr"/>
            <a:r>
              <a:rPr lang="en-MY" altLang="zh-CN" sz="3200" b="1" dirty="0">
                <a:solidFill>
                  <a:srgbClr val="7030A0"/>
                </a:solidFill>
              </a:rPr>
              <a:t>HILL CLIMBING</a:t>
            </a:r>
            <a:endParaRPr lang="en-MY" altLang="zh-CN" sz="3200" b="1" dirty="0">
              <a:solidFill>
                <a:srgbClr val="7030A0"/>
              </a:solidFill>
            </a:endParaRPr>
          </a:p>
          <a:p>
            <a:pPr algn="ctr"/>
            <a:r>
              <a:rPr lang="en-MY" altLang="zh-CN" sz="3200" b="1" dirty="0">
                <a:solidFill>
                  <a:srgbClr val="7030A0"/>
                </a:solidFill>
              </a:rPr>
              <a:t>SIMULATED ANNEALING</a:t>
            </a:r>
            <a:endParaRPr lang="en-MY" altLang="zh-CN" sz="3200" b="1" dirty="0">
              <a:solidFill>
                <a:srgbClr val="7030A0"/>
              </a:solidFill>
            </a:endParaRPr>
          </a:p>
        </p:txBody>
      </p:sp>
      <p:sp>
        <p:nvSpPr>
          <p:cNvPr id="16" name="文本框 15"/>
          <p:cNvSpPr txBox="1"/>
          <p:nvPr/>
        </p:nvSpPr>
        <p:spPr>
          <a:xfrm>
            <a:off x="318135" y="2165350"/>
            <a:ext cx="6196330" cy="521970"/>
          </a:xfrm>
          <a:prstGeom prst="rect">
            <a:avLst/>
          </a:prstGeom>
          <a:noFill/>
        </p:spPr>
        <p:txBody>
          <a:bodyPr wrap="square">
            <a:spAutoFit/>
          </a:bodyPr>
          <a:lstStyle>
            <a:defPPr>
              <a:defRPr lang="zh-CN"/>
            </a:defPPr>
            <a:lvl1pPr>
              <a:defRPr sz="1050"/>
            </a:lvl1pPr>
          </a:lstStyle>
          <a:p>
            <a:r>
              <a:rPr lang="en-MY" altLang="en-US" sz="2800" b="1" dirty="0"/>
              <a:t>DR SHAMINI RAJA KUMARAN</a:t>
            </a:r>
            <a:endParaRPr lang="en-MY" altLang="en-US" sz="2800" b="1" dirty="0"/>
          </a:p>
        </p:txBody>
      </p:sp>
      <p:grpSp>
        <p:nvGrpSpPr>
          <p:cNvPr id="23" name="组合 22"/>
          <p:cNvGrpSpPr/>
          <p:nvPr/>
        </p:nvGrpSpPr>
        <p:grpSpPr>
          <a:xfrm>
            <a:off x="6173307" y="1943721"/>
            <a:ext cx="3630115" cy="2899360"/>
            <a:chOff x="4776524" y="1276588"/>
            <a:chExt cx="3289404" cy="2627235"/>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191" name="组合 190"/>
          <p:cNvGrpSpPr/>
          <p:nvPr/>
        </p:nvGrpSpPr>
        <p:grpSpPr>
          <a:xfrm>
            <a:off x="9115451" y="255186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endParaRPr lang="en-US" altLang="zh-CN" sz="1100" b="0" i="0" u="none" strike="noStrike" dirty="0">
                <a:solidFill>
                  <a:srgbClr val="000000"/>
                </a:solidFill>
                <a:effectLst/>
                <a:ea typeface="Gilroy" panose="00000400000000000000" charset="0"/>
              </a:endParaRP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pic>
        <p:nvPicPr>
          <p:cNvPr id="190" name="图片 189"/>
          <p:cNvPicPr>
            <a:picLocks noChangeAspect="1"/>
          </p:cNvPicPr>
          <p:nvPr/>
        </p:nvPicPr>
        <p:blipFill>
          <a:blip r:embed="rId1"/>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8984942"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pPr algn="r"/>
            <a:r>
              <a:rPr lang="en-MY" altLang="en-US" sz="1200" dirty="0">
                <a:ea typeface="Gilroy" panose="00000400000000000000" charset="0"/>
              </a:rPr>
              <a:t>PREPARED BY DR SHAMINI</a:t>
            </a:r>
            <a:endParaRPr lang="en-MY" altLang="en-US" sz="1200" dirty="0">
              <a:ea typeface="Gilroy" panose="00000400000000000000" charset="0"/>
            </a:endParaRPr>
          </a:p>
        </p:txBody>
      </p:sp>
      <p:pic>
        <p:nvPicPr>
          <p:cNvPr id="2" name="Picture 1"/>
          <p:cNvPicPr/>
          <p:nvPr/>
        </p:nvPicPr>
        <p:blipFill>
          <a:blip r:embed="rId2"/>
          <a:stretch>
            <a:fillRect/>
          </a:stretch>
        </p:blipFill>
        <p:spPr>
          <a:xfrm>
            <a:off x="7290262" y="-44219"/>
            <a:ext cx="4987636" cy="103077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6250" y="365125"/>
            <a:ext cx="10515600" cy="942340"/>
          </a:xfrm>
        </p:spPr>
        <p:txBody>
          <a:bodyPr/>
          <a:p>
            <a:pPr algn="ctr"/>
            <a:r>
              <a:rPr lang="en-MY" altLang="en-US" sz="2800"/>
              <a:t>XMUM VISION</a:t>
            </a:r>
            <a:endParaRPr lang="en-MY" altLang="en-US" sz="2800"/>
          </a:p>
        </p:txBody>
      </p:sp>
      <p:sp>
        <p:nvSpPr>
          <p:cNvPr id="3" name="Content Placeholder 2"/>
          <p:cNvSpPr>
            <a:spLocks noGrp="1"/>
          </p:cNvSpPr>
          <p:nvPr>
            <p:ph idx="1"/>
          </p:nvPr>
        </p:nvSpPr>
        <p:spPr>
          <a:xfrm>
            <a:off x="365760" y="1177925"/>
            <a:ext cx="11597005" cy="1443990"/>
          </a:xfrm>
        </p:spPr>
        <p:txBody>
          <a:bodyPr/>
          <a:p>
            <a:pPr marL="0" indent="0" algn="ctr">
              <a:buNone/>
            </a:pPr>
            <a:r>
              <a:rPr lang="en-US" sz="2000">
                <a:sym typeface="+mn-ea"/>
              </a:rPr>
              <a:t>Xiamen University Malaysia aspires to become a university with a distinct global outlook, featuring first-class teaching and research, and embracing cultural diversity.</a:t>
            </a:r>
            <a:endParaRPr lang="en-US" sz="2000"/>
          </a:p>
          <a:p>
            <a:pPr marL="0" indent="0" algn="ctr">
              <a:buNone/>
            </a:pPr>
            <a:endParaRPr lang="en-US" sz="2000"/>
          </a:p>
        </p:txBody>
      </p:sp>
      <p:sp>
        <p:nvSpPr>
          <p:cNvPr id="255"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Title 1"/>
          <p:cNvSpPr>
            <a:spLocks noGrp="1"/>
          </p:cNvSpPr>
          <p:nvPr/>
        </p:nvSpPr>
        <p:spPr>
          <a:xfrm>
            <a:off x="471805" y="2486660"/>
            <a:ext cx="10515600" cy="942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altLang="en-US" sz="2800"/>
              <a:t>XMUM MISSION</a:t>
            </a:r>
            <a:endParaRPr lang="en-MY" altLang="en-US" sz="2800"/>
          </a:p>
        </p:txBody>
      </p:sp>
      <p:sp>
        <p:nvSpPr>
          <p:cNvPr id="5" name="Content Placeholder 2"/>
          <p:cNvSpPr>
            <a:spLocks noGrp="1"/>
          </p:cNvSpPr>
          <p:nvPr/>
        </p:nvSpPr>
        <p:spPr>
          <a:xfrm>
            <a:off x="471805" y="3346450"/>
            <a:ext cx="11490960" cy="14439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ym typeface="+mn-ea"/>
              </a:rPr>
              <a:t>To nurture young talents with dignity and wisdom, turning them into fine citizens of the region who will contribute to the prosperity of the people and social progress of Malaysia, China and Southeast Asia.To nurture young talents with dignity and wisdom, turning them into fine citizens of the region who will contribute to the prosperity of the people and social progress of Malaysia, China and Southeast Asia.</a:t>
            </a:r>
            <a:endParaRPr lang="en-US" sz="2000"/>
          </a:p>
          <a:p>
            <a:pPr marL="0"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SIMULATED ANNEALING</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69875" y="1237615"/>
            <a:ext cx="11503660" cy="368300"/>
          </a:xfrm>
          <a:prstGeom prst="rect">
            <a:avLst/>
          </a:prstGeom>
          <a:noFill/>
        </p:spPr>
        <p:txBody>
          <a:bodyPr wrap="square" rtlCol="0">
            <a:spAutoFit/>
          </a:bodyPr>
          <a:p>
            <a:pPr marL="285750" indent="-285750">
              <a:lnSpc>
                <a:spcPct val="100000"/>
              </a:lnSpc>
              <a:buFont typeface="Arial" panose="020B0604020202020204" pitchFamily="34" charset="0"/>
              <a:buChar char="•"/>
            </a:pPr>
            <a:r>
              <a:rPr lang="en-MY"/>
              <a:t>RE-CAP HILL CLIMBING + SIMULATED ANNEALING</a:t>
            </a:r>
            <a:endParaRPr lang="en-MY"/>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40005" y="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SIMULATED ANNEALING -CLASSIFY</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05105" y="792480"/>
            <a:ext cx="11503660" cy="1076325"/>
          </a:xfrm>
          <a:prstGeom prst="rect">
            <a:avLst/>
          </a:prstGeom>
          <a:noFill/>
        </p:spPr>
        <p:txBody>
          <a:bodyPr wrap="square" rtlCol="0">
            <a:spAutoFit/>
          </a:bodyPr>
          <a:p>
            <a:pPr>
              <a:lnSpc>
                <a:spcPct val="100000"/>
              </a:lnSpc>
            </a:pPr>
            <a:r>
              <a:rPr sz="1600"/>
              <a:t>Open the Weka GUI Chooser.</a:t>
            </a:r>
            <a:endParaRPr sz="1600"/>
          </a:p>
          <a:p>
            <a:pPr>
              <a:lnSpc>
                <a:spcPct val="100000"/>
              </a:lnSpc>
            </a:pPr>
            <a:r>
              <a:rPr sz="1600"/>
              <a:t>Click the “Explorer” button to launch the Explorer.</a:t>
            </a:r>
            <a:endParaRPr sz="1600"/>
          </a:p>
          <a:p>
            <a:pPr>
              <a:lnSpc>
                <a:spcPct val="100000"/>
              </a:lnSpc>
            </a:pPr>
            <a:r>
              <a:rPr sz="1600"/>
              <a:t>Open the </a:t>
            </a:r>
            <a:r>
              <a:rPr lang="en-MY" sz="1600" i="1">
                <a:solidFill>
                  <a:srgbClr val="C00000"/>
                </a:solidFill>
              </a:rPr>
              <a:t>breast-cancer.a</a:t>
            </a:r>
            <a:r>
              <a:rPr lang="en-MY" sz="1600" i="1">
                <a:solidFill>
                  <a:schemeClr val="accent2">
                    <a:lumMod val="50000"/>
                  </a:schemeClr>
                </a:solidFill>
              </a:rPr>
              <a:t>rff</a:t>
            </a:r>
            <a:r>
              <a:rPr sz="1600"/>
              <a:t> dataset.</a:t>
            </a:r>
            <a:endParaRPr sz="1600"/>
          </a:p>
          <a:p>
            <a:pPr>
              <a:lnSpc>
                <a:spcPct val="100000"/>
              </a:lnSpc>
            </a:pPr>
            <a:r>
              <a:rPr sz="1600"/>
              <a:t>Click the “</a:t>
            </a:r>
            <a:r>
              <a:rPr lang="en-MY" sz="1600"/>
              <a:t>classify”</a:t>
            </a:r>
            <a:r>
              <a:rPr sz="1600"/>
              <a:t> tab to access the </a:t>
            </a:r>
            <a:r>
              <a:rPr lang="en-MY" sz="1600"/>
              <a:t>CLASSIFICATION</a:t>
            </a:r>
            <a:r>
              <a:rPr sz="1600"/>
              <a:t>.</a:t>
            </a:r>
            <a:endParaRPr sz="1600"/>
          </a:p>
        </p:txBody>
      </p:sp>
      <p:pic>
        <p:nvPicPr>
          <p:cNvPr id="4" name="Picture 3"/>
          <p:cNvPicPr>
            <a:picLocks noChangeAspect="1"/>
          </p:cNvPicPr>
          <p:nvPr/>
        </p:nvPicPr>
        <p:blipFill>
          <a:blip r:embed="rId2"/>
          <a:stretch>
            <a:fillRect/>
          </a:stretch>
        </p:blipFill>
        <p:spPr>
          <a:xfrm>
            <a:off x="330835" y="2143125"/>
            <a:ext cx="6703695" cy="2571750"/>
          </a:xfrm>
          <a:prstGeom prst="rect">
            <a:avLst/>
          </a:prstGeom>
        </p:spPr>
      </p:pic>
      <p:sp>
        <p:nvSpPr>
          <p:cNvPr id="6" name="Oval 5"/>
          <p:cNvSpPr/>
          <p:nvPr/>
        </p:nvSpPr>
        <p:spPr>
          <a:xfrm>
            <a:off x="886460" y="2127885"/>
            <a:ext cx="508635" cy="55118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40005" y="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SIMULATED ANNEALING -CLASSIFY</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05105" y="792480"/>
            <a:ext cx="11503660" cy="1076325"/>
          </a:xfrm>
          <a:prstGeom prst="rect">
            <a:avLst/>
          </a:prstGeom>
          <a:noFill/>
        </p:spPr>
        <p:txBody>
          <a:bodyPr wrap="square" rtlCol="0">
            <a:spAutoFit/>
          </a:bodyPr>
          <a:p>
            <a:pPr>
              <a:lnSpc>
                <a:spcPct val="100000"/>
              </a:lnSpc>
            </a:pPr>
            <a:r>
              <a:rPr lang="en-MY" sz="1600"/>
              <a:t>Choose Classify.</a:t>
            </a:r>
            <a:endParaRPr lang="en-MY" sz="1600"/>
          </a:p>
          <a:p>
            <a:pPr>
              <a:lnSpc>
                <a:spcPct val="100000"/>
              </a:lnSpc>
            </a:pPr>
            <a:r>
              <a:rPr lang="en-MY" sz="1600"/>
              <a:t>Choose Bayes Net</a:t>
            </a:r>
            <a:endParaRPr lang="en-MY" sz="1600"/>
          </a:p>
          <a:p>
            <a:pPr>
              <a:lnSpc>
                <a:spcPct val="100000"/>
              </a:lnSpc>
            </a:pPr>
            <a:r>
              <a:rPr lang="en-MY" sz="1600"/>
              <a:t>Click BayesNet - searchAlgorithm - SimulatedAnnealing </a:t>
            </a:r>
            <a:endParaRPr lang="en-MY" sz="1600"/>
          </a:p>
          <a:p>
            <a:pPr>
              <a:lnSpc>
                <a:spcPct val="100000"/>
              </a:lnSpc>
            </a:pPr>
            <a:endParaRPr lang="en-MY" sz="1600"/>
          </a:p>
        </p:txBody>
      </p:sp>
      <p:pic>
        <p:nvPicPr>
          <p:cNvPr id="5" name="Picture 4"/>
          <p:cNvPicPr>
            <a:picLocks noChangeAspect="1"/>
          </p:cNvPicPr>
          <p:nvPr/>
        </p:nvPicPr>
        <p:blipFill>
          <a:blip r:embed="rId2"/>
          <a:stretch>
            <a:fillRect/>
          </a:stretch>
        </p:blipFill>
        <p:spPr>
          <a:xfrm>
            <a:off x="351790" y="1814195"/>
            <a:ext cx="7396480" cy="36150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40005" y="0"/>
            <a:ext cx="7250430" cy="113728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SIMULATED ANNEALING -CLASSIFY</a:t>
            </a:r>
            <a:endParaRPr lang="en-MY" altLang="en-US" sz="2400" b="0" i="0" dirty="0">
              <a:solidFill>
                <a:schemeClr val="accent2">
                  <a:lumMod val="50000"/>
                </a:schemeClr>
              </a:solidFill>
              <a:latin typeface="+mj-lt"/>
              <a:ea typeface="Gilroy" panose="00000400000000000000" charset="0"/>
            </a:endParaRPr>
          </a:p>
          <a:p>
            <a:pPr fontAlgn="ctr"/>
            <a:endParaRPr lang="en-MY" altLang="en-US" sz="2400" b="0" i="0" dirty="0">
              <a:solidFill>
                <a:schemeClr val="accent2">
                  <a:lumMod val="50000"/>
                </a:schemeClr>
              </a:solidFill>
              <a:latin typeface="+mj-lt"/>
              <a:ea typeface="Gilroy" panose="00000400000000000000" charset="0"/>
            </a:endParaRPr>
          </a:p>
          <a:p>
            <a:pPr fontAlgn="ctr"/>
            <a:r>
              <a:rPr lang="en-MY" altLang="en-US" sz="2000" b="0" i="0" dirty="0">
                <a:solidFill>
                  <a:schemeClr val="accent2">
                    <a:lumMod val="50000"/>
                  </a:schemeClr>
                </a:solidFill>
                <a:latin typeface="+mj-lt"/>
                <a:ea typeface="Gilroy" panose="00000400000000000000" charset="0"/>
              </a:rPr>
              <a:t>Let’s Try to Understand - Parameter Setting</a:t>
            </a:r>
            <a:endParaRPr lang="en-MY" altLang="en-US" sz="20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pic>
        <p:nvPicPr>
          <p:cNvPr id="2" name="Picture 1"/>
          <p:cNvPicPr>
            <a:picLocks noChangeAspect="1"/>
          </p:cNvPicPr>
          <p:nvPr/>
        </p:nvPicPr>
        <p:blipFill>
          <a:blip r:embed="rId2"/>
          <a:stretch>
            <a:fillRect/>
          </a:stretch>
        </p:blipFill>
        <p:spPr>
          <a:xfrm>
            <a:off x="363220" y="1602740"/>
            <a:ext cx="4597400" cy="4140200"/>
          </a:xfrm>
          <a:prstGeom prst="rect">
            <a:avLst/>
          </a:prstGeom>
        </p:spPr>
      </p:pic>
      <p:sp>
        <p:nvSpPr>
          <p:cNvPr id="4" name="Text Box 3"/>
          <p:cNvSpPr txBox="1"/>
          <p:nvPr/>
        </p:nvSpPr>
        <p:spPr>
          <a:xfrm>
            <a:off x="5481955" y="1597660"/>
            <a:ext cx="6096000" cy="3969385"/>
          </a:xfrm>
          <a:prstGeom prst="rect">
            <a:avLst/>
          </a:prstGeom>
          <a:noFill/>
        </p:spPr>
        <p:txBody>
          <a:bodyPr wrap="square" rtlCol="0" anchor="t">
            <a:spAutoFit/>
          </a:bodyPr>
          <a:p>
            <a:r>
              <a:rPr lang="en-US" sz="1400"/>
              <a:t>tstart (Initial Temperature):</a:t>
            </a:r>
            <a:r>
              <a:rPr lang="en-MY" altLang="en-US" sz="1400"/>
              <a:t> </a:t>
            </a:r>
            <a:r>
              <a:rPr lang="en-US" sz="1400"/>
              <a:t>tstart represents the initial temperature of the annealing process.</a:t>
            </a:r>
            <a:endParaRPr lang="en-US" sz="1400"/>
          </a:p>
          <a:p>
            <a:endParaRPr lang="en-US" sz="1400"/>
          </a:p>
          <a:p>
            <a:r>
              <a:rPr lang="en-MY" altLang="en-US" sz="1400"/>
              <a:t>delta: refers to the change in the objective function or energy between the current solution and a neighboring solution. </a:t>
            </a:r>
            <a:endParaRPr lang="en-MY" altLang="en-US" sz="1400"/>
          </a:p>
          <a:p>
            <a:endParaRPr lang="en-MY" altLang="en-US" sz="1400"/>
          </a:p>
          <a:p>
            <a:r>
              <a:rPr lang="en-MY" altLang="en-US" sz="1400"/>
              <a:t>Markovblanket: represents a set of variables that, when known, make the target variable (the node in question) conditionally independent of all other variables in the network. </a:t>
            </a:r>
            <a:endParaRPr lang="en-MY" altLang="en-US" sz="1400"/>
          </a:p>
          <a:p>
            <a:endParaRPr lang="en-MY" altLang="en-US" sz="1400"/>
          </a:p>
          <a:p>
            <a:r>
              <a:rPr lang="en-MY" altLang="en-US" sz="1400"/>
              <a:t>runs: iterations</a:t>
            </a:r>
            <a:endParaRPr lang="en-MY" altLang="en-US" sz="1400"/>
          </a:p>
          <a:p>
            <a:endParaRPr lang="en-MY" altLang="en-US" sz="1400"/>
          </a:p>
          <a:p>
            <a:r>
              <a:rPr lang="en-MY" altLang="en-US" sz="1400"/>
              <a:t>scoreType: represents the scoring metric</a:t>
            </a:r>
            <a:endParaRPr lang="en-MY" altLang="en-US" sz="1400"/>
          </a:p>
          <a:p>
            <a:r>
              <a:rPr lang="en-MY" altLang="en-US" sz="1400"/>
              <a:t>Focus here on AIC : AIC (Akaike Information Criterion):</a:t>
            </a:r>
            <a:endParaRPr lang="en-MY" altLang="en-US" sz="1400"/>
          </a:p>
          <a:p>
            <a:r>
              <a:rPr lang="en-MY" altLang="en-US" sz="1400"/>
              <a:t>AIC is a measure of the goodness of fit of a statistical model. It balances model accuracy and complexity.</a:t>
            </a:r>
            <a:endParaRPr lang="en-MY" altLang="en-US" sz="1400"/>
          </a:p>
          <a:p>
            <a:r>
              <a:rPr lang="en-MY" altLang="en-US" sz="1400"/>
              <a:t>Lower AIC values indicate better models with a good balance between fit and complexity.</a:t>
            </a:r>
            <a:endParaRPr lang="en-MY"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任意多边形: 形状 168"/>
          <p:cNvSpPr/>
          <p:nvPr/>
        </p:nvSpPr>
        <p:spPr>
          <a:xfrm>
            <a:off x="0" y="4688732"/>
            <a:ext cx="12192000" cy="1274323"/>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480127">
            <a:off x="6453260" y="3833323"/>
            <a:ext cx="2986199" cy="284784"/>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569393" y="1628900"/>
            <a:ext cx="5136152" cy="829945"/>
          </a:xfrm>
          <a:prstGeom prst="rect">
            <a:avLst/>
          </a:prstGeom>
          <a:noFill/>
        </p:spPr>
        <p:txBody>
          <a:bodyPr wrap="square">
            <a:spAutoFit/>
          </a:bodyPr>
          <a:lstStyle/>
          <a:p>
            <a:pPr fontAlgn="ctr"/>
            <a:r>
              <a:rPr lang="en-US" altLang="zh-CN" sz="4800" b="0" i="0" u="none" strike="noStrike" dirty="0">
                <a:solidFill>
                  <a:srgbClr val="FF6666"/>
                </a:solidFill>
                <a:effectLst/>
                <a:latin typeface="+mj-lt"/>
                <a:ea typeface="Gilroy" panose="00000400000000000000" charset="0"/>
              </a:rPr>
              <a:t>THANK</a:t>
            </a:r>
            <a:r>
              <a:rPr lang="en-MY" altLang="en-US" sz="4800" b="0" i="0" u="none" strike="noStrike" dirty="0">
                <a:solidFill>
                  <a:srgbClr val="FF6666"/>
                </a:solidFill>
                <a:effectLst/>
                <a:latin typeface="+mj-lt"/>
                <a:ea typeface="Gilroy" panose="00000400000000000000" charset="0"/>
              </a:rPr>
              <a:t> YOU</a:t>
            </a:r>
            <a:endParaRPr lang="en-MY" altLang="en-US" sz="4800" b="0" i="0" u="none" strike="noStrike" dirty="0">
              <a:solidFill>
                <a:srgbClr val="FF6666"/>
              </a:solidFill>
              <a:effectLst/>
              <a:latin typeface="+mj-lt"/>
              <a:ea typeface="Gilroy" panose="00000400000000000000" charset="0"/>
            </a:endParaRPr>
          </a:p>
        </p:txBody>
      </p:sp>
      <p:grpSp>
        <p:nvGrpSpPr>
          <p:cNvPr id="23" name="组合 22"/>
          <p:cNvGrpSpPr/>
          <p:nvPr/>
        </p:nvGrpSpPr>
        <p:grpSpPr>
          <a:xfrm>
            <a:off x="6208232" y="1037576"/>
            <a:ext cx="3630115" cy="3301858"/>
            <a:chOff x="4776524" y="1276588"/>
            <a:chExt cx="3289404" cy="2991956"/>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0" name="任意多边形: 形状 59"/>
            <p:cNvSpPr/>
            <p:nvPr/>
          </p:nvSpPr>
          <p:spPr>
            <a:xfrm>
              <a:off x="5079753" y="4177845"/>
              <a:ext cx="2337441" cy="90699"/>
            </a:xfrm>
            <a:custGeom>
              <a:avLst/>
              <a:gdLst>
                <a:gd name="connsiteX0" fmla="*/ 6340 w 2966069"/>
                <a:gd name="connsiteY0" fmla="*/ 115092 h 115092"/>
                <a:gd name="connsiteX1" fmla="*/ 0 w 2966069"/>
                <a:gd name="connsiteY1" fmla="*/ 109240 h 115092"/>
                <a:gd name="connsiteX2" fmla="*/ 5852 w 2966069"/>
                <a:gd name="connsiteY2" fmla="*/ 102900 h 115092"/>
                <a:gd name="connsiteX3" fmla="*/ 2526670 w 2966069"/>
                <a:gd name="connsiteY3" fmla="*/ 15118 h 115092"/>
                <a:gd name="connsiteX4" fmla="*/ 2533010 w 2966069"/>
                <a:gd name="connsiteY4" fmla="*/ 20970 h 115092"/>
                <a:gd name="connsiteX5" fmla="*/ 2527158 w 2966069"/>
                <a:gd name="connsiteY5" fmla="*/ 27310 h 115092"/>
                <a:gd name="connsiteX6" fmla="*/ 6340 w 2966069"/>
                <a:gd name="connsiteY6" fmla="*/ 115092 h 115092"/>
                <a:gd name="connsiteX7" fmla="*/ 6340 w 2966069"/>
                <a:gd name="connsiteY7" fmla="*/ 115092 h 115092"/>
                <a:gd name="connsiteX8" fmla="*/ 2605674 w 2966069"/>
                <a:gd name="connsiteY8" fmla="*/ 24384 h 115092"/>
                <a:gd name="connsiteX9" fmla="*/ 2599334 w 2966069"/>
                <a:gd name="connsiteY9" fmla="*/ 18532 h 115092"/>
                <a:gd name="connsiteX10" fmla="*/ 2605187 w 2966069"/>
                <a:gd name="connsiteY10" fmla="*/ 12192 h 115092"/>
                <a:gd name="connsiteX11" fmla="*/ 2782214 w 2966069"/>
                <a:gd name="connsiteY11" fmla="*/ 5852 h 115092"/>
                <a:gd name="connsiteX12" fmla="*/ 2788554 w 2966069"/>
                <a:gd name="connsiteY12" fmla="*/ 11704 h 115092"/>
                <a:gd name="connsiteX13" fmla="*/ 2782702 w 2966069"/>
                <a:gd name="connsiteY13" fmla="*/ 18044 h 115092"/>
                <a:gd name="connsiteX14" fmla="*/ 2605674 w 2966069"/>
                <a:gd name="connsiteY14" fmla="*/ 24384 h 115092"/>
                <a:gd name="connsiteX15" fmla="*/ 2605674 w 2966069"/>
                <a:gd name="connsiteY15" fmla="*/ 24384 h 115092"/>
                <a:gd name="connsiteX16" fmla="*/ 2829032 w 2966069"/>
                <a:gd name="connsiteY16" fmla="*/ 16581 h 115092"/>
                <a:gd name="connsiteX17" fmla="*/ 2822692 w 2966069"/>
                <a:gd name="connsiteY17" fmla="*/ 10729 h 115092"/>
                <a:gd name="connsiteX18" fmla="*/ 2828544 w 2966069"/>
                <a:gd name="connsiteY18" fmla="*/ 4389 h 115092"/>
                <a:gd name="connsiteX19" fmla="*/ 2959730 w 2966069"/>
                <a:gd name="connsiteY19" fmla="*/ 0 h 115092"/>
                <a:gd name="connsiteX20" fmla="*/ 2966070 w 2966069"/>
                <a:gd name="connsiteY20" fmla="*/ 5852 h 115092"/>
                <a:gd name="connsiteX21" fmla="*/ 2960218 w 2966069"/>
                <a:gd name="connsiteY21" fmla="*/ 12192 h 115092"/>
                <a:gd name="connsiteX22" fmla="*/ 2829032 w 2966069"/>
                <a:gd name="connsiteY22" fmla="*/ 16581 h 11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6069" h="115092">
                  <a:moveTo>
                    <a:pt x="6340" y="115092"/>
                  </a:moveTo>
                  <a:cubicBezTo>
                    <a:pt x="2926" y="115092"/>
                    <a:pt x="0" y="112654"/>
                    <a:pt x="0" y="109240"/>
                  </a:cubicBezTo>
                  <a:cubicBezTo>
                    <a:pt x="0" y="105826"/>
                    <a:pt x="2438" y="102900"/>
                    <a:pt x="5852" y="102900"/>
                  </a:cubicBezTo>
                  <a:lnTo>
                    <a:pt x="2526670" y="15118"/>
                  </a:lnTo>
                  <a:cubicBezTo>
                    <a:pt x="2530084" y="15118"/>
                    <a:pt x="2533010" y="17556"/>
                    <a:pt x="2533010" y="20970"/>
                  </a:cubicBezTo>
                  <a:cubicBezTo>
                    <a:pt x="2533010" y="24384"/>
                    <a:pt x="2530572" y="27310"/>
                    <a:pt x="2527158" y="27310"/>
                  </a:cubicBezTo>
                  <a:lnTo>
                    <a:pt x="6340" y="115092"/>
                  </a:lnTo>
                  <a:lnTo>
                    <a:pt x="6340" y="115092"/>
                  </a:lnTo>
                  <a:close/>
                  <a:moveTo>
                    <a:pt x="2605674" y="24384"/>
                  </a:moveTo>
                  <a:cubicBezTo>
                    <a:pt x="2602261" y="24384"/>
                    <a:pt x="2599334" y="21946"/>
                    <a:pt x="2599334" y="18532"/>
                  </a:cubicBezTo>
                  <a:cubicBezTo>
                    <a:pt x="2599334" y="15118"/>
                    <a:pt x="2601773" y="12192"/>
                    <a:pt x="2605187" y="12192"/>
                  </a:cubicBezTo>
                  <a:lnTo>
                    <a:pt x="2782214" y="5852"/>
                  </a:lnTo>
                  <a:cubicBezTo>
                    <a:pt x="2785628" y="5852"/>
                    <a:pt x="2788554" y="8290"/>
                    <a:pt x="2788554" y="11704"/>
                  </a:cubicBezTo>
                  <a:cubicBezTo>
                    <a:pt x="2788554" y="15118"/>
                    <a:pt x="2786116" y="18044"/>
                    <a:pt x="2782702" y="18044"/>
                  </a:cubicBezTo>
                  <a:lnTo>
                    <a:pt x="2605674" y="24384"/>
                  </a:lnTo>
                  <a:lnTo>
                    <a:pt x="2605674" y="24384"/>
                  </a:lnTo>
                  <a:close/>
                  <a:moveTo>
                    <a:pt x="2829032" y="16581"/>
                  </a:moveTo>
                  <a:cubicBezTo>
                    <a:pt x="2825618" y="16581"/>
                    <a:pt x="2822692" y="14143"/>
                    <a:pt x="2822692" y="10729"/>
                  </a:cubicBezTo>
                  <a:cubicBezTo>
                    <a:pt x="2822692" y="7315"/>
                    <a:pt x="2825130" y="4389"/>
                    <a:pt x="2828544" y="4389"/>
                  </a:cubicBezTo>
                  <a:lnTo>
                    <a:pt x="2959730" y="0"/>
                  </a:lnTo>
                  <a:cubicBezTo>
                    <a:pt x="2963144" y="0"/>
                    <a:pt x="2966070" y="2438"/>
                    <a:pt x="2966070" y="5852"/>
                  </a:cubicBezTo>
                  <a:cubicBezTo>
                    <a:pt x="2966070" y="9266"/>
                    <a:pt x="2963632" y="12192"/>
                    <a:pt x="2960218" y="12192"/>
                  </a:cubicBezTo>
                  <a:lnTo>
                    <a:pt x="2829032" y="16581"/>
                  </a:lnTo>
                  <a:close/>
                </a:path>
              </a:pathLst>
            </a:custGeom>
            <a:solidFill>
              <a:srgbClr val="000000"/>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75" name="组合 74"/>
          <p:cNvGrpSpPr/>
          <p:nvPr/>
        </p:nvGrpSpPr>
        <p:grpSpPr>
          <a:xfrm>
            <a:off x="9576875" y="1577619"/>
            <a:ext cx="2339362" cy="448072"/>
            <a:chOff x="9557420" y="1606802"/>
            <a:chExt cx="2339362" cy="448072"/>
          </a:xfrm>
        </p:grpSpPr>
        <p:sp>
          <p:nvSpPr>
            <p:cNvPr id="76" name="任意多边形: 形状 75"/>
            <p:cNvSpPr/>
            <p:nvPr/>
          </p:nvSpPr>
          <p:spPr>
            <a:xfrm>
              <a:off x="9557420" y="2044882"/>
              <a:ext cx="2339362" cy="9992"/>
            </a:xfrm>
            <a:custGeom>
              <a:avLst/>
              <a:gdLst>
                <a:gd name="connsiteX0" fmla="*/ 6340 w 2968507"/>
                <a:gd name="connsiteY0" fmla="*/ 12680 h 12679"/>
                <a:gd name="connsiteX1" fmla="*/ 0 w 2968507"/>
                <a:gd name="connsiteY1" fmla="*/ 6340 h 12679"/>
                <a:gd name="connsiteX2" fmla="*/ 6340 w 2968507"/>
                <a:gd name="connsiteY2" fmla="*/ 0 h 12679"/>
                <a:gd name="connsiteX3" fmla="*/ 2528621 w 2968507"/>
                <a:gd name="connsiteY3" fmla="*/ 0 h 12679"/>
                <a:gd name="connsiteX4" fmla="*/ 2534961 w 2968507"/>
                <a:gd name="connsiteY4" fmla="*/ 6340 h 12679"/>
                <a:gd name="connsiteX5" fmla="*/ 2528621 w 2968507"/>
                <a:gd name="connsiteY5" fmla="*/ 12680 h 12679"/>
                <a:gd name="connsiteX6" fmla="*/ 6340 w 2968507"/>
                <a:gd name="connsiteY6" fmla="*/ 12680 h 12679"/>
                <a:gd name="connsiteX7" fmla="*/ 6340 w 2968507"/>
                <a:gd name="connsiteY7" fmla="*/ 12680 h 12679"/>
                <a:gd name="connsiteX8" fmla="*/ 2607625 w 2968507"/>
                <a:gd name="connsiteY8" fmla="*/ 12680 h 12679"/>
                <a:gd name="connsiteX9" fmla="*/ 2601285 w 2968507"/>
                <a:gd name="connsiteY9" fmla="*/ 6340 h 12679"/>
                <a:gd name="connsiteX10" fmla="*/ 2607625 w 2968507"/>
                <a:gd name="connsiteY10" fmla="*/ 0 h 12679"/>
                <a:gd name="connsiteX11" fmla="*/ 2785141 w 2968507"/>
                <a:gd name="connsiteY11" fmla="*/ 0 h 12679"/>
                <a:gd name="connsiteX12" fmla="*/ 2791480 w 2968507"/>
                <a:gd name="connsiteY12" fmla="*/ 6340 h 12679"/>
                <a:gd name="connsiteX13" fmla="*/ 2785141 w 2968507"/>
                <a:gd name="connsiteY13" fmla="*/ 12680 h 12679"/>
                <a:gd name="connsiteX14" fmla="*/ 2607625 w 2968507"/>
                <a:gd name="connsiteY14" fmla="*/ 12680 h 12679"/>
                <a:gd name="connsiteX15" fmla="*/ 2607625 w 2968507"/>
                <a:gd name="connsiteY15" fmla="*/ 12680 h 12679"/>
                <a:gd name="connsiteX16" fmla="*/ 2830983 w 2968507"/>
                <a:gd name="connsiteY16" fmla="*/ 12680 h 12679"/>
                <a:gd name="connsiteX17" fmla="*/ 2824642 w 2968507"/>
                <a:gd name="connsiteY17" fmla="*/ 6340 h 12679"/>
                <a:gd name="connsiteX18" fmla="*/ 2830983 w 2968507"/>
                <a:gd name="connsiteY18" fmla="*/ 0 h 12679"/>
                <a:gd name="connsiteX19" fmla="*/ 2962168 w 2968507"/>
                <a:gd name="connsiteY19" fmla="*/ 0 h 12679"/>
                <a:gd name="connsiteX20" fmla="*/ 2968508 w 2968507"/>
                <a:gd name="connsiteY20" fmla="*/ 6340 h 12679"/>
                <a:gd name="connsiteX21" fmla="*/ 2962168 w 2968507"/>
                <a:gd name="connsiteY21" fmla="*/ 12680 h 12679"/>
                <a:gd name="connsiteX22" fmla="*/ 2830983 w 2968507"/>
                <a:gd name="connsiteY22" fmla="*/ 12680 h 1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8507" h="12679">
                  <a:moveTo>
                    <a:pt x="6340" y="12680"/>
                  </a:moveTo>
                  <a:cubicBezTo>
                    <a:pt x="2926" y="12680"/>
                    <a:pt x="0" y="9754"/>
                    <a:pt x="0" y="6340"/>
                  </a:cubicBezTo>
                  <a:cubicBezTo>
                    <a:pt x="0" y="2926"/>
                    <a:pt x="2926" y="0"/>
                    <a:pt x="6340" y="0"/>
                  </a:cubicBezTo>
                  <a:lnTo>
                    <a:pt x="2528621" y="0"/>
                  </a:lnTo>
                  <a:cubicBezTo>
                    <a:pt x="2532034" y="0"/>
                    <a:pt x="2534961" y="2926"/>
                    <a:pt x="2534961" y="6340"/>
                  </a:cubicBezTo>
                  <a:cubicBezTo>
                    <a:pt x="2534961" y="9754"/>
                    <a:pt x="2532034" y="12680"/>
                    <a:pt x="2528621" y="12680"/>
                  </a:cubicBezTo>
                  <a:lnTo>
                    <a:pt x="6340" y="12680"/>
                  </a:lnTo>
                  <a:lnTo>
                    <a:pt x="6340" y="12680"/>
                  </a:lnTo>
                  <a:close/>
                  <a:moveTo>
                    <a:pt x="2607625" y="12680"/>
                  </a:moveTo>
                  <a:cubicBezTo>
                    <a:pt x="2604211" y="12680"/>
                    <a:pt x="2601285" y="9754"/>
                    <a:pt x="2601285" y="6340"/>
                  </a:cubicBezTo>
                  <a:cubicBezTo>
                    <a:pt x="2601285" y="2926"/>
                    <a:pt x="2604211" y="0"/>
                    <a:pt x="2607625" y="0"/>
                  </a:cubicBezTo>
                  <a:lnTo>
                    <a:pt x="2785141" y="0"/>
                  </a:lnTo>
                  <a:cubicBezTo>
                    <a:pt x="2788555" y="0"/>
                    <a:pt x="2791480" y="2926"/>
                    <a:pt x="2791480" y="6340"/>
                  </a:cubicBezTo>
                  <a:cubicBezTo>
                    <a:pt x="2791480" y="9754"/>
                    <a:pt x="2788555" y="12680"/>
                    <a:pt x="2785141" y="12680"/>
                  </a:cubicBezTo>
                  <a:lnTo>
                    <a:pt x="2607625" y="12680"/>
                  </a:lnTo>
                  <a:lnTo>
                    <a:pt x="2607625" y="12680"/>
                  </a:lnTo>
                  <a:close/>
                  <a:moveTo>
                    <a:pt x="2830983" y="12680"/>
                  </a:moveTo>
                  <a:cubicBezTo>
                    <a:pt x="2827569" y="12680"/>
                    <a:pt x="2824642" y="9754"/>
                    <a:pt x="2824642" y="6340"/>
                  </a:cubicBezTo>
                  <a:cubicBezTo>
                    <a:pt x="2824642" y="2926"/>
                    <a:pt x="2827569" y="0"/>
                    <a:pt x="2830983" y="0"/>
                  </a:cubicBezTo>
                  <a:lnTo>
                    <a:pt x="2962168" y="0"/>
                  </a:lnTo>
                  <a:cubicBezTo>
                    <a:pt x="2965583" y="0"/>
                    <a:pt x="2968508" y="2926"/>
                    <a:pt x="2968508" y="6340"/>
                  </a:cubicBezTo>
                  <a:cubicBezTo>
                    <a:pt x="2968508" y="9754"/>
                    <a:pt x="2965583" y="12680"/>
                    <a:pt x="2962168" y="12680"/>
                  </a:cubicBezTo>
                  <a:lnTo>
                    <a:pt x="2830983" y="12680"/>
                  </a:lnTo>
                  <a:close/>
                </a:path>
              </a:pathLst>
            </a:custGeom>
            <a:solidFill>
              <a:srgbClr val="000000"/>
            </a:solidFill>
            <a:ln w="4877" cap="flat">
              <a:noFill/>
              <a:prstDash val="solid"/>
              <a:miter/>
            </a:ln>
          </p:spPr>
          <p:txBody>
            <a:bodyPr rtlCol="0" anchor="ctr"/>
            <a:lstStyle/>
            <a:p>
              <a:endParaRPr lang="zh-CN" altLang="en-US"/>
            </a:p>
          </p:txBody>
        </p:sp>
        <p:sp>
          <p:nvSpPr>
            <p:cNvPr id="77" name="任意多边形: 形状 76"/>
            <p:cNvSpPr/>
            <p:nvPr/>
          </p:nvSpPr>
          <p:spPr>
            <a:xfrm>
              <a:off x="9725753" y="1606802"/>
              <a:ext cx="224827" cy="261389"/>
            </a:xfrm>
            <a:custGeom>
              <a:avLst/>
              <a:gdLst>
                <a:gd name="connsiteX0" fmla="*/ 111191 w 285292"/>
                <a:gd name="connsiteY0" fmla="*/ 3355 h 331686"/>
                <a:gd name="connsiteX1" fmla="*/ 134112 w 285292"/>
                <a:gd name="connsiteY1" fmla="*/ 26764 h 331686"/>
                <a:gd name="connsiteX2" fmla="*/ 133624 w 285292"/>
                <a:gd name="connsiteY2" fmla="*/ 59439 h 331686"/>
                <a:gd name="connsiteX3" fmla="*/ 110216 w 285292"/>
                <a:gd name="connsiteY3" fmla="*/ 82360 h 331686"/>
                <a:gd name="connsiteX4" fmla="*/ 77541 w 285292"/>
                <a:gd name="connsiteY4" fmla="*/ 81872 h 331686"/>
                <a:gd name="connsiteX5" fmla="*/ 54620 w 285292"/>
                <a:gd name="connsiteY5" fmla="*/ 58463 h 331686"/>
                <a:gd name="connsiteX6" fmla="*/ 55107 w 285292"/>
                <a:gd name="connsiteY6" fmla="*/ 25789 h 331686"/>
                <a:gd name="connsiteX7" fmla="*/ 78516 w 285292"/>
                <a:gd name="connsiteY7" fmla="*/ 2868 h 331686"/>
                <a:gd name="connsiteX8" fmla="*/ 111191 w 285292"/>
                <a:gd name="connsiteY8" fmla="*/ 3355 h 331686"/>
                <a:gd name="connsiteX9" fmla="*/ 111191 w 285292"/>
                <a:gd name="connsiteY9" fmla="*/ 3355 h 331686"/>
                <a:gd name="connsiteX10" fmla="*/ 234086 w 285292"/>
                <a:gd name="connsiteY10" fmla="*/ 249634 h 331686"/>
                <a:gd name="connsiteX11" fmla="*/ 257007 w 285292"/>
                <a:gd name="connsiteY11" fmla="*/ 273043 h 331686"/>
                <a:gd name="connsiteX12" fmla="*/ 256520 w 285292"/>
                <a:gd name="connsiteY12" fmla="*/ 305717 h 331686"/>
                <a:gd name="connsiteX13" fmla="*/ 233111 w 285292"/>
                <a:gd name="connsiteY13" fmla="*/ 328638 h 331686"/>
                <a:gd name="connsiteX14" fmla="*/ 200436 w 285292"/>
                <a:gd name="connsiteY14" fmla="*/ 328150 h 331686"/>
                <a:gd name="connsiteX15" fmla="*/ 177515 w 285292"/>
                <a:gd name="connsiteY15" fmla="*/ 304742 h 331686"/>
                <a:gd name="connsiteX16" fmla="*/ 178003 w 285292"/>
                <a:gd name="connsiteY16" fmla="*/ 272067 h 331686"/>
                <a:gd name="connsiteX17" fmla="*/ 201411 w 285292"/>
                <a:gd name="connsiteY17" fmla="*/ 249146 h 331686"/>
                <a:gd name="connsiteX18" fmla="*/ 234086 w 285292"/>
                <a:gd name="connsiteY18" fmla="*/ 249634 h 331686"/>
                <a:gd name="connsiteX19" fmla="*/ 234086 w 285292"/>
                <a:gd name="connsiteY19" fmla="*/ 249634 h 331686"/>
                <a:gd name="connsiteX20" fmla="*/ 242864 w 285292"/>
                <a:gd name="connsiteY20" fmla="*/ 278895 h 331686"/>
                <a:gd name="connsiteX21" fmla="*/ 227746 w 285292"/>
                <a:gd name="connsiteY21" fmla="*/ 263777 h 331686"/>
                <a:gd name="connsiteX22" fmla="*/ 206288 w 285292"/>
                <a:gd name="connsiteY22" fmla="*/ 263289 h 331686"/>
                <a:gd name="connsiteX23" fmla="*/ 191170 w 285292"/>
                <a:gd name="connsiteY23" fmla="*/ 278407 h 331686"/>
                <a:gd name="connsiteX24" fmla="*/ 190683 w 285292"/>
                <a:gd name="connsiteY24" fmla="*/ 299865 h 331686"/>
                <a:gd name="connsiteX25" fmla="*/ 205801 w 285292"/>
                <a:gd name="connsiteY25" fmla="*/ 314983 h 331686"/>
                <a:gd name="connsiteX26" fmla="*/ 227259 w 285292"/>
                <a:gd name="connsiteY26" fmla="*/ 315471 h 331686"/>
                <a:gd name="connsiteX27" fmla="*/ 242377 w 285292"/>
                <a:gd name="connsiteY27" fmla="*/ 300353 h 331686"/>
                <a:gd name="connsiteX28" fmla="*/ 242864 w 285292"/>
                <a:gd name="connsiteY28" fmla="*/ 278895 h 331686"/>
                <a:gd name="connsiteX29" fmla="*/ 242864 w 285292"/>
                <a:gd name="connsiteY29" fmla="*/ 278895 h 331686"/>
                <a:gd name="connsiteX30" fmla="*/ 285293 w 285292"/>
                <a:gd name="connsiteY30" fmla="*/ 66266 h 331686"/>
                <a:gd name="connsiteX31" fmla="*/ 276514 w 285292"/>
                <a:gd name="connsiteY31" fmla="*/ 54562 h 331686"/>
                <a:gd name="connsiteX32" fmla="*/ 0 w 285292"/>
                <a:gd name="connsiteY32" fmla="*/ 259387 h 331686"/>
                <a:gd name="connsiteX33" fmla="*/ 8778 w 285292"/>
                <a:gd name="connsiteY33" fmla="*/ 271092 h 331686"/>
                <a:gd name="connsiteX34" fmla="*/ 285293 w 285292"/>
                <a:gd name="connsiteY34" fmla="*/ 66266 h 331686"/>
                <a:gd name="connsiteX35" fmla="*/ 285293 w 285292"/>
                <a:gd name="connsiteY35" fmla="*/ 66266 h 331686"/>
                <a:gd name="connsiteX36" fmla="*/ 119969 w 285292"/>
                <a:gd name="connsiteY36" fmla="*/ 32616 h 331686"/>
                <a:gd name="connsiteX37" fmla="*/ 104851 w 285292"/>
                <a:gd name="connsiteY37" fmla="*/ 17498 h 331686"/>
                <a:gd name="connsiteX38" fmla="*/ 83393 w 285292"/>
                <a:gd name="connsiteY38" fmla="*/ 17011 h 331686"/>
                <a:gd name="connsiteX39" fmla="*/ 68275 w 285292"/>
                <a:gd name="connsiteY39" fmla="*/ 32129 h 331686"/>
                <a:gd name="connsiteX40" fmla="*/ 67787 w 285292"/>
                <a:gd name="connsiteY40" fmla="*/ 53587 h 331686"/>
                <a:gd name="connsiteX41" fmla="*/ 82906 w 285292"/>
                <a:gd name="connsiteY41" fmla="*/ 68705 h 331686"/>
                <a:gd name="connsiteX42" fmla="*/ 104363 w 285292"/>
                <a:gd name="connsiteY42" fmla="*/ 69192 h 331686"/>
                <a:gd name="connsiteX43" fmla="*/ 119482 w 285292"/>
                <a:gd name="connsiteY43" fmla="*/ 54074 h 331686"/>
                <a:gd name="connsiteX44" fmla="*/ 119969 w 285292"/>
                <a:gd name="connsiteY44" fmla="*/ 32616 h 33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5292" h="331686">
                  <a:moveTo>
                    <a:pt x="111191" y="3355"/>
                  </a:moveTo>
                  <a:cubicBezTo>
                    <a:pt x="121920" y="8232"/>
                    <a:pt x="130210" y="16523"/>
                    <a:pt x="134112" y="26764"/>
                  </a:cubicBezTo>
                  <a:cubicBezTo>
                    <a:pt x="138013" y="37005"/>
                    <a:pt x="138501" y="48710"/>
                    <a:pt x="133624" y="59439"/>
                  </a:cubicBezTo>
                  <a:cubicBezTo>
                    <a:pt x="128747" y="70168"/>
                    <a:pt x="120457" y="78458"/>
                    <a:pt x="110216" y="82360"/>
                  </a:cubicBezTo>
                  <a:cubicBezTo>
                    <a:pt x="99974" y="86261"/>
                    <a:pt x="88270" y="86749"/>
                    <a:pt x="77541" y="81872"/>
                  </a:cubicBezTo>
                  <a:cubicBezTo>
                    <a:pt x="66812" y="76995"/>
                    <a:pt x="58522" y="68705"/>
                    <a:pt x="54620" y="58463"/>
                  </a:cubicBezTo>
                  <a:cubicBezTo>
                    <a:pt x="50718" y="48222"/>
                    <a:pt x="50231" y="36518"/>
                    <a:pt x="55107" y="25789"/>
                  </a:cubicBezTo>
                  <a:cubicBezTo>
                    <a:pt x="59984" y="15060"/>
                    <a:pt x="68275" y="6769"/>
                    <a:pt x="78516" y="2868"/>
                  </a:cubicBezTo>
                  <a:cubicBezTo>
                    <a:pt x="88270" y="-1034"/>
                    <a:pt x="99974" y="-1034"/>
                    <a:pt x="111191" y="3355"/>
                  </a:cubicBezTo>
                  <a:lnTo>
                    <a:pt x="111191" y="3355"/>
                  </a:lnTo>
                  <a:close/>
                  <a:moveTo>
                    <a:pt x="234086" y="249634"/>
                  </a:moveTo>
                  <a:cubicBezTo>
                    <a:pt x="244815" y="254511"/>
                    <a:pt x="253105" y="262801"/>
                    <a:pt x="257007" y="273043"/>
                  </a:cubicBezTo>
                  <a:cubicBezTo>
                    <a:pt x="260909" y="283284"/>
                    <a:pt x="261396" y="294988"/>
                    <a:pt x="256520" y="305717"/>
                  </a:cubicBezTo>
                  <a:cubicBezTo>
                    <a:pt x="251643" y="316446"/>
                    <a:pt x="243352" y="324737"/>
                    <a:pt x="233111" y="328638"/>
                  </a:cubicBezTo>
                  <a:cubicBezTo>
                    <a:pt x="222870" y="332539"/>
                    <a:pt x="211165" y="333027"/>
                    <a:pt x="200436" y="328150"/>
                  </a:cubicBezTo>
                  <a:cubicBezTo>
                    <a:pt x="189707" y="323274"/>
                    <a:pt x="181417" y="314983"/>
                    <a:pt x="177515" y="304742"/>
                  </a:cubicBezTo>
                  <a:cubicBezTo>
                    <a:pt x="173614" y="294500"/>
                    <a:pt x="173126" y="282796"/>
                    <a:pt x="178003" y="272067"/>
                  </a:cubicBezTo>
                  <a:cubicBezTo>
                    <a:pt x="182880" y="261338"/>
                    <a:pt x="191170" y="253048"/>
                    <a:pt x="201411" y="249146"/>
                  </a:cubicBezTo>
                  <a:cubicBezTo>
                    <a:pt x="211165" y="245245"/>
                    <a:pt x="222870" y="245245"/>
                    <a:pt x="234086" y="249634"/>
                  </a:cubicBezTo>
                  <a:lnTo>
                    <a:pt x="234086" y="249634"/>
                  </a:lnTo>
                  <a:close/>
                  <a:moveTo>
                    <a:pt x="242864" y="278895"/>
                  </a:moveTo>
                  <a:cubicBezTo>
                    <a:pt x="240426" y="272067"/>
                    <a:pt x="235062" y="266703"/>
                    <a:pt x="227746" y="263777"/>
                  </a:cubicBezTo>
                  <a:cubicBezTo>
                    <a:pt x="220431" y="260851"/>
                    <a:pt x="213116" y="260851"/>
                    <a:pt x="206288" y="263289"/>
                  </a:cubicBezTo>
                  <a:cubicBezTo>
                    <a:pt x="199461" y="265727"/>
                    <a:pt x="194096" y="271092"/>
                    <a:pt x="191170" y="278407"/>
                  </a:cubicBezTo>
                  <a:cubicBezTo>
                    <a:pt x="188244" y="285722"/>
                    <a:pt x="188244" y="293037"/>
                    <a:pt x="190683" y="299865"/>
                  </a:cubicBezTo>
                  <a:cubicBezTo>
                    <a:pt x="193121" y="306692"/>
                    <a:pt x="198486" y="312057"/>
                    <a:pt x="205801" y="314983"/>
                  </a:cubicBezTo>
                  <a:cubicBezTo>
                    <a:pt x="213116" y="317909"/>
                    <a:pt x="220431" y="317909"/>
                    <a:pt x="227259" y="315471"/>
                  </a:cubicBezTo>
                  <a:cubicBezTo>
                    <a:pt x="234086" y="312545"/>
                    <a:pt x="239451" y="307668"/>
                    <a:pt x="242377" y="300353"/>
                  </a:cubicBezTo>
                  <a:cubicBezTo>
                    <a:pt x="245790" y="293037"/>
                    <a:pt x="245790" y="285235"/>
                    <a:pt x="242864" y="278895"/>
                  </a:cubicBezTo>
                  <a:lnTo>
                    <a:pt x="242864" y="278895"/>
                  </a:lnTo>
                  <a:close/>
                  <a:moveTo>
                    <a:pt x="285293" y="66266"/>
                  </a:moveTo>
                  <a:lnTo>
                    <a:pt x="276514" y="54562"/>
                  </a:lnTo>
                  <a:lnTo>
                    <a:pt x="0" y="259387"/>
                  </a:lnTo>
                  <a:lnTo>
                    <a:pt x="8778" y="271092"/>
                  </a:lnTo>
                  <a:lnTo>
                    <a:pt x="285293" y="66266"/>
                  </a:lnTo>
                  <a:lnTo>
                    <a:pt x="285293" y="66266"/>
                  </a:lnTo>
                  <a:close/>
                  <a:moveTo>
                    <a:pt x="119969" y="32616"/>
                  </a:moveTo>
                  <a:cubicBezTo>
                    <a:pt x="117531" y="25789"/>
                    <a:pt x="112166" y="20424"/>
                    <a:pt x="104851" y="17498"/>
                  </a:cubicBezTo>
                  <a:cubicBezTo>
                    <a:pt x="97536" y="14572"/>
                    <a:pt x="90221" y="14572"/>
                    <a:pt x="83393" y="17011"/>
                  </a:cubicBezTo>
                  <a:cubicBezTo>
                    <a:pt x="76566" y="19449"/>
                    <a:pt x="71201" y="24813"/>
                    <a:pt x="68275" y="32129"/>
                  </a:cubicBezTo>
                  <a:cubicBezTo>
                    <a:pt x="65349" y="39444"/>
                    <a:pt x="65349" y="46759"/>
                    <a:pt x="67787" y="53587"/>
                  </a:cubicBezTo>
                  <a:cubicBezTo>
                    <a:pt x="70225" y="60414"/>
                    <a:pt x="75590" y="65779"/>
                    <a:pt x="82906" y="68705"/>
                  </a:cubicBezTo>
                  <a:cubicBezTo>
                    <a:pt x="90221" y="71631"/>
                    <a:pt x="97536" y="71631"/>
                    <a:pt x="104363" y="69192"/>
                  </a:cubicBezTo>
                  <a:cubicBezTo>
                    <a:pt x="111191" y="66754"/>
                    <a:pt x="116555" y="61389"/>
                    <a:pt x="119482" y="54074"/>
                  </a:cubicBezTo>
                  <a:cubicBezTo>
                    <a:pt x="122895" y="46759"/>
                    <a:pt x="122895" y="39444"/>
                    <a:pt x="119969" y="32616"/>
                  </a:cubicBezTo>
                  <a:close/>
                </a:path>
              </a:pathLst>
            </a:custGeom>
            <a:solidFill>
              <a:srgbClr val="1A1A1A"/>
            </a:solidFill>
            <a:ln w="4877" cap="flat">
              <a:noFill/>
              <a:prstDash val="solid"/>
              <a:miter/>
            </a:ln>
          </p:spPr>
          <p:txBody>
            <a:bodyPr rtlCol="0" anchor="ctr"/>
            <a:lstStyle/>
            <a:p>
              <a:endParaRPr lang="zh-CN" altLang="en-US"/>
            </a:p>
          </p:txBody>
        </p:sp>
        <p:sp>
          <p:nvSpPr>
            <p:cNvPr id="78" name="任意多边形: 形状 77"/>
            <p:cNvSpPr/>
            <p:nvPr/>
          </p:nvSpPr>
          <p:spPr>
            <a:xfrm rot="16810635">
              <a:off x="10058468" y="1694986"/>
              <a:ext cx="9608" cy="103386"/>
            </a:xfrm>
            <a:custGeom>
              <a:avLst/>
              <a:gdLst>
                <a:gd name="connsiteX0" fmla="*/ 0 w 12192"/>
                <a:gd name="connsiteY0" fmla="*/ 0 h 131190"/>
                <a:gd name="connsiteX1" fmla="*/ 12192 w 12192"/>
                <a:gd name="connsiteY1" fmla="*/ 0 h 131190"/>
                <a:gd name="connsiteX2" fmla="*/ 12192 w 12192"/>
                <a:gd name="connsiteY2" fmla="*/ 131190 h 131190"/>
                <a:gd name="connsiteX3" fmla="*/ 0 w 12192"/>
                <a:gd name="connsiteY3" fmla="*/ 131190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0"/>
                  </a:lnTo>
                  <a:lnTo>
                    <a:pt x="0" y="131190"/>
                  </a:lnTo>
                  <a:close/>
                </a:path>
              </a:pathLst>
            </a:custGeom>
            <a:solidFill>
              <a:srgbClr val="1A1A1A"/>
            </a:solidFill>
            <a:ln w="4877" cap="flat">
              <a:noFill/>
              <a:prstDash val="solid"/>
              <a:miter/>
            </a:ln>
          </p:spPr>
          <p:txBody>
            <a:bodyPr rtlCol="0" anchor="ctr"/>
            <a:lstStyle/>
            <a:p>
              <a:endParaRPr lang="zh-CN" altLang="en-US"/>
            </a:p>
          </p:txBody>
        </p:sp>
        <p:sp>
          <p:nvSpPr>
            <p:cNvPr id="79" name="任意多边形: 形状 78"/>
            <p:cNvSpPr/>
            <p:nvPr/>
          </p:nvSpPr>
          <p:spPr>
            <a:xfrm rot="16810635">
              <a:off x="10049881" y="1743566"/>
              <a:ext cx="9608" cy="103386"/>
            </a:xfrm>
            <a:custGeom>
              <a:avLst/>
              <a:gdLst>
                <a:gd name="connsiteX0" fmla="*/ 0 w 12192"/>
                <a:gd name="connsiteY0" fmla="*/ 0 h 131190"/>
                <a:gd name="connsiteX1" fmla="*/ 12192 w 12192"/>
                <a:gd name="connsiteY1" fmla="*/ 0 h 131190"/>
                <a:gd name="connsiteX2" fmla="*/ 12192 w 12192"/>
                <a:gd name="connsiteY2" fmla="*/ 131191 h 131190"/>
                <a:gd name="connsiteX3" fmla="*/ 0 w 12192"/>
                <a:gd name="connsiteY3" fmla="*/ 131191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1"/>
                  </a:lnTo>
                  <a:lnTo>
                    <a:pt x="0" y="131191"/>
                  </a:lnTo>
                  <a:close/>
                </a:path>
              </a:pathLst>
            </a:custGeom>
            <a:solidFill>
              <a:srgbClr val="1A1A1A"/>
            </a:solidFill>
            <a:ln w="4877" cap="flat">
              <a:noFill/>
              <a:prstDash val="solid"/>
              <a:miter/>
            </a:ln>
          </p:spPr>
          <p:txBody>
            <a:bodyPr rtlCol="0" anchor="ctr"/>
            <a:lstStyle/>
            <a:p>
              <a:endParaRPr lang="zh-CN" altLang="en-US"/>
            </a:p>
          </p:txBody>
        </p:sp>
        <p:sp>
          <p:nvSpPr>
            <p:cNvPr id="80" name="任意多边形: 形状 79"/>
            <p:cNvSpPr/>
            <p:nvPr/>
          </p:nvSpPr>
          <p:spPr>
            <a:xfrm>
              <a:off x="10220036"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7"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1" name="任意多边形: 形状 80"/>
            <p:cNvSpPr/>
            <p:nvPr/>
          </p:nvSpPr>
          <p:spPr>
            <a:xfrm>
              <a:off x="10192749" y="1711121"/>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82" name="任意多边形: 形状 81"/>
            <p:cNvSpPr/>
            <p:nvPr/>
          </p:nvSpPr>
          <p:spPr>
            <a:xfrm>
              <a:off x="10214945" y="1749523"/>
              <a:ext cx="131630" cy="130686"/>
            </a:xfrm>
            <a:custGeom>
              <a:avLst/>
              <a:gdLst>
                <a:gd name="connsiteX0" fmla="*/ 24933 w 167031"/>
                <a:gd name="connsiteY0" fmla="*/ 30978 h 165832"/>
                <a:gd name="connsiteX1" fmla="*/ 142952 w 167031"/>
                <a:gd name="connsiteY1" fmla="*/ 18299 h 165832"/>
                <a:gd name="connsiteX2" fmla="*/ 142464 w 167031"/>
                <a:gd name="connsiteY2" fmla="*/ 134854 h 165832"/>
                <a:gd name="connsiteX3" fmla="*/ 24445 w 167031"/>
                <a:gd name="connsiteY3" fmla="*/ 147534 h 165832"/>
                <a:gd name="connsiteX4" fmla="*/ 24933 w 167031"/>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31" h="165832">
                  <a:moveTo>
                    <a:pt x="24933" y="30978"/>
                  </a:moveTo>
                  <a:cubicBezTo>
                    <a:pt x="57608" y="-4622"/>
                    <a:pt x="110765" y="-10474"/>
                    <a:pt x="142952" y="18299"/>
                  </a:cubicBezTo>
                  <a:cubicBezTo>
                    <a:pt x="175138" y="47072"/>
                    <a:pt x="175138" y="99254"/>
                    <a:pt x="142464" y="134854"/>
                  </a:cubicBezTo>
                  <a:cubicBezTo>
                    <a:pt x="109789" y="170455"/>
                    <a:pt x="56632" y="176307"/>
                    <a:pt x="24445" y="147534"/>
                  </a:cubicBezTo>
                  <a:cubicBezTo>
                    <a:pt x="-8229" y="118761"/>
                    <a:pt x="-8229" y="66579"/>
                    <a:pt x="24933" y="30978"/>
                  </a:cubicBezTo>
                  <a:close/>
                </a:path>
              </a:pathLst>
            </a:custGeom>
            <a:solidFill>
              <a:srgbClr val="FFD940"/>
            </a:solidFill>
            <a:ln w="4877" cap="flat">
              <a:noFill/>
              <a:prstDash val="solid"/>
              <a:miter/>
            </a:ln>
          </p:spPr>
          <p:txBody>
            <a:bodyPr rtlCol="0" anchor="ctr"/>
            <a:lstStyle/>
            <a:p>
              <a:endParaRPr lang="zh-CN" altLang="en-US"/>
            </a:p>
          </p:txBody>
        </p:sp>
        <p:sp>
          <p:nvSpPr>
            <p:cNvPr id="83" name="任意多边形: 形状 82"/>
            <p:cNvSpPr/>
            <p:nvPr/>
          </p:nvSpPr>
          <p:spPr>
            <a:xfrm>
              <a:off x="1021101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0880"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511" y="157275"/>
                    <a:pt x="19196"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5"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84" name="任意多边形: 形状 83"/>
            <p:cNvSpPr/>
            <p:nvPr/>
          </p:nvSpPr>
          <p:spPr>
            <a:xfrm>
              <a:off x="10163879" y="1698743"/>
              <a:ext cx="234051" cy="232244"/>
            </a:xfrm>
            <a:custGeom>
              <a:avLst/>
              <a:gdLst>
                <a:gd name="connsiteX0" fmla="*/ 43891 w 296996"/>
                <a:gd name="connsiteY0" fmla="*/ 54937 h 294704"/>
                <a:gd name="connsiteX1" fmla="*/ 149230 w 296996"/>
                <a:gd name="connsiteY1" fmla="*/ 805 h 294704"/>
                <a:gd name="connsiteX2" fmla="*/ 254081 w 296996"/>
                <a:gd name="connsiteY2" fmla="*/ 32504 h 294704"/>
                <a:gd name="connsiteX3" fmla="*/ 296997 w 296996"/>
                <a:gd name="connsiteY3" fmla="*/ 131503 h 294704"/>
                <a:gd name="connsiteX4" fmla="*/ 253105 w 296996"/>
                <a:gd name="connsiteY4" fmla="*/ 239768 h 294704"/>
                <a:gd name="connsiteX5" fmla="*/ 147767 w 296996"/>
                <a:gd name="connsiteY5" fmla="*/ 293900 h 294704"/>
                <a:gd name="connsiteX6" fmla="*/ 42915 w 296996"/>
                <a:gd name="connsiteY6" fmla="*/ 262201 h 294704"/>
                <a:gd name="connsiteX7" fmla="*/ 11704 w 296996"/>
                <a:gd name="connsiteY7" fmla="*/ 219285 h 294704"/>
                <a:gd name="connsiteX8" fmla="*/ 19995 w 296996"/>
                <a:gd name="connsiteY8" fmla="*/ 213921 h 294704"/>
                <a:gd name="connsiteX9" fmla="*/ 49743 w 296996"/>
                <a:gd name="connsiteY9" fmla="*/ 254886 h 294704"/>
                <a:gd name="connsiteX10" fmla="*/ 147767 w 296996"/>
                <a:gd name="connsiteY10" fmla="*/ 284634 h 294704"/>
                <a:gd name="connsiteX11" fmla="*/ 246278 w 296996"/>
                <a:gd name="connsiteY11" fmla="*/ 233916 h 294704"/>
                <a:gd name="connsiteX12" fmla="*/ 287731 w 296996"/>
                <a:gd name="connsiteY12" fmla="*/ 132478 h 294704"/>
                <a:gd name="connsiteX13" fmla="*/ 247741 w 296996"/>
                <a:gd name="connsiteY13" fmla="*/ 39819 h 294704"/>
                <a:gd name="connsiteX14" fmla="*/ 149718 w 296996"/>
                <a:gd name="connsiteY14" fmla="*/ 10071 h 294704"/>
                <a:gd name="connsiteX15" fmla="*/ 51206 w 296996"/>
                <a:gd name="connsiteY15" fmla="*/ 60789 h 294704"/>
                <a:gd name="connsiteX16" fmla="*/ 50231 w 296996"/>
                <a:gd name="connsiteY16" fmla="*/ 62252 h 294704"/>
                <a:gd name="connsiteX17" fmla="*/ 43403 w 296996"/>
                <a:gd name="connsiteY17" fmla="*/ 56400 h 294704"/>
                <a:gd name="connsiteX18" fmla="*/ 43891 w 296996"/>
                <a:gd name="connsiteY18" fmla="*/ 54937 h 294704"/>
                <a:gd name="connsiteX19" fmla="*/ 43891 w 296996"/>
                <a:gd name="connsiteY19" fmla="*/ 54937 h 294704"/>
                <a:gd name="connsiteX20" fmla="*/ 0 w 296996"/>
                <a:gd name="connsiteY20" fmla="*/ 152961 h 294704"/>
                <a:gd name="connsiteX21" fmla="*/ 9265 w 296996"/>
                <a:gd name="connsiteY21" fmla="*/ 153936 h 294704"/>
                <a:gd name="connsiteX22" fmla="*/ 28773 w 296996"/>
                <a:gd name="connsiteY22" fmla="*/ 89562 h 294704"/>
                <a:gd name="connsiteX23" fmla="*/ 20970 w 296996"/>
                <a:gd name="connsiteY23" fmla="*/ 85173 h 294704"/>
                <a:gd name="connsiteX24" fmla="*/ 0 w 296996"/>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6" h="294704">
                  <a:moveTo>
                    <a:pt x="43891" y="54937"/>
                  </a:moveTo>
                  <a:cubicBezTo>
                    <a:pt x="73152" y="23238"/>
                    <a:pt x="111191" y="4706"/>
                    <a:pt x="149230" y="805"/>
                  </a:cubicBezTo>
                  <a:cubicBezTo>
                    <a:pt x="187269" y="-3097"/>
                    <a:pt x="225308" y="7145"/>
                    <a:pt x="254081" y="32504"/>
                  </a:cubicBezTo>
                  <a:cubicBezTo>
                    <a:pt x="282854" y="57863"/>
                    <a:pt x="296997" y="93951"/>
                    <a:pt x="296997" y="131503"/>
                  </a:cubicBezTo>
                  <a:cubicBezTo>
                    <a:pt x="296997" y="169054"/>
                    <a:pt x="281879" y="208069"/>
                    <a:pt x="253105" y="239768"/>
                  </a:cubicBezTo>
                  <a:cubicBezTo>
                    <a:pt x="223845" y="271467"/>
                    <a:pt x="185806" y="289999"/>
                    <a:pt x="147767" y="293900"/>
                  </a:cubicBezTo>
                  <a:cubicBezTo>
                    <a:pt x="109728" y="297802"/>
                    <a:pt x="71689" y="287561"/>
                    <a:pt x="42915" y="262201"/>
                  </a:cubicBezTo>
                  <a:cubicBezTo>
                    <a:pt x="29261" y="250009"/>
                    <a:pt x="18531" y="235379"/>
                    <a:pt x="11704" y="219285"/>
                  </a:cubicBezTo>
                  <a:lnTo>
                    <a:pt x="19995" y="213921"/>
                  </a:lnTo>
                  <a:cubicBezTo>
                    <a:pt x="26822" y="229039"/>
                    <a:pt x="36576" y="243182"/>
                    <a:pt x="49743" y="254886"/>
                  </a:cubicBezTo>
                  <a:cubicBezTo>
                    <a:pt x="76566" y="278782"/>
                    <a:pt x="112166" y="288536"/>
                    <a:pt x="147767" y="284634"/>
                  </a:cubicBezTo>
                  <a:cubicBezTo>
                    <a:pt x="183368" y="280733"/>
                    <a:pt x="218968" y="263664"/>
                    <a:pt x="246278" y="233916"/>
                  </a:cubicBezTo>
                  <a:cubicBezTo>
                    <a:pt x="273588" y="204167"/>
                    <a:pt x="287243" y="167591"/>
                    <a:pt x="287731" y="132478"/>
                  </a:cubicBezTo>
                  <a:cubicBezTo>
                    <a:pt x="287731" y="97365"/>
                    <a:pt x="274563" y="63715"/>
                    <a:pt x="247741" y="39819"/>
                  </a:cubicBezTo>
                  <a:cubicBezTo>
                    <a:pt x="220919" y="15923"/>
                    <a:pt x="185318" y="6169"/>
                    <a:pt x="149718" y="10071"/>
                  </a:cubicBezTo>
                  <a:cubicBezTo>
                    <a:pt x="114117" y="13972"/>
                    <a:pt x="78516" y="31041"/>
                    <a:pt x="51206" y="60789"/>
                  </a:cubicBezTo>
                  <a:lnTo>
                    <a:pt x="50231" y="62252"/>
                  </a:lnTo>
                  <a:lnTo>
                    <a:pt x="43403" y="56400"/>
                  </a:lnTo>
                  <a:lnTo>
                    <a:pt x="43891" y="54937"/>
                  </a:lnTo>
                  <a:lnTo>
                    <a:pt x="43891" y="54937"/>
                  </a:lnTo>
                  <a:close/>
                  <a:moveTo>
                    <a:pt x="0" y="152961"/>
                  </a:moveTo>
                  <a:lnTo>
                    <a:pt x="9265" y="153936"/>
                  </a:lnTo>
                  <a:cubicBezTo>
                    <a:pt x="10729" y="131991"/>
                    <a:pt x="17069" y="110045"/>
                    <a:pt x="28773" y="89562"/>
                  </a:cubicBezTo>
                  <a:lnTo>
                    <a:pt x="20970" y="85173"/>
                  </a:lnTo>
                  <a:cubicBezTo>
                    <a:pt x="8778" y="107119"/>
                    <a:pt x="1950"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85" name="任意多边形: 形状 84"/>
            <p:cNvSpPr/>
            <p:nvPr/>
          </p:nvSpPr>
          <p:spPr>
            <a:xfrm>
              <a:off x="10746171"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6" name="任意多边形: 形状 85"/>
            <p:cNvSpPr/>
            <p:nvPr/>
          </p:nvSpPr>
          <p:spPr>
            <a:xfrm>
              <a:off x="10719030" y="1711121"/>
              <a:ext cx="224974" cy="223631"/>
            </a:xfrm>
            <a:custGeom>
              <a:avLst/>
              <a:gdLst>
                <a:gd name="connsiteX0" fmla="*/ 42185 w 285478"/>
                <a:gd name="connsiteY0" fmla="*/ 52886 h 283774"/>
                <a:gd name="connsiteX1" fmla="*/ 244085 w 285478"/>
                <a:gd name="connsiteY1" fmla="*/ 31428 h 283774"/>
                <a:gd name="connsiteX2" fmla="*/ 243109 w 285478"/>
                <a:gd name="connsiteY2" fmla="*/ 230889 h 283774"/>
                <a:gd name="connsiteX3" fmla="*/ 41209 w 285478"/>
                <a:gd name="connsiteY3" fmla="*/ 252347 h 283774"/>
                <a:gd name="connsiteX4" fmla="*/ 42185 w 285478"/>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78" h="283774">
                  <a:moveTo>
                    <a:pt x="42185" y="52886"/>
                  </a:moveTo>
                  <a:cubicBezTo>
                    <a:pt x="98268" y="-8074"/>
                    <a:pt x="188977" y="-17828"/>
                    <a:pt x="244085" y="31428"/>
                  </a:cubicBezTo>
                  <a:cubicBezTo>
                    <a:pt x="299680" y="80683"/>
                    <a:pt x="299192" y="169929"/>
                    <a:pt x="243109" y="230889"/>
                  </a:cubicBezTo>
                  <a:cubicBezTo>
                    <a:pt x="187026" y="291849"/>
                    <a:pt x="96318" y="301603"/>
                    <a:pt x="41209" y="252347"/>
                  </a:cubicBezTo>
                  <a:cubicBezTo>
                    <a:pt x="-13898" y="203579"/>
                    <a:pt x="-13898" y="113846"/>
                    <a:pt x="42185" y="52886"/>
                  </a:cubicBezTo>
                  <a:close/>
                </a:path>
              </a:pathLst>
            </a:custGeom>
            <a:solidFill>
              <a:srgbClr val="FFD940"/>
            </a:solidFill>
            <a:ln w="4877" cap="flat">
              <a:noFill/>
              <a:prstDash val="solid"/>
              <a:miter/>
            </a:ln>
          </p:spPr>
          <p:txBody>
            <a:bodyPr rtlCol="0" anchor="ctr"/>
            <a:lstStyle/>
            <a:p>
              <a:endParaRPr lang="zh-CN" altLang="en-US"/>
            </a:p>
          </p:txBody>
        </p:sp>
        <p:sp>
          <p:nvSpPr>
            <p:cNvPr id="87" name="任意多边形: 形状 86"/>
            <p:cNvSpPr/>
            <p:nvPr/>
          </p:nvSpPr>
          <p:spPr>
            <a:xfrm>
              <a:off x="10741224" y="1749523"/>
              <a:ext cx="131487" cy="130686"/>
            </a:xfrm>
            <a:custGeom>
              <a:avLst/>
              <a:gdLst>
                <a:gd name="connsiteX0" fmla="*/ 24751 w 166849"/>
                <a:gd name="connsiteY0" fmla="*/ 30978 h 165832"/>
                <a:gd name="connsiteX1" fmla="*/ 142770 w 166849"/>
                <a:gd name="connsiteY1" fmla="*/ 18299 h 165832"/>
                <a:gd name="connsiteX2" fmla="*/ 142282 w 166849"/>
                <a:gd name="connsiteY2" fmla="*/ 134854 h 165832"/>
                <a:gd name="connsiteX3" fmla="*/ 24263 w 166849"/>
                <a:gd name="connsiteY3" fmla="*/ 147534 h 165832"/>
                <a:gd name="connsiteX4" fmla="*/ 24751 w 166849"/>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49" h="165832">
                  <a:moveTo>
                    <a:pt x="24751" y="30978"/>
                  </a:moveTo>
                  <a:cubicBezTo>
                    <a:pt x="57426" y="-4622"/>
                    <a:pt x="110582" y="-10474"/>
                    <a:pt x="142770" y="18299"/>
                  </a:cubicBezTo>
                  <a:cubicBezTo>
                    <a:pt x="174957" y="47072"/>
                    <a:pt x="174957" y="99254"/>
                    <a:pt x="142282" y="134854"/>
                  </a:cubicBezTo>
                  <a:cubicBezTo>
                    <a:pt x="109607" y="170455"/>
                    <a:pt x="56450" y="176307"/>
                    <a:pt x="24263" y="147534"/>
                  </a:cubicBezTo>
                  <a:cubicBezTo>
                    <a:pt x="-8411" y="118761"/>
                    <a:pt x="-7923" y="66579"/>
                    <a:pt x="24751" y="30978"/>
                  </a:cubicBezTo>
                  <a:close/>
                </a:path>
              </a:pathLst>
            </a:custGeom>
            <a:solidFill>
              <a:srgbClr val="FFD940"/>
            </a:solidFill>
            <a:ln w="4877" cap="flat">
              <a:noFill/>
              <a:prstDash val="solid"/>
              <a:miter/>
            </a:ln>
          </p:spPr>
          <p:txBody>
            <a:bodyPr rtlCol="0" anchor="ctr"/>
            <a:lstStyle/>
            <a:p>
              <a:endParaRPr lang="zh-CN" altLang="en-US"/>
            </a:p>
          </p:txBody>
        </p:sp>
        <p:sp>
          <p:nvSpPr>
            <p:cNvPr id="88" name="任意多边形: 形状 87"/>
            <p:cNvSpPr/>
            <p:nvPr/>
          </p:nvSpPr>
          <p:spPr>
            <a:xfrm>
              <a:off x="1073753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7939 w 176228"/>
                <a:gd name="connsiteY22" fmla="*/ 115334 h 174392"/>
                <a:gd name="connsiteX23" fmla="*/ 159160 w 176228"/>
                <a:gd name="connsiteY23" fmla="*/ 112896 h 174392"/>
                <a:gd name="connsiteX24" fmla="*/ 129899 w 176228"/>
                <a:gd name="connsiteY24" fmla="*/ 148496 h 174392"/>
                <a:gd name="connsiteX25" fmla="*/ 70403 w 176228"/>
                <a:gd name="connsiteY25" fmla="*/ 164590 h 174392"/>
                <a:gd name="connsiteX26" fmla="*/ 69915 w 176228"/>
                <a:gd name="connsiteY26" fmla="*/ 164590 h 174392"/>
                <a:gd name="connsiteX27" fmla="*/ 68452 w 176228"/>
                <a:gd name="connsiteY27" fmla="*/ 173856 h 174392"/>
                <a:gd name="connsiteX28" fmla="*/ 134776 w 176228"/>
                <a:gd name="connsiteY28" fmla="*/ 155811 h 174392"/>
                <a:gd name="connsiteX29" fmla="*/ 167939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1368"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024" y="157275"/>
                    <a:pt x="18709"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7939" y="115334"/>
                  </a:moveTo>
                  <a:lnTo>
                    <a:pt x="159160" y="112896"/>
                  </a:lnTo>
                  <a:cubicBezTo>
                    <a:pt x="152821" y="126551"/>
                    <a:pt x="143067" y="139230"/>
                    <a:pt x="129899" y="148496"/>
                  </a:cubicBezTo>
                  <a:cubicBezTo>
                    <a:pt x="111368" y="161664"/>
                    <a:pt x="89910" y="167028"/>
                    <a:pt x="70403" y="164590"/>
                  </a:cubicBezTo>
                  <a:lnTo>
                    <a:pt x="69915" y="164590"/>
                  </a:lnTo>
                  <a:lnTo>
                    <a:pt x="68452" y="173856"/>
                  </a:lnTo>
                  <a:cubicBezTo>
                    <a:pt x="90397" y="176294"/>
                    <a:pt x="114294" y="170442"/>
                    <a:pt x="134776" y="155811"/>
                  </a:cubicBezTo>
                  <a:cubicBezTo>
                    <a:pt x="149407" y="145083"/>
                    <a:pt x="161111" y="130940"/>
                    <a:pt x="167939" y="115334"/>
                  </a:cubicBezTo>
                  <a:close/>
                </a:path>
              </a:pathLst>
            </a:custGeom>
            <a:solidFill>
              <a:srgbClr val="000000"/>
            </a:solidFill>
            <a:ln w="4877" cap="flat">
              <a:noFill/>
              <a:prstDash val="solid"/>
              <a:miter/>
            </a:ln>
          </p:spPr>
          <p:txBody>
            <a:bodyPr rtlCol="0" anchor="ctr"/>
            <a:lstStyle/>
            <a:p>
              <a:endParaRPr lang="zh-CN" altLang="en-US"/>
            </a:p>
          </p:txBody>
        </p:sp>
        <p:sp>
          <p:nvSpPr>
            <p:cNvPr id="89" name="任意多边形: 形状 88"/>
            <p:cNvSpPr/>
            <p:nvPr/>
          </p:nvSpPr>
          <p:spPr>
            <a:xfrm>
              <a:off x="10690014" y="1698743"/>
              <a:ext cx="234051" cy="232244"/>
            </a:xfrm>
            <a:custGeom>
              <a:avLst/>
              <a:gdLst>
                <a:gd name="connsiteX0" fmla="*/ 43891 w 296997"/>
                <a:gd name="connsiteY0" fmla="*/ 54937 h 294704"/>
                <a:gd name="connsiteX1" fmla="*/ 149231 w 296997"/>
                <a:gd name="connsiteY1" fmla="*/ 805 h 294704"/>
                <a:gd name="connsiteX2" fmla="*/ 254082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1" y="805"/>
                  </a:cubicBezTo>
                  <a:cubicBezTo>
                    <a:pt x="187269" y="-3097"/>
                    <a:pt x="225309" y="7145"/>
                    <a:pt x="254082" y="32504"/>
                  </a:cubicBezTo>
                  <a:cubicBezTo>
                    <a:pt x="282854" y="57863"/>
                    <a:pt x="296997" y="93951"/>
                    <a:pt x="296997" y="131503"/>
                  </a:cubicBezTo>
                  <a:cubicBezTo>
                    <a:pt x="296997" y="169054"/>
                    <a:pt x="281879" y="208069"/>
                    <a:pt x="253106" y="239768"/>
                  </a:cubicBezTo>
                  <a:cubicBezTo>
                    <a:pt x="223845" y="271467"/>
                    <a:pt x="185807"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9" y="204167"/>
                    <a:pt x="287244" y="167591"/>
                    <a:pt x="287731" y="132478"/>
                  </a:cubicBezTo>
                  <a:cubicBezTo>
                    <a:pt x="287731" y="97365"/>
                    <a:pt x="274564" y="63715"/>
                    <a:pt x="247742" y="39819"/>
                  </a:cubicBezTo>
                  <a:cubicBezTo>
                    <a:pt x="220919" y="15923"/>
                    <a:pt x="185318" y="6169"/>
                    <a:pt x="149718" y="10071"/>
                  </a:cubicBezTo>
                  <a:cubicBezTo>
                    <a:pt x="114117" y="13972"/>
                    <a:pt x="78517"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90" name="任意多边形: 形状 89"/>
            <p:cNvSpPr/>
            <p:nvPr/>
          </p:nvSpPr>
          <p:spPr>
            <a:xfrm>
              <a:off x="10530906" y="1798147"/>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645 h 95097"/>
                <a:gd name="connsiteX4" fmla="*/ 41453 w 95097"/>
                <a:gd name="connsiteY4" fmla="*/ 53645 h 95097"/>
                <a:gd name="connsiteX5" fmla="*/ 40965 w 95097"/>
                <a:gd name="connsiteY5" fmla="*/ 95098 h 95097"/>
                <a:gd name="connsiteX6" fmla="*/ 53157 w 95097"/>
                <a:gd name="connsiteY6" fmla="*/ 95098 h 95097"/>
                <a:gd name="connsiteX7" fmla="*/ 53645 w 95097"/>
                <a:gd name="connsiteY7" fmla="*/ 54133 h 95097"/>
                <a:gd name="connsiteX8" fmla="*/ 95098 w 95097"/>
                <a:gd name="connsiteY8" fmla="*/ 54133 h 95097"/>
                <a:gd name="connsiteX9" fmla="*/ 95098 w 95097"/>
                <a:gd name="connsiteY9" fmla="*/ 41941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645"/>
                  </a:lnTo>
                  <a:lnTo>
                    <a:pt x="41453" y="53645"/>
                  </a:lnTo>
                  <a:lnTo>
                    <a:pt x="40965" y="95098"/>
                  </a:lnTo>
                  <a:lnTo>
                    <a:pt x="53157" y="95098"/>
                  </a:lnTo>
                  <a:lnTo>
                    <a:pt x="53645" y="54133"/>
                  </a:lnTo>
                  <a:lnTo>
                    <a:pt x="95098" y="54133"/>
                  </a:lnTo>
                  <a:lnTo>
                    <a:pt x="95098" y="41941"/>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sp>
          <p:nvSpPr>
            <p:cNvPr id="91" name="任意多边形: 形状 90"/>
            <p:cNvSpPr/>
            <p:nvPr/>
          </p:nvSpPr>
          <p:spPr>
            <a:xfrm>
              <a:off x="11031292" y="1798147"/>
              <a:ext cx="74558" cy="74942"/>
            </a:xfrm>
            <a:custGeom>
              <a:avLst/>
              <a:gdLst>
                <a:gd name="connsiteX0" fmla="*/ 41453 w 94610"/>
                <a:gd name="connsiteY0" fmla="*/ 0 h 95097"/>
                <a:gd name="connsiteX1" fmla="*/ 40965 w 94610"/>
                <a:gd name="connsiteY1" fmla="*/ 41453 h 95097"/>
                <a:gd name="connsiteX2" fmla="*/ 0 w 94610"/>
                <a:gd name="connsiteY2" fmla="*/ 40965 h 95097"/>
                <a:gd name="connsiteX3" fmla="*/ 0 w 94610"/>
                <a:gd name="connsiteY3" fmla="*/ 53645 h 95097"/>
                <a:gd name="connsiteX4" fmla="*/ 40965 w 94610"/>
                <a:gd name="connsiteY4" fmla="*/ 53645 h 95097"/>
                <a:gd name="connsiteX5" fmla="*/ 40478 w 94610"/>
                <a:gd name="connsiteY5" fmla="*/ 95098 h 95097"/>
                <a:gd name="connsiteX6" fmla="*/ 53157 w 94610"/>
                <a:gd name="connsiteY6" fmla="*/ 95098 h 95097"/>
                <a:gd name="connsiteX7" fmla="*/ 53157 w 94610"/>
                <a:gd name="connsiteY7" fmla="*/ 54133 h 95097"/>
                <a:gd name="connsiteX8" fmla="*/ 94610 w 94610"/>
                <a:gd name="connsiteY8" fmla="*/ 54133 h 95097"/>
                <a:gd name="connsiteX9" fmla="*/ 94610 w 94610"/>
                <a:gd name="connsiteY9" fmla="*/ 41941 h 95097"/>
                <a:gd name="connsiteX10" fmla="*/ 53645 w 94610"/>
                <a:gd name="connsiteY10" fmla="*/ 41453 h 95097"/>
                <a:gd name="connsiteX11" fmla="*/ 53645 w 94610"/>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10" h="95097">
                  <a:moveTo>
                    <a:pt x="41453" y="0"/>
                  </a:moveTo>
                  <a:lnTo>
                    <a:pt x="40965" y="41453"/>
                  </a:lnTo>
                  <a:lnTo>
                    <a:pt x="0" y="40965"/>
                  </a:lnTo>
                  <a:lnTo>
                    <a:pt x="0" y="53645"/>
                  </a:lnTo>
                  <a:lnTo>
                    <a:pt x="40965" y="53645"/>
                  </a:lnTo>
                  <a:lnTo>
                    <a:pt x="40478" y="95098"/>
                  </a:lnTo>
                  <a:lnTo>
                    <a:pt x="53157" y="95098"/>
                  </a:lnTo>
                  <a:lnTo>
                    <a:pt x="53157" y="54133"/>
                  </a:lnTo>
                  <a:lnTo>
                    <a:pt x="94610" y="54133"/>
                  </a:lnTo>
                  <a:lnTo>
                    <a:pt x="94610" y="41941"/>
                  </a:lnTo>
                  <a:lnTo>
                    <a:pt x="53645" y="41453"/>
                  </a:lnTo>
                  <a:lnTo>
                    <a:pt x="53645" y="488"/>
                  </a:lnTo>
                  <a:close/>
                </a:path>
              </a:pathLst>
            </a:custGeom>
            <a:solidFill>
              <a:srgbClr val="1A1A1A"/>
            </a:solidFill>
            <a:ln w="4877" cap="flat">
              <a:noFill/>
              <a:prstDash val="solid"/>
              <a:miter/>
            </a:ln>
          </p:spPr>
          <p:txBody>
            <a:bodyPr rtlCol="0" anchor="ctr"/>
            <a:lstStyle/>
            <a:p>
              <a:endParaRPr lang="zh-CN" altLang="en-US"/>
            </a:p>
          </p:txBody>
        </p:sp>
        <p:sp>
          <p:nvSpPr>
            <p:cNvPr id="92" name="任意多边形: 形状 91"/>
            <p:cNvSpPr/>
            <p:nvPr/>
          </p:nvSpPr>
          <p:spPr>
            <a:xfrm>
              <a:off x="11260778" y="1731874"/>
              <a:ext cx="225118" cy="223631"/>
            </a:xfrm>
            <a:custGeom>
              <a:avLst/>
              <a:gdLst>
                <a:gd name="connsiteX0" fmla="*/ 42369 w 285661"/>
                <a:gd name="connsiteY0" fmla="*/ 52886 h 283774"/>
                <a:gd name="connsiteX1" fmla="*/ 244269 w 285661"/>
                <a:gd name="connsiteY1" fmla="*/ 31428 h 283774"/>
                <a:gd name="connsiteX2" fmla="*/ 243293 w 285661"/>
                <a:gd name="connsiteY2" fmla="*/ 230889 h 283774"/>
                <a:gd name="connsiteX3" fmla="*/ 41393 w 285661"/>
                <a:gd name="connsiteY3" fmla="*/ 252347 h 283774"/>
                <a:gd name="connsiteX4" fmla="*/ 42369 w 285661"/>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1" h="283774">
                  <a:moveTo>
                    <a:pt x="42369" y="52886"/>
                  </a:moveTo>
                  <a:cubicBezTo>
                    <a:pt x="98452" y="-8074"/>
                    <a:pt x="189161" y="-17828"/>
                    <a:pt x="244269" y="31428"/>
                  </a:cubicBezTo>
                  <a:cubicBezTo>
                    <a:pt x="299864" y="80683"/>
                    <a:pt x="299376" y="169929"/>
                    <a:pt x="243293" y="230889"/>
                  </a:cubicBezTo>
                  <a:cubicBezTo>
                    <a:pt x="187210" y="291849"/>
                    <a:pt x="96501" y="301603"/>
                    <a:pt x="41393"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93" name="任意多边形: 形状 92"/>
            <p:cNvSpPr/>
            <p:nvPr/>
          </p:nvSpPr>
          <p:spPr>
            <a:xfrm>
              <a:off x="11233491" y="1711121"/>
              <a:ext cx="225119" cy="223631"/>
            </a:xfrm>
            <a:custGeom>
              <a:avLst/>
              <a:gdLst>
                <a:gd name="connsiteX0" fmla="*/ 42369 w 285662"/>
                <a:gd name="connsiteY0" fmla="*/ 52886 h 283774"/>
                <a:gd name="connsiteX1" fmla="*/ 244268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1" y="-17828"/>
                    <a:pt x="244268" y="31428"/>
                  </a:cubicBezTo>
                  <a:cubicBezTo>
                    <a:pt x="299864" y="80683"/>
                    <a:pt x="299376" y="169929"/>
                    <a:pt x="243293" y="230889"/>
                  </a:cubicBezTo>
                  <a:cubicBezTo>
                    <a:pt x="187210" y="291849"/>
                    <a:pt x="96502"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94" name="任意多边形: 形状 93"/>
            <p:cNvSpPr/>
            <p:nvPr/>
          </p:nvSpPr>
          <p:spPr>
            <a:xfrm>
              <a:off x="11255590" y="1749523"/>
              <a:ext cx="131342" cy="130686"/>
            </a:xfrm>
            <a:custGeom>
              <a:avLst/>
              <a:gdLst>
                <a:gd name="connsiteX0" fmla="*/ 24567 w 166665"/>
                <a:gd name="connsiteY0" fmla="*/ 30978 h 165832"/>
                <a:gd name="connsiteX1" fmla="*/ 142586 w 166665"/>
                <a:gd name="connsiteY1" fmla="*/ 18299 h 165832"/>
                <a:gd name="connsiteX2" fmla="*/ 142098 w 166665"/>
                <a:gd name="connsiteY2" fmla="*/ 134854 h 165832"/>
                <a:gd name="connsiteX3" fmla="*/ 24080 w 166665"/>
                <a:gd name="connsiteY3" fmla="*/ 147534 h 165832"/>
                <a:gd name="connsiteX4" fmla="*/ 24567 w 166665"/>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5" h="165832">
                  <a:moveTo>
                    <a:pt x="24567" y="30978"/>
                  </a:moveTo>
                  <a:cubicBezTo>
                    <a:pt x="57242" y="-4622"/>
                    <a:pt x="110399" y="-10474"/>
                    <a:pt x="142586" y="18299"/>
                  </a:cubicBezTo>
                  <a:cubicBezTo>
                    <a:pt x="174773" y="47072"/>
                    <a:pt x="174773" y="99254"/>
                    <a:pt x="142098" y="134854"/>
                  </a:cubicBezTo>
                  <a:cubicBezTo>
                    <a:pt x="109424" y="170455"/>
                    <a:pt x="56267" y="176307"/>
                    <a:pt x="24080" y="147534"/>
                  </a:cubicBezTo>
                  <a:cubicBezTo>
                    <a:pt x="-8107" y="118761"/>
                    <a:pt x="-8107" y="66579"/>
                    <a:pt x="24567" y="30978"/>
                  </a:cubicBezTo>
                  <a:close/>
                </a:path>
              </a:pathLst>
            </a:custGeom>
            <a:solidFill>
              <a:srgbClr val="FFD940"/>
            </a:solidFill>
            <a:ln w="4877" cap="flat">
              <a:noFill/>
              <a:prstDash val="solid"/>
              <a:miter/>
            </a:ln>
          </p:spPr>
          <p:txBody>
            <a:bodyPr rtlCol="0" anchor="ctr"/>
            <a:lstStyle/>
            <a:p>
              <a:endParaRPr lang="zh-CN" altLang="en-US"/>
            </a:p>
          </p:txBody>
        </p:sp>
        <p:sp>
          <p:nvSpPr>
            <p:cNvPr id="95" name="任意多边形: 形状 94"/>
            <p:cNvSpPr/>
            <p:nvPr/>
          </p:nvSpPr>
          <p:spPr>
            <a:xfrm>
              <a:off x="11251753"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1 w 176228"/>
                <a:gd name="connsiteY3" fmla="*/ 729 h 174392"/>
                <a:gd name="connsiteX4" fmla="*/ 116244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6 w 176228"/>
                <a:gd name="connsiteY9" fmla="*/ 135817 h 174392"/>
                <a:gd name="connsiteX10" fmla="*/ 40166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0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0 w 176228"/>
                <a:gd name="connsiteY20" fmla="*/ 20724 h 174392"/>
                <a:gd name="connsiteX21" fmla="*/ 152820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1" y="729"/>
                  </a:cubicBezTo>
                  <a:cubicBezTo>
                    <a:pt x="111367" y="1217"/>
                    <a:pt x="113806" y="1705"/>
                    <a:pt x="116244" y="2192"/>
                  </a:cubicBezTo>
                  <a:lnTo>
                    <a:pt x="108929" y="10483"/>
                  </a:lnTo>
                  <a:lnTo>
                    <a:pt x="106003" y="9995"/>
                  </a:lnTo>
                  <a:cubicBezTo>
                    <a:pt x="86496" y="7557"/>
                    <a:pt x="65038" y="12921"/>
                    <a:pt x="46506" y="26089"/>
                  </a:cubicBezTo>
                  <a:cubicBezTo>
                    <a:pt x="27974" y="39256"/>
                    <a:pt x="15782" y="58275"/>
                    <a:pt x="11393" y="78270"/>
                  </a:cubicBezTo>
                  <a:cubicBezTo>
                    <a:pt x="7004" y="98265"/>
                    <a:pt x="9930" y="118748"/>
                    <a:pt x="21146" y="135817"/>
                  </a:cubicBezTo>
                  <a:cubicBezTo>
                    <a:pt x="26511" y="143619"/>
                    <a:pt x="32851" y="149472"/>
                    <a:pt x="40166" y="154348"/>
                  </a:cubicBezTo>
                  <a:lnTo>
                    <a:pt x="34314" y="162639"/>
                  </a:lnTo>
                  <a:cubicBezTo>
                    <a:pt x="26511" y="157275"/>
                    <a:pt x="19196" y="150447"/>
                    <a:pt x="13344" y="141669"/>
                  </a:cubicBezTo>
                  <a:lnTo>
                    <a:pt x="13344" y="141669"/>
                  </a:lnTo>
                  <a:close/>
                  <a:moveTo>
                    <a:pt x="152820" y="20724"/>
                  </a:moveTo>
                  <a:cubicBezTo>
                    <a:pt x="156722" y="24138"/>
                    <a:pt x="160135" y="28527"/>
                    <a:pt x="163062" y="32916"/>
                  </a:cubicBezTo>
                  <a:cubicBezTo>
                    <a:pt x="171840" y="46083"/>
                    <a:pt x="176229" y="60714"/>
                    <a:pt x="176229" y="75832"/>
                  </a:cubicBezTo>
                  <a:lnTo>
                    <a:pt x="166475" y="76320"/>
                  </a:lnTo>
                  <a:cubicBezTo>
                    <a:pt x="165988" y="63152"/>
                    <a:pt x="162086" y="49985"/>
                    <a:pt x="154771" y="38768"/>
                  </a:cubicBezTo>
                  <a:cubicBezTo>
                    <a:pt x="152332" y="35355"/>
                    <a:pt x="149894" y="32428"/>
                    <a:pt x="147456" y="29502"/>
                  </a:cubicBezTo>
                  <a:lnTo>
                    <a:pt x="152820" y="20724"/>
                  </a:lnTo>
                  <a:lnTo>
                    <a:pt x="152820"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4"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96" name="任意多边形: 形状 95"/>
            <p:cNvSpPr/>
            <p:nvPr/>
          </p:nvSpPr>
          <p:spPr>
            <a:xfrm>
              <a:off x="11204620" y="1698743"/>
              <a:ext cx="234051" cy="232244"/>
            </a:xfrm>
            <a:custGeom>
              <a:avLst/>
              <a:gdLst>
                <a:gd name="connsiteX0" fmla="*/ 43891 w 296997"/>
                <a:gd name="connsiteY0" fmla="*/ 54937 h 294704"/>
                <a:gd name="connsiteX1" fmla="*/ 149230 w 296997"/>
                <a:gd name="connsiteY1" fmla="*/ 805 h 294704"/>
                <a:gd name="connsiteX2" fmla="*/ 254081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0" y="805"/>
                  </a:cubicBezTo>
                  <a:cubicBezTo>
                    <a:pt x="187269" y="-3097"/>
                    <a:pt x="225309" y="7145"/>
                    <a:pt x="254081" y="32504"/>
                  </a:cubicBezTo>
                  <a:cubicBezTo>
                    <a:pt x="282854" y="57863"/>
                    <a:pt x="296997" y="93951"/>
                    <a:pt x="296997" y="131503"/>
                  </a:cubicBezTo>
                  <a:cubicBezTo>
                    <a:pt x="296997" y="169054"/>
                    <a:pt x="281879" y="208069"/>
                    <a:pt x="253106" y="239768"/>
                  </a:cubicBezTo>
                  <a:cubicBezTo>
                    <a:pt x="223845" y="271467"/>
                    <a:pt x="185806"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8" y="204167"/>
                    <a:pt x="287244" y="167591"/>
                    <a:pt x="287731" y="132478"/>
                  </a:cubicBezTo>
                  <a:cubicBezTo>
                    <a:pt x="287731" y="97365"/>
                    <a:pt x="274564" y="63715"/>
                    <a:pt x="247742" y="39819"/>
                  </a:cubicBezTo>
                  <a:cubicBezTo>
                    <a:pt x="220919" y="15923"/>
                    <a:pt x="185318" y="6169"/>
                    <a:pt x="149718" y="10071"/>
                  </a:cubicBezTo>
                  <a:cubicBezTo>
                    <a:pt x="114117" y="13972"/>
                    <a:pt x="78516"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grpSp>
      <p:grpSp>
        <p:nvGrpSpPr>
          <p:cNvPr id="191" name="组合 190"/>
          <p:cNvGrpSpPr/>
          <p:nvPr/>
        </p:nvGrpSpPr>
        <p:grpSpPr>
          <a:xfrm>
            <a:off x="9168791" y="217594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endParaRPr lang="en-US" altLang="zh-CN" sz="1100" b="0" i="0" u="none" strike="noStrike" dirty="0">
                <a:solidFill>
                  <a:srgbClr val="000000"/>
                </a:solidFill>
                <a:effectLst/>
                <a:ea typeface="Gilroy" panose="00000400000000000000" charset="0"/>
              </a:endParaRP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sp>
        <p:nvSpPr>
          <p:cNvPr id="160" name="任意多边形: 形状 159"/>
          <p:cNvSpPr/>
          <p:nvPr/>
        </p:nvSpPr>
        <p:spPr>
          <a:xfrm>
            <a:off x="194553" y="4679140"/>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3" name="任意多边形: 形状 162"/>
          <p:cNvSpPr/>
          <p:nvPr/>
        </p:nvSpPr>
        <p:spPr>
          <a:xfrm>
            <a:off x="4889770" y="4679140"/>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6" name="任意多边形: 形状 165"/>
          <p:cNvSpPr/>
          <p:nvPr/>
        </p:nvSpPr>
        <p:spPr>
          <a:xfrm>
            <a:off x="9364494" y="4679140"/>
            <a:ext cx="2827506" cy="9608"/>
          </a:xfrm>
          <a:custGeom>
            <a:avLst/>
            <a:gdLst>
              <a:gd name="connsiteX0" fmla="*/ 0 w 2827506"/>
              <a:gd name="connsiteY0" fmla="*/ 0 h 9608"/>
              <a:gd name="connsiteX1" fmla="*/ 2827506 w 2827506"/>
              <a:gd name="connsiteY1" fmla="*/ 0 h 9608"/>
              <a:gd name="connsiteX2" fmla="*/ 2827506 w 2827506"/>
              <a:gd name="connsiteY2" fmla="*/ 9608 h 9608"/>
              <a:gd name="connsiteX3" fmla="*/ 0 w 2827506"/>
              <a:gd name="connsiteY3" fmla="*/ 9608 h 9608"/>
            </a:gdLst>
            <a:ahLst/>
            <a:cxnLst>
              <a:cxn ang="0">
                <a:pos x="connsiteX0" y="connsiteY0"/>
              </a:cxn>
              <a:cxn ang="0">
                <a:pos x="connsiteX1" y="connsiteY1"/>
              </a:cxn>
              <a:cxn ang="0">
                <a:pos x="connsiteX2" y="connsiteY2"/>
              </a:cxn>
              <a:cxn ang="0">
                <a:pos x="connsiteX3" y="connsiteY3"/>
              </a:cxn>
            </a:cxnLst>
            <a:rect l="l" t="t" r="r" b="b"/>
            <a:pathLst>
              <a:path w="2827506" h="9608">
                <a:moveTo>
                  <a:pt x="0" y="0"/>
                </a:moveTo>
                <a:lnTo>
                  <a:pt x="2827506" y="0"/>
                </a:lnTo>
                <a:lnTo>
                  <a:pt x="2827506"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3" name="任意多边形: 形状 172"/>
          <p:cNvSpPr/>
          <p:nvPr/>
        </p:nvSpPr>
        <p:spPr>
          <a:xfrm>
            <a:off x="356681" y="619464"/>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4" name="任意多边形: 形状 173"/>
          <p:cNvSpPr/>
          <p:nvPr/>
        </p:nvSpPr>
        <p:spPr>
          <a:xfrm>
            <a:off x="5051898" y="619464"/>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pic>
        <p:nvPicPr>
          <p:cNvPr id="190" name="图片 189"/>
          <p:cNvPicPr>
            <a:picLocks noChangeAspect="1"/>
          </p:cNvPicPr>
          <p:nvPr/>
        </p:nvPicPr>
        <p:blipFill>
          <a:blip r:embed="rId1"/>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9477067"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MY" altLang="en-US" sz="1200" dirty="0">
                <a:ea typeface="Gilroy" panose="00000400000000000000" charset="0"/>
              </a:rPr>
              <a:t>PREPARED BY DR SHAMINI</a:t>
            </a:r>
            <a:endParaRPr lang="en-MY" altLang="en-US" sz="1200" dirty="0">
              <a:ea typeface="Gilroy" panose="00000400000000000000" charset="0"/>
            </a:endParaRPr>
          </a:p>
        </p:txBody>
      </p:sp>
      <p:pic>
        <p:nvPicPr>
          <p:cNvPr id="9" name="Picture 8"/>
          <p:cNvPicPr/>
          <p:nvPr/>
        </p:nvPicPr>
        <p:blipFill>
          <a:blip r:embed="rId2"/>
          <a:stretch>
            <a:fillRect/>
          </a:stretch>
        </p:blipFill>
        <p:spPr>
          <a:xfrm>
            <a:off x="8016875" y="0"/>
            <a:ext cx="4176395" cy="915035"/>
          </a:xfrm>
          <a:prstGeom prst="rect">
            <a:avLst/>
          </a:prstGeom>
          <a:noFill/>
          <a:ln w="9525">
            <a:noFill/>
          </a:ln>
        </p:spPr>
      </p:pic>
    </p:spTree>
  </p:cSld>
  <p:clrMapOvr>
    <a:masterClrMapping/>
  </p:clrMapOvr>
</p:sld>
</file>

<file path=ppt/tags/tag1.xml><?xml version="1.0" encoding="utf-8"?>
<p:tagLst xmlns:p="http://schemas.openxmlformats.org/presentationml/2006/main">
  <p:tag name="KSO_WPP_MARK_KEY" val="1b4ee2fb-1b12-4eab-b8f8-990b2a34ef01"/>
  <p:tag name="COMMONDATA" val="eyJoZGlkIjoiYzhkMjg0NDA1MzdiYTViNDBhYWU0YmMwMWY1YWViMDY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fontScheme name="海外商务风01">
      <a:majorFont>
        <a:latin typeface="Hubot-Sans Black Wide"/>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游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ＭＳ Ｐ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1926</Words>
  <Application>WPS Presentation</Application>
  <PresentationFormat>宽屏</PresentationFormat>
  <Paragraphs>64</Paragraphs>
  <Slides>7</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Gilroy</vt:lpstr>
      <vt:lpstr>Microsoft YaHei</vt:lpstr>
      <vt:lpstr>Hubot-Sans Black Wide</vt:lpstr>
      <vt:lpstr>Arial Unicode MS</vt:lpstr>
      <vt:lpstr>Office 主题​​</vt:lpstr>
      <vt:lpstr>PowerPoint 演示文稿</vt:lpstr>
      <vt:lpstr>XMUM VISION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User</cp:lastModifiedBy>
  <cp:revision>62</cp:revision>
  <dcterms:created xsi:type="dcterms:W3CDTF">2023-03-30T01:26:00Z</dcterms:created>
  <dcterms:modified xsi:type="dcterms:W3CDTF">2023-10-10T15:24:40Z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A8F7212A048D4540A309FF8ADB1E8D26_11</vt:lpwstr>
  </property>
  <property fmtid="{D5CDD505-2E9C-101B-9397-08002B2CF9AE}" pid="3" name="KSOProductBuildVer">
    <vt:lpwstr>1033-12.2.0.13215</vt:lpwstr>
  </property>
</Properties>
</file>