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7026-8298-4098-9A0A-E387F0B45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BBC4-4B02-4DCB-BC5F-575581C1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4FDC-1B66-4389-B7F1-2542AAC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57FB-8B20-499D-8447-33DBE76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377D-2D1E-45A4-8E9B-CDBC5948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F6F-4F5C-451C-A343-6167CB71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24AF7-9559-4D18-8B59-35AB0EA9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4262-D3C8-4F00-BB50-1A15FE6F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F1E4-1B4E-495E-BC18-79BCD30A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EEE3-1C4D-4AB8-ACE1-419EB5AA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ADEFE-5AC4-42EA-894A-A06BCCA0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EA01D-315B-4FC2-9BFE-98A0D7C7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37A7-447F-4331-AEB0-E7376028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0050-A144-4074-B340-A9FB620E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22BF-1A98-4339-BA1C-E8685618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0710-89A6-4AF2-B222-EC309546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5413-745B-440D-B5A4-04198C7C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E250-C197-459C-A877-06B10A1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AD37-286B-4104-A649-5C17CE7D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8EF3-85AE-4749-85BF-2F2C5061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A6F-1F62-444C-8EEC-612850C2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08D7-D09C-4D81-BC35-311802B2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2DD9A-05A5-4272-A5F7-4018B30A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E1F1-C1E5-42A4-A437-996B1D2D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1803-81C6-4EE8-9D16-C78A51DC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7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4796-281B-4E3E-87A2-EFE06E26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7908-4E39-4049-8025-11B73B69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8F62-1CA3-4CB8-9643-33F5EF7D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D7E8B-ADE0-4744-ADD0-A7507A0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4709E-6AAE-409B-B87E-67DB507E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C1A6B-078B-4776-A030-38E2C298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4675-88CC-461A-9562-AED060E1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72DE-5256-44D5-942D-BD448D40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1A2F-C3E2-43C3-9CF3-A673B22B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4290-B3E7-48F7-8E0C-14878C42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512E9-A26A-4893-BCC2-AC834665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2E351-6783-496E-8C18-BB47BD93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B0FF-E17C-4F67-908A-DDA4CCAB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7868C-CE94-45D9-BBF7-D9144587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159E-C9AA-4A34-89A9-38B3EA21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570F1-838A-439D-9244-ABB2ED2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FC0AA-3427-4DC0-828D-A54C2E4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16BE-EF28-47A1-B10E-7540A2BB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4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0EB8E-FAB0-457E-A0FD-F86E2544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394B9-5800-4014-BC9D-15B30FC3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7710A-0C57-41A6-AB1F-E334F970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B899-63D1-4653-B0E5-9CCD0ADB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56E2-12F7-49F3-BAFF-6BEA590E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8C8C-BFFF-4913-9527-DA903C1E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42D31-1C6B-49D0-B4FF-7B90054F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58638-B9F0-494B-AFF4-F0F3397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054D-F51A-401F-BB1B-DBAA13A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D248-69F2-44DA-BFB4-6902AAB1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74332-2DF4-45BE-A32D-325646FF9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8FC1-8157-4391-B1DD-E8ADE62BC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68BC-C719-479C-B36D-08D8B4A8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0C2C0-8D23-4F56-805B-9EBF20F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B6EF-FE6F-4B39-AFE5-6452D2D0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16E12-F245-4DD1-B498-7F5E38F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AEA54-7CB4-4061-BFA0-3016A643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1A67-1E60-4375-84AD-1DE6B2D14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D72D-BB20-4373-BBD6-CCFFD18BE0D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9D34-72A1-438E-9301-993A5EF6D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092F-2EF0-4340-8E81-EAD106BD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0761-0DFC-4C06-B707-2EC56703A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5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gineering" TargetMode="External"/><Relationship Id="rId2" Type="http://schemas.openxmlformats.org/officeDocument/2006/relationships/hyperlink" Target="https://en.wikipedia.org/wiki/Phys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D505-6E43-4979-AC70-BA4DEC4BA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346163" cy="323503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Applied Physics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Credit Hours: </a:t>
            </a:r>
            <a:r>
              <a:rPr lang="en-US" sz="24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3</a:t>
            </a:r>
            <a:br>
              <a:rPr lang="en-US" sz="24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Instructor: </a:t>
            </a:r>
            <a:r>
              <a:rPr lang="en-US" sz="2400" b="1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Maiza</a:t>
            </a:r>
            <a:r>
              <a:rPr lang="en-US" sz="24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Zanib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2F0E-730C-4EC1-8E11-FCE93948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A0D9-11BF-476D-B795-18B730E7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63828-4C7C-4E2E-B54F-3CFF0700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F9292-CFC4-407C-BB1F-5E49673C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3" y="890928"/>
            <a:ext cx="11075990" cy="57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FA5B-1BAB-4CC7-91C7-59DA6200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ouline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E83A-0FD7-425B-AA36-9D5599F7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555482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Electric force and its applications and related problems , conservation of charge, charge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quantization,Electricfieldsduetopointchargeandlinesofforce.Ringofcharge,Diskof </a:t>
            </a:r>
            <a:endParaRPr lang="en-US" sz="1600" dirty="0"/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charge,A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chargein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an electric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field,Dipole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a n electric field, The flux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vectorfield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Thefluxofelectricfield,Gauss’Law,ApplicationofGauss’Law,Sphericallysymmetriccharge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distribution, A charge isolated conductor, Electric potential energy, Electric potentials,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Calculating the potential from the field and related problem Potential due to point and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continuous charge distribution, Potential due to dipole, equipotential surfaces, Calculating the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field from the potential , Electric current, Current density, Resistance, Resistivity and </a:t>
            </a:r>
            <a:endParaRPr lang="en-US" sz="1600" dirty="0"/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conductivityOhm’s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lawanditsapplications,TheHalleffect,Themagnetic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forceona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current,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Biot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 Savart law, Line of B, Two parallel conductors, Amperes’ Law, Solenoid,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Toroids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Faraday’s experiments, Faraday’s Law of Induction, Lenz’s law, Motional emf, Induced electric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field, Induced electric fields, The basic equation of electromagnetism, Induced Magnetic field, </a:t>
            </a:r>
            <a:endParaRPr lang="en-US" sz="1600" dirty="0"/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Thedisplacement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current,ReflectionandRefractionoflightwaves,Totalinternalreflection,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Two source interference, Double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Slitinterference,related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problems,Interference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from thin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films, Diffraction and the wave theory, related problems, Single-Slit Diffraction, related </a:t>
            </a:r>
            <a:endParaRPr lang="en-US" sz="1600" dirty="0"/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problems,Polarizationof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electromagneticwaves,Polarizing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sheets,relatedproblems</a:t>
            </a:r>
            <a:r>
              <a:rPr lang="en-US" sz="16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199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6DFF-B832-4B07-AE67-2A3CAE3E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257"/>
            <a:ext cx="10515600" cy="55347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Arial-BoldMT"/>
              </a:rPr>
              <a:t>Text Books: </a:t>
            </a:r>
            <a:endParaRPr lang="en-US" dirty="0"/>
          </a:p>
          <a:p>
            <a:r>
              <a:rPr lang="en-US" dirty="0">
                <a:solidFill>
                  <a:srgbClr val="00AF50"/>
                </a:solidFill>
                <a:effectLst/>
                <a:latin typeface="Arial" panose="020B0604020202020204" pitchFamily="34" charset="0"/>
              </a:rPr>
              <a:t>• “Physics for Scientists Engineers Modern Physics 9th Ed </a:t>
            </a:r>
            <a:endParaRPr lang="en-US" dirty="0"/>
          </a:p>
          <a:p>
            <a:r>
              <a:rPr lang="en-US" dirty="0" err="1">
                <a:solidFill>
                  <a:srgbClr val="00AF50"/>
                </a:solidFill>
                <a:effectLst/>
                <a:latin typeface="Arial" panose="020B0604020202020204" pitchFamily="34" charset="0"/>
              </a:rPr>
              <a:t>Serway</a:t>
            </a:r>
            <a:r>
              <a:rPr lang="en-US" dirty="0">
                <a:solidFill>
                  <a:srgbClr val="00AF50"/>
                </a:solidFill>
                <a:effectLst/>
                <a:latin typeface="Arial" panose="020B0604020202020204" pitchFamily="34" charset="0"/>
              </a:rPr>
              <a:t> Jewett”. 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  <a:effectLst/>
                <a:latin typeface="Arial-BoldMT"/>
              </a:rPr>
              <a:t>Reference Books: </a:t>
            </a:r>
            <a:endParaRPr lang="en-US" dirty="0"/>
          </a:p>
          <a:p>
            <a:r>
              <a:rPr lang="en-US" dirty="0">
                <a:solidFill>
                  <a:srgbClr val="006FC0"/>
                </a:solidFill>
                <a:effectLst/>
                <a:latin typeface="Arial" panose="020B0604020202020204" pitchFamily="34" charset="0"/>
              </a:rPr>
              <a:t>• Fundamentals of Physics (Extended), 10th edition, Resnick and </a:t>
            </a:r>
            <a:endParaRPr lang="en-US" dirty="0"/>
          </a:p>
          <a:p>
            <a:r>
              <a:rPr lang="en-US" dirty="0">
                <a:solidFill>
                  <a:srgbClr val="006FC0"/>
                </a:solidFill>
                <a:effectLst/>
                <a:latin typeface="Arial" panose="020B0604020202020204" pitchFamily="34" charset="0"/>
              </a:rPr>
              <a:t>Walker </a:t>
            </a:r>
            <a:endParaRPr lang="en-US" dirty="0"/>
          </a:p>
          <a:p>
            <a:r>
              <a:rPr lang="en-US" dirty="0">
                <a:solidFill>
                  <a:srgbClr val="006FC0"/>
                </a:solidFill>
                <a:effectLst/>
                <a:latin typeface="Arial" panose="020B0604020202020204" pitchFamily="34" charset="0"/>
              </a:rPr>
              <a:t>• Narciso Garcia, Arthur Damask, Steven Schwarz., “Physics for </a:t>
            </a:r>
            <a:endParaRPr lang="en-US" dirty="0"/>
          </a:p>
          <a:p>
            <a:r>
              <a:rPr lang="en-US" dirty="0">
                <a:solidFill>
                  <a:srgbClr val="006FC0"/>
                </a:solidFill>
                <a:effectLst/>
                <a:latin typeface="Arial" panose="020B0604020202020204" pitchFamily="34" charset="0"/>
              </a:rPr>
              <a:t>Computer Science Students”, Springer Verlag, 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1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D87F-4D51-4840-9BC0-1F74B443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applied physics?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4301-9937-4E0A-8EB6-64806981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Applied physics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application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hysics"/>
              </a:rPr>
              <a:t>physics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solve scientific or engineering problems. It is usually considered to be a bridge or a connection between physics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Engineering"/>
              </a:rPr>
              <a:t>engineering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Applied physicists use physics or conduct physics research to develop new technologies or solve engineering problems. For example,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medical physicists in radiation therapy departments of hospitals measure and calculate the radiation doses given to cancer patients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2C7E-C0C2-4C6A-BCEB-91DABA47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difference b/w physics and applied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7807-5A89-47B3-8794-ED72FBE4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Physics studies matter, force, and energy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as well as their interaction with the world. Applied physics is physics which is intended for a particular technological or practical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Arial Rounded MT Bold</vt:lpstr>
      <vt:lpstr>Arial-BoldMT</vt:lpstr>
      <vt:lpstr>Calibri</vt:lpstr>
      <vt:lpstr>Calibri Light</vt:lpstr>
      <vt:lpstr>Trebuchet MS</vt:lpstr>
      <vt:lpstr>Office Theme</vt:lpstr>
      <vt:lpstr>Applied Physics Credit Hours: 3 Instructor: Maiza Zanib</vt:lpstr>
      <vt:lpstr>PowerPoint Presentation</vt:lpstr>
      <vt:lpstr>Course ouline</vt:lpstr>
      <vt:lpstr>PowerPoint Presentation</vt:lpstr>
      <vt:lpstr>What is applied physics?</vt:lpstr>
      <vt:lpstr>What is difference b/w physics and applied physics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 Credit Hours: 3 Instructor: Maiza Zanib</dc:title>
  <dc:creator>LENOVO</dc:creator>
  <cp:lastModifiedBy>LENOVO</cp:lastModifiedBy>
  <cp:revision>2</cp:revision>
  <dcterms:created xsi:type="dcterms:W3CDTF">2021-10-10T11:48:46Z</dcterms:created>
  <dcterms:modified xsi:type="dcterms:W3CDTF">2021-10-22T16:32:00Z</dcterms:modified>
</cp:coreProperties>
</file>