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64" r:id="rId13"/>
    <p:sldId id="266" r:id="rId14"/>
    <p:sldId id="270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84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A5D91-5C4E-4833-A107-53A662C5533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7BDC1-5E86-4313-9AAC-99ACCCCE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Computer network connect two or more computers by means of a connection on some medium”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7BDC1-5E86-4313-9AAC-99ACCCCEDA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7BDC1-5E86-4313-9AAC-99ACCCCEDA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BA43AA1-A571-4493-AB50-638527792F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C9C6E5-FCD8-4604-A900-EA55AE4CA79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 smtClean="0"/>
              <a:t>Zarmina</a:t>
            </a:r>
            <a:r>
              <a:rPr lang="en-US" dirty="0" smtClean="0"/>
              <a:t> </a:t>
            </a:r>
            <a:r>
              <a:rPr lang="en-US" dirty="0" err="1" smtClean="0"/>
              <a:t>jahangir</a:t>
            </a:r>
            <a:endParaRPr lang="en-US" dirty="0"/>
          </a:p>
          <a:p>
            <a:endParaRPr lang="en-US" smtClean="0"/>
          </a:p>
          <a:p>
            <a:r>
              <a:rPr lang="en-US" smtClean="0"/>
              <a:t>Department </a:t>
            </a:r>
            <a:r>
              <a:rPr lang="en-US" dirty="0"/>
              <a:t>of Computing</a:t>
            </a:r>
          </a:p>
          <a:p>
            <a:r>
              <a:rPr lang="en-US" dirty="0"/>
              <a:t>Riphah </a:t>
            </a:r>
            <a:r>
              <a:rPr lang="en-US" dirty="0" err="1" smtClean="0"/>
              <a:t>SCHool</a:t>
            </a:r>
            <a:r>
              <a:rPr lang="en-US" dirty="0" smtClean="0"/>
              <a:t> </a:t>
            </a:r>
            <a:r>
              <a:rPr lang="en-US" dirty="0"/>
              <a:t>of Computing and </a:t>
            </a:r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Computers</a:t>
            </a:r>
            <a:br>
              <a:rPr lang="en-US" dirty="0"/>
            </a:br>
            <a:r>
              <a:rPr lang="en-US" dirty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computer system is a collection of </a:t>
            </a:r>
            <a:r>
              <a:rPr lang="en-US" b="1" i="1" dirty="0"/>
              <a:t>related components that have </a:t>
            </a:r>
            <a:r>
              <a:rPr lang="en-US" dirty="0"/>
              <a:t>all been designed to work together smoothly. It includes:</a:t>
            </a:r>
          </a:p>
          <a:p>
            <a:r>
              <a:rPr lang="en-US" dirty="0"/>
              <a:t>Hardware : physical components of computer, including the computer itself and matched peripherals</a:t>
            </a:r>
          </a:p>
          <a:p>
            <a:r>
              <a:rPr lang="en-US" dirty="0"/>
              <a:t>Software : Programs that run on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dirty="0"/>
              <a:t>Physical components of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Basic Components</a:t>
            </a:r>
          </a:p>
        </p:txBody>
      </p:sp>
      <p:pic>
        <p:nvPicPr>
          <p:cNvPr id="4" name="Content Placeholder 3" descr="Basic Componeents 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1719" y="1676400"/>
            <a:ext cx="8670578" cy="4419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devices enable user to get data into the computer for processing.</a:t>
            </a:r>
          </a:p>
          <a:p>
            <a:r>
              <a:rPr lang="en-US" dirty="0"/>
              <a:t>Input devices also used to give a </a:t>
            </a:r>
            <a:r>
              <a:rPr lang="en-US" b="1" i="1" dirty="0"/>
              <a:t>command.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/>
              <a:t>Input type : character, numeric, alphanumeric and special functions</a:t>
            </a:r>
          </a:p>
          <a:p>
            <a:r>
              <a:rPr lang="en-US" dirty="0"/>
              <a:t>Mouse</a:t>
            </a:r>
          </a:p>
          <a:p>
            <a:pPr lvl="1"/>
            <a:r>
              <a:rPr lang="en-US" dirty="0"/>
              <a:t>Input type : pointing, cursor movement, special functions</a:t>
            </a:r>
          </a:p>
          <a:p>
            <a:r>
              <a:rPr lang="en-US" dirty="0"/>
              <a:t>Microphone</a:t>
            </a:r>
          </a:p>
          <a:p>
            <a:pPr lvl="1"/>
            <a:r>
              <a:rPr lang="en-US" dirty="0"/>
              <a:t>Input type : voice, spoken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Devices</a:t>
            </a:r>
          </a:p>
        </p:txBody>
      </p:sp>
      <p:pic>
        <p:nvPicPr>
          <p:cNvPr id="4" name="Content Placeholder 3" descr="inpu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424"/>
          <a:stretch/>
        </p:blipFill>
        <p:spPr>
          <a:xfrm>
            <a:off x="1097280" y="1531937"/>
            <a:ext cx="7360920" cy="5154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devices shows the result of processing operations.</a:t>
            </a:r>
          </a:p>
          <a:p>
            <a:r>
              <a:rPr lang="en-US" dirty="0"/>
              <a:t>Monitor</a:t>
            </a:r>
          </a:p>
          <a:p>
            <a:pPr lvl="1"/>
            <a:r>
              <a:rPr lang="en-US" dirty="0"/>
              <a:t>Output type : CRT, LCD or LED display</a:t>
            </a:r>
          </a:p>
          <a:p>
            <a:r>
              <a:rPr lang="en-US" dirty="0"/>
              <a:t>Speakers</a:t>
            </a:r>
          </a:p>
          <a:p>
            <a:pPr lvl="1"/>
            <a:r>
              <a:rPr lang="en-US" dirty="0"/>
              <a:t>Output type : Sounds, Speech</a:t>
            </a:r>
          </a:p>
          <a:p>
            <a:r>
              <a:rPr lang="en-US" dirty="0"/>
              <a:t>Printers</a:t>
            </a:r>
          </a:p>
          <a:p>
            <a:pPr lvl="1"/>
            <a:r>
              <a:rPr lang="en-US" dirty="0"/>
              <a:t>Output type (on Paper) : Inkjet, laser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  <p:pic>
        <p:nvPicPr>
          <p:cNvPr id="4" name="Content Placeholder 3" descr="output-devic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447799"/>
            <a:ext cx="7391400" cy="50651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devices are input and output</a:t>
            </a:r>
          </a:p>
          <a:p>
            <a:pPr lvl="1"/>
            <a:r>
              <a:rPr lang="en-US" dirty="0"/>
              <a:t>Touch screens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put outpu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183746"/>
            <a:ext cx="8168482" cy="54456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device is called “Central Processing Unit (CPU)” located in a case called System Unit</a:t>
            </a:r>
          </a:p>
          <a:p>
            <a:r>
              <a:rPr lang="en-US" dirty="0"/>
              <a:t>Now a days, computers has mini CPU called micro-processor or processor consist of an electronic chip</a:t>
            </a:r>
          </a:p>
          <a:p>
            <a:r>
              <a:rPr lang="en-US" dirty="0"/>
              <a:t>System unit contains additional components along with central processing unit :</a:t>
            </a:r>
          </a:p>
          <a:p>
            <a:pPr lvl="1"/>
            <a:r>
              <a:rPr lang="en-US" dirty="0"/>
              <a:t>Motherboard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Buses</a:t>
            </a:r>
          </a:p>
          <a:p>
            <a:pPr lvl="1"/>
            <a:r>
              <a:rPr lang="en-US" dirty="0"/>
              <a:t>Expansion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Computers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Types of Computers</a:t>
            </a:r>
          </a:p>
          <a:p>
            <a:r>
              <a:rPr lang="en-US" dirty="0"/>
              <a:t>Application of Computer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Computer privacy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b_1127b9_w3computercourse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066799"/>
            <a:ext cx="6172200" cy="5584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Control Unit and ALU?</a:t>
            </a:r>
          </a:p>
          <a:p>
            <a:pPr lvl="1"/>
            <a:r>
              <a:rPr lang="en-US" dirty="0"/>
              <a:t>The arithmetic/logic unit (ALU) contains the electronic circuitry that executes all arithmetic and logical operations.</a:t>
            </a:r>
          </a:p>
          <a:p>
            <a:pPr lvl="1"/>
            <a:r>
              <a:rPr lang="en-US" dirty="0"/>
              <a:t>The control unit (CU) of the CPU contains circuitry that uses electrical signals to direct the entire computer system to carry out, or execute, stored program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Devices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Stores data or programs</a:t>
            </a:r>
          </a:p>
          <a:p>
            <a:r>
              <a:rPr lang="en-US" i="1" dirty="0"/>
              <a:t>Random Access Memory (RAM)</a:t>
            </a:r>
          </a:p>
          <a:p>
            <a:pPr lvl="1"/>
            <a:r>
              <a:rPr lang="en-US" dirty="0" smtClean="0"/>
              <a:t>Volatile Memory</a:t>
            </a:r>
            <a:endParaRPr lang="en-US" dirty="0"/>
          </a:p>
          <a:p>
            <a:pPr lvl="1"/>
            <a:r>
              <a:rPr lang="en-US" dirty="0"/>
              <a:t>Stores current data and programs</a:t>
            </a:r>
          </a:p>
          <a:p>
            <a:pPr lvl="1"/>
            <a:r>
              <a:rPr lang="en-US" dirty="0"/>
              <a:t>More RAM results in a faster system</a:t>
            </a:r>
          </a:p>
          <a:p>
            <a:r>
              <a:rPr lang="en-US" i="1" dirty="0"/>
              <a:t>Read Only Memory (ROM)</a:t>
            </a:r>
          </a:p>
          <a:p>
            <a:pPr lvl="1"/>
            <a:r>
              <a:rPr lang="en-US" dirty="0"/>
              <a:t>Permanent storage of programs</a:t>
            </a:r>
          </a:p>
          <a:p>
            <a:pPr lvl="1"/>
            <a:r>
              <a:rPr lang="en-US" dirty="0"/>
              <a:t>Holds the computer boot directions</a:t>
            </a:r>
          </a:p>
          <a:p>
            <a:r>
              <a:rPr lang="en-US" dirty="0"/>
              <a:t>Cache?</a:t>
            </a:r>
          </a:p>
          <a:p>
            <a:r>
              <a:rPr lang="en-US" dirty="0"/>
              <a:t>Virtual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devices hold data </a:t>
            </a:r>
            <a:r>
              <a:rPr lang="en-US" b="1" i="1" dirty="0"/>
              <a:t>permanently, all of programs and data that </a:t>
            </a:r>
            <a:r>
              <a:rPr lang="en-US" dirty="0"/>
              <a:t>computer system uses.</a:t>
            </a:r>
          </a:p>
          <a:p>
            <a:r>
              <a:rPr lang="en-US" dirty="0"/>
              <a:t>Magnetic Storage</a:t>
            </a:r>
          </a:p>
          <a:p>
            <a:pPr lvl="1"/>
            <a:r>
              <a:rPr lang="en-US" dirty="0"/>
              <a:t>Magnetic disk or magnetic tapes</a:t>
            </a:r>
          </a:p>
          <a:p>
            <a:pPr lvl="1"/>
            <a:r>
              <a:rPr lang="en-US" dirty="0"/>
              <a:t>Stores data encoded magnetically</a:t>
            </a:r>
          </a:p>
          <a:p>
            <a:r>
              <a:rPr lang="en-US" dirty="0"/>
              <a:t>Optical Storage</a:t>
            </a:r>
          </a:p>
          <a:p>
            <a:pPr lvl="1"/>
            <a:r>
              <a:rPr lang="en-US" dirty="0"/>
              <a:t>CDs, DVDs</a:t>
            </a:r>
          </a:p>
          <a:p>
            <a:pPr lvl="1"/>
            <a:r>
              <a:rPr lang="en-US" dirty="0"/>
              <a:t>Stores data in form of microscopic pits that are etched into the surface of a disc </a:t>
            </a:r>
          </a:p>
          <a:p>
            <a:pPr lvl="1"/>
            <a:r>
              <a:rPr lang="en-US" dirty="0"/>
              <a:t>Uses a laser to access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media vs.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Storage media</a:t>
            </a:r>
          </a:p>
          <a:p>
            <a:pPr lvl="1"/>
            <a:r>
              <a:rPr lang="en-US" dirty="0"/>
              <a:t>Physical material on which data, instructions, and information are stored</a:t>
            </a:r>
          </a:p>
          <a:p>
            <a:r>
              <a:rPr lang="en-US" dirty="0"/>
              <a:t>Storage device</a:t>
            </a:r>
          </a:p>
          <a:p>
            <a:pPr lvl="1"/>
            <a:r>
              <a:rPr lang="en-US" dirty="0"/>
              <a:t>Records and retrieves items to and from storage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devices are used to move data between computers</a:t>
            </a:r>
          </a:p>
          <a:p>
            <a:r>
              <a:rPr lang="en-US" dirty="0"/>
              <a:t>Communication devices enable computers to connect to </a:t>
            </a:r>
            <a:r>
              <a:rPr lang="en-US" b="1" i="1" dirty="0"/>
              <a:t>computer networks</a:t>
            </a:r>
          </a:p>
          <a:p>
            <a:r>
              <a:rPr lang="en-US" i="1" dirty="0" smtClean="0"/>
              <a:t>“</a:t>
            </a:r>
            <a:r>
              <a:rPr lang="en-US" dirty="0" smtClean="0"/>
              <a:t>Modem</a:t>
            </a:r>
            <a:endParaRPr lang="en-US" dirty="0"/>
          </a:p>
          <a:p>
            <a:pPr lvl="1"/>
            <a:r>
              <a:rPr lang="en-US" dirty="0"/>
              <a:t>NIC (Network Interface Card) or network connector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 is use for computer components internal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Structure</a:t>
            </a:r>
          </a:p>
        </p:txBody>
      </p:sp>
      <p:pic>
        <p:nvPicPr>
          <p:cNvPr id="4" name="Content Placeholder 3" descr="bu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36" y="2133600"/>
            <a:ext cx="78232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54" y="1529144"/>
            <a:ext cx="8096902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consists of the </a:t>
            </a:r>
            <a:r>
              <a:rPr lang="en-US" b="1" i="1" dirty="0"/>
              <a:t>programs that give the computer’s hardware </a:t>
            </a:r>
            <a:r>
              <a:rPr lang="en-US" dirty="0"/>
              <a:t>its </a:t>
            </a:r>
            <a:r>
              <a:rPr lang="en-US" b="1" i="1" dirty="0"/>
              <a:t>step-by-step instructions.</a:t>
            </a:r>
          </a:p>
          <a:p>
            <a:r>
              <a:rPr lang="en-US" dirty="0"/>
              <a:t>Software is created by </a:t>
            </a:r>
            <a:r>
              <a:rPr lang="en-US" b="1" i="1" dirty="0"/>
              <a:t>programmers using a programming language.</a:t>
            </a:r>
          </a:p>
          <a:p>
            <a:r>
              <a:rPr lang="en-US" dirty="0"/>
              <a:t>Programs contain units called </a:t>
            </a:r>
            <a:r>
              <a:rPr lang="en-US" b="1" i="1" dirty="0"/>
              <a:t>files.</a:t>
            </a:r>
          </a:p>
          <a:p>
            <a:r>
              <a:rPr lang="en-US" dirty="0"/>
              <a:t>Transferring a program into the computer’s memory is called </a:t>
            </a:r>
            <a:r>
              <a:rPr lang="en-US" b="1" i="1" dirty="0"/>
              <a:t>loading.</a:t>
            </a:r>
          </a:p>
          <a:p>
            <a:r>
              <a:rPr lang="en-US" dirty="0"/>
              <a:t>Once loaded into memory the program’s instructions are </a:t>
            </a:r>
            <a:r>
              <a:rPr lang="en-US" b="1" i="1" dirty="0"/>
              <a:t>carried out </a:t>
            </a:r>
            <a:r>
              <a:rPr lang="en-US" dirty="0"/>
              <a:t>or </a:t>
            </a:r>
            <a:r>
              <a:rPr lang="en-US" b="1" i="1" dirty="0"/>
              <a:t>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Fundamental Concepts of Computers</a:t>
            </a:r>
          </a:p>
          <a:p>
            <a:r>
              <a:rPr lang="en-US" dirty="0"/>
              <a:t>Learn how Computers works</a:t>
            </a:r>
          </a:p>
          <a:p>
            <a:r>
              <a:rPr lang="en-US" dirty="0"/>
              <a:t>How computers are Used as Practical Tools for Solving Personal Business, and Academic Problems</a:t>
            </a:r>
          </a:p>
          <a:p>
            <a:r>
              <a:rPr lang="en-US" dirty="0"/>
              <a:t>Learn Basic Computer Skills</a:t>
            </a:r>
          </a:p>
          <a:p>
            <a:r>
              <a:rPr lang="en-US" dirty="0"/>
              <a:t>Enabling students to work with various office software's</a:t>
            </a:r>
          </a:p>
          <a:p>
            <a:r>
              <a:rPr lang="en-US" dirty="0"/>
              <a:t>Learn Basics of how to do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  <a:p>
            <a:pPr lvl="1"/>
            <a:r>
              <a:rPr lang="en-US" dirty="0"/>
              <a:t>“</a:t>
            </a:r>
            <a:r>
              <a:rPr lang="en-US" b="1" i="1" dirty="0"/>
              <a:t>All programs that help the computer function properly”.</a:t>
            </a:r>
          </a:p>
          <a:p>
            <a:pPr lvl="1"/>
            <a:r>
              <a:rPr lang="en-US" b="1" i="1" dirty="0"/>
              <a:t>Windows</a:t>
            </a:r>
          </a:p>
          <a:p>
            <a:r>
              <a:rPr lang="en-US" dirty="0"/>
              <a:t>Application software</a:t>
            </a:r>
          </a:p>
          <a:p>
            <a:pPr lvl="1"/>
            <a:r>
              <a:rPr lang="en-US" b="1" i="1" dirty="0"/>
              <a:t>“All the programs you use to perform a task such as writing a letter or browsing the World Wide Web”.</a:t>
            </a:r>
          </a:p>
          <a:p>
            <a:pPr lvl="1"/>
            <a:r>
              <a:rPr lang="en-US" b="1" i="1" dirty="0"/>
              <a:t>MS office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important software</a:t>
            </a:r>
          </a:p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Provides support for running application software</a:t>
            </a:r>
          </a:p>
          <a:p>
            <a:pPr lvl="1"/>
            <a:r>
              <a:rPr lang="en-US" dirty="0"/>
              <a:t>Coordinates the various functions of the computer’s hardware</a:t>
            </a:r>
          </a:p>
          <a:p>
            <a:r>
              <a:rPr lang="en-US" dirty="0"/>
              <a:t>System utilities</a:t>
            </a:r>
          </a:p>
          <a:p>
            <a:pPr lvl="1"/>
            <a:r>
              <a:rPr lang="en-US" dirty="0"/>
              <a:t>Are programs for optimizing computer performance.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Windows XP</a:t>
            </a:r>
          </a:p>
          <a:p>
            <a:pPr lvl="1"/>
            <a:r>
              <a:rPr lang="en-US" dirty="0"/>
              <a:t>Network Operating System</a:t>
            </a:r>
          </a:p>
          <a:p>
            <a:pPr lvl="2"/>
            <a:r>
              <a:rPr lang="en-US" dirty="0"/>
              <a:t>Windows Server 2003</a:t>
            </a:r>
          </a:p>
          <a:p>
            <a:pPr lvl="1"/>
            <a:r>
              <a:rPr lang="en-US" dirty="0"/>
              <a:t>Utility</a:t>
            </a:r>
          </a:p>
          <a:p>
            <a:pPr lvl="2"/>
            <a:r>
              <a:rPr lang="en-US" dirty="0"/>
              <a:t>Symantec </a:t>
            </a:r>
            <a:r>
              <a:rPr lang="en-US" dirty="0" err="1"/>
              <a:t>AntiVirus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interface</a:t>
            </a:r>
          </a:p>
          <a:p>
            <a:pPr lvl="1"/>
            <a:r>
              <a:rPr lang="en-US" dirty="0"/>
              <a:t>Users type instructions at the keyboard, one line at a time</a:t>
            </a:r>
          </a:p>
          <a:p>
            <a:pPr lvl="2"/>
            <a:r>
              <a:rPr lang="en-US" dirty="0"/>
              <a:t>Examples: MS-DOS, DOS, UNIX</a:t>
            </a:r>
          </a:p>
          <a:p>
            <a:r>
              <a:rPr lang="en-US" dirty="0"/>
              <a:t>Graphical user interface (GUI)</a:t>
            </a:r>
          </a:p>
          <a:p>
            <a:pPr lvl="1"/>
            <a:r>
              <a:rPr lang="en-US" dirty="0"/>
              <a:t>Users choose items from menus by using a pointing device to click on icons which represent resources and commands</a:t>
            </a:r>
          </a:p>
          <a:p>
            <a:pPr lvl="2"/>
            <a:r>
              <a:rPr lang="en-US" dirty="0"/>
              <a:t>Examples: Windows, Mac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software includes all programs that enable us to use the computer in a useful way.</a:t>
            </a:r>
          </a:p>
          <a:p>
            <a:r>
              <a:rPr lang="en-US" dirty="0"/>
              <a:t>Accomplishes a specific task.</a:t>
            </a:r>
          </a:p>
          <a:p>
            <a:r>
              <a:rPr lang="en-US" dirty="0"/>
              <a:t>Most common type of software</a:t>
            </a:r>
          </a:p>
          <a:p>
            <a:pPr lvl="1"/>
            <a:r>
              <a:rPr lang="en-US" dirty="0"/>
              <a:t>MS Word</a:t>
            </a:r>
          </a:p>
          <a:p>
            <a:pPr lvl="1"/>
            <a:r>
              <a:rPr lang="en-US" dirty="0"/>
              <a:t>MS PowerPoint</a:t>
            </a:r>
          </a:p>
          <a:p>
            <a:pPr lvl="1"/>
            <a:r>
              <a:rPr lang="en-US" dirty="0"/>
              <a:t>Paint</a:t>
            </a:r>
          </a:p>
          <a:p>
            <a:pPr lvl="1"/>
            <a:r>
              <a:rPr lang="en-US" dirty="0"/>
              <a:t>Covers most common uses of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29971"/>
            <a:ext cx="5638800" cy="522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down about History and generations of computers</a:t>
            </a:r>
          </a:p>
          <a:p>
            <a:r>
              <a:rPr lang="en-US" dirty="0"/>
              <a:t>What is cache memory and virtual memory. Write a brief note about these two types of memories.</a:t>
            </a:r>
          </a:p>
          <a:p>
            <a:r>
              <a:rPr lang="en-US" dirty="0"/>
              <a:t>Submission </a:t>
            </a:r>
            <a:r>
              <a:rPr lang="en-US" dirty="0" smtClean="0"/>
              <a:t>deadline: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Note</a:t>
            </a:r>
            <a:r>
              <a:rPr lang="en-US" dirty="0"/>
              <a:t>: Type your Assignment on computer and submit it in the proper format in hard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some examples of computer applications in society?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Care</a:t>
            </a:r>
          </a:p>
          <a:p>
            <a:r>
              <a:rPr lang="en-US" dirty="0"/>
              <a:t>Science</a:t>
            </a:r>
          </a:p>
          <a:p>
            <a:r>
              <a:rPr lang="en-US" dirty="0"/>
              <a:t>Publishing</a:t>
            </a:r>
          </a:p>
          <a:p>
            <a:r>
              <a:rPr lang="en-US" dirty="0"/>
              <a:t>Manufacturing</a:t>
            </a:r>
          </a:p>
          <a:p>
            <a:r>
              <a:rPr lang="en-US" dirty="0"/>
              <a:t>Travel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Shift from print to digital media</a:t>
            </a:r>
          </a:p>
          <a:p>
            <a:r>
              <a:rPr lang="en-US" dirty="0"/>
              <a:t>Online access and file transfer possible</a:t>
            </a:r>
          </a:p>
          <a:p>
            <a:r>
              <a:rPr lang="en-US" dirty="0"/>
              <a:t>Networking and sharing of information resources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computer is an electronic machine that has the capability of performing computation and processing on the supplied data. It can also store data as well as generated results</a:t>
            </a:r>
          </a:p>
          <a:p>
            <a:r>
              <a:rPr lang="en-US" b="1" dirty="0" smtClean="0"/>
              <a:t>A </a:t>
            </a:r>
            <a:r>
              <a:rPr lang="en-US" b="1" i="1" dirty="0" smtClean="0"/>
              <a:t>computer </a:t>
            </a:r>
            <a:r>
              <a:rPr lang="en-US" b="1" i="1" dirty="0"/>
              <a:t>is a machine that, under a program’s direction and control, performs four basic operations: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program is a list of instructions that tells the computer how to perform these four operations in order to accomplish a task.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The computer accepts the data that has been represented in a way the computer can use</a:t>
            </a:r>
          </a:p>
          <a:p>
            <a:pPr lvl="1"/>
            <a:r>
              <a:rPr lang="en-US" b="1" i="1" dirty="0"/>
              <a:t>“The term data refers to unorganized raw material”</a:t>
            </a:r>
          </a:p>
          <a:p>
            <a:r>
              <a:rPr lang="en-US" dirty="0"/>
              <a:t>Processing:</a:t>
            </a:r>
          </a:p>
          <a:p>
            <a:pPr lvl="1"/>
            <a:r>
              <a:rPr lang="en-US" dirty="0"/>
              <a:t> The computer performs arithmetic or logical operations on the represented data</a:t>
            </a:r>
          </a:p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 The computer saves the result so that they can be used again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The computer can show the result of processing in a way people can understand</a:t>
            </a:r>
          </a:p>
          <a:p>
            <a:pPr lvl="1"/>
            <a:r>
              <a:rPr lang="en-US" b="1" i="1" dirty="0"/>
              <a:t>“The processed data becomes information”.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life cycle</a:t>
            </a:r>
          </a:p>
        </p:txBody>
      </p:sp>
      <p:pic>
        <p:nvPicPr>
          <p:cNvPr id="6" name="Content Placeholder 5" descr="il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106826"/>
            <a:ext cx="7391400" cy="54965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409</TotalTime>
  <Words>1050</Words>
  <Application>Microsoft Office PowerPoint</Application>
  <PresentationFormat>On-screen Show (4:3)</PresentationFormat>
  <Paragraphs>187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Georgia</vt:lpstr>
      <vt:lpstr>Wingdings</vt:lpstr>
      <vt:lpstr>Wingdings 2</vt:lpstr>
      <vt:lpstr>Civic</vt:lpstr>
      <vt:lpstr>Introduction to Computers Lecture 1</vt:lpstr>
      <vt:lpstr>Outline</vt:lpstr>
      <vt:lpstr>Course Objectives</vt:lpstr>
      <vt:lpstr>Computer Application</vt:lpstr>
      <vt:lpstr>Impacts of Computers</vt:lpstr>
      <vt:lpstr>What are computers</vt:lpstr>
      <vt:lpstr>What is a program</vt:lpstr>
      <vt:lpstr>Information life cycle</vt:lpstr>
      <vt:lpstr>Information life cycle</vt:lpstr>
      <vt:lpstr>Computer Systems</vt:lpstr>
      <vt:lpstr>Hardware</vt:lpstr>
      <vt:lpstr>Computer Basic Components</vt:lpstr>
      <vt:lpstr>Input Devices</vt:lpstr>
      <vt:lpstr>Input Devices</vt:lpstr>
      <vt:lpstr>Output Devices</vt:lpstr>
      <vt:lpstr>Output Devices</vt:lpstr>
      <vt:lpstr>Input Output Devices</vt:lpstr>
      <vt:lpstr>PowerPoint Presentation</vt:lpstr>
      <vt:lpstr>Processing Device</vt:lpstr>
      <vt:lpstr>PowerPoint Presentation</vt:lpstr>
      <vt:lpstr>Processing Devices</vt:lpstr>
      <vt:lpstr>Memory Devices </vt:lpstr>
      <vt:lpstr>PowerPoint Presentation</vt:lpstr>
      <vt:lpstr>Storage media vs. Storage Devices</vt:lpstr>
      <vt:lpstr>Communication Devices</vt:lpstr>
      <vt:lpstr>Computer Bus</vt:lpstr>
      <vt:lpstr>Bus Structure</vt:lpstr>
      <vt:lpstr>Types of Computers</vt:lpstr>
      <vt:lpstr>Computer Software</vt:lpstr>
      <vt:lpstr>Types of Software</vt:lpstr>
      <vt:lpstr>System Software</vt:lpstr>
      <vt:lpstr>Operating systems</vt:lpstr>
      <vt:lpstr>Application Software</vt:lpstr>
      <vt:lpstr>How computer works</vt:lpstr>
      <vt:lpstr>Assignment#1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Lecture 1</dc:title>
  <dc:creator>Inspiron</dc:creator>
  <cp:lastModifiedBy>Microsoft account</cp:lastModifiedBy>
  <cp:revision>54</cp:revision>
  <dcterms:created xsi:type="dcterms:W3CDTF">2016-09-05T04:02:05Z</dcterms:created>
  <dcterms:modified xsi:type="dcterms:W3CDTF">2021-11-02T07:48:49Z</dcterms:modified>
</cp:coreProperties>
</file>