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83" r:id="rId8"/>
    <p:sldId id="282" r:id="rId9"/>
    <p:sldId id="258" r:id="rId10"/>
    <p:sldId id="265" r:id="rId11"/>
    <p:sldId id="266" r:id="rId12"/>
    <p:sldId id="267" r:id="rId13"/>
    <p:sldId id="275" r:id="rId14"/>
    <p:sldId id="268" r:id="rId15"/>
    <p:sldId id="278" r:id="rId16"/>
    <p:sldId id="300" r:id="rId17"/>
    <p:sldId id="305" r:id="rId18"/>
    <p:sldId id="306" r:id="rId19"/>
    <p:sldId id="28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84" d="100"/>
          <a:sy n="84" d="100"/>
        </p:scale>
        <p:origin x="163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CBDE266-5EA8-4293-A97E-9C36D169D5E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200CD4-99BD-4D46-A07D-0B97226D37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8: Programming Languages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4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Basic Terms Used in programming languages: 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Language translator</a:t>
            </a:r>
          </a:p>
          <a:p>
            <a:pPr lvl="1"/>
            <a:r>
              <a:rPr lang="en-US" sz="2400" dirty="0"/>
              <a:t>Systems software that converts a programmer’s source code into its equivalent in machine language</a:t>
            </a:r>
          </a:p>
          <a:p>
            <a:r>
              <a:rPr lang="en-US" sz="2800" dirty="0"/>
              <a:t>Source code</a:t>
            </a:r>
          </a:p>
          <a:p>
            <a:pPr lvl="1"/>
            <a:r>
              <a:rPr lang="en-US" sz="2400" dirty="0"/>
              <a:t>High-level program code written by the programmer</a:t>
            </a:r>
          </a:p>
          <a:p>
            <a:r>
              <a:rPr lang="en-US" sz="2800" dirty="0"/>
              <a:t>Object code</a:t>
            </a:r>
          </a:p>
          <a:p>
            <a:pPr lvl="1"/>
            <a:r>
              <a:rPr lang="en-US" sz="2400" dirty="0"/>
              <a:t>Another name for machine language code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406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Programming Languages: Terminology (2)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Interpreter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translator that translates one program statement at a time into machine code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317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3733800"/>
            <a:ext cx="14636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5181600" y="3886200"/>
            <a:ext cx="1219200" cy="12192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39216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b="0" dirty="0"/>
              <a:t>Machine language statement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3200400" y="3886200"/>
            <a:ext cx="1371600" cy="1219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0"/>
              <a:t>Interpreter</a:t>
            </a: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1143000" y="3886200"/>
            <a:ext cx="1371600" cy="1219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30196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0"/>
              <a:t>Program statement</a:t>
            </a:r>
          </a:p>
        </p:txBody>
      </p:sp>
      <p:cxnSp>
        <p:nvCxnSpPr>
          <p:cNvPr id="317449" name="AutoShape 9"/>
          <p:cNvCxnSpPr>
            <a:cxnSpLocks noChangeShapeType="1"/>
            <a:stCxn id="317448" idx="3"/>
            <a:endCxn id="317447" idx="1"/>
          </p:cNvCxnSpPr>
          <p:nvPr/>
        </p:nvCxnSpPr>
        <p:spPr bwMode="auto">
          <a:xfrm>
            <a:off x="2514600" y="4495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50" name="AutoShape 10"/>
          <p:cNvCxnSpPr>
            <a:cxnSpLocks noChangeShapeType="1"/>
            <a:stCxn id="317447" idx="3"/>
            <a:endCxn id="317446" idx="1"/>
          </p:cNvCxnSpPr>
          <p:nvPr/>
        </p:nvCxnSpPr>
        <p:spPr bwMode="auto">
          <a:xfrm>
            <a:off x="4572000" y="4495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51" name="AutoShape 11"/>
          <p:cNvCxnSpPr>
            <a:cxnSpLocks noChangeShapeType="1"/>
            <a:stCxn id="317446" idx="3"/>
            <a:endCxn id="317445" idx="1"/>
          </p:cNvCxnSpPr>
          <p:nvPr/>
        </p:nvCxnSpPr>
        <p:spPr bwMode="auto">
          <a:xfrm>
            <a:off x="6400800" y="4495800"/>
            <a:ext cx="74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6858000" y="51816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Statement</a:t>
            </a:r>
            <a:br>
              <a:rPr lang="en-US" b="0"/>
            </a:br>
            <a:r>
              <a:rPr lang="en-US" b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296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Programming Languages: Terminology (3)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7772400" cy="1447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Compiler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language translator that converts a complete program into machine language to produce a program that the computer can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1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a Compiler and interpreter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4" y="2314274"/>
            <a:ext cx="7762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7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14636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356275" y="1447800"/>
            <a:ext cx="1371600" cy="12192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39216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0" dirty="0"/>
              <a:t>Machine language program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3217985" y="1447800"/>
            <a:ext cx="1371600" cy="1219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0" dirty="0"/>
              <a:t>Compiler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1160585" y="1447800"/>
            <a:ext cx="1371600" cy="1219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30196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0" dirty="0"/>
              <a:t>Computer program</a:t>
            </a:r>
          </a:p>
          <a:p>
            <a:r>
              <a:rPr lang="en-US" dirty="0"/>
              <a:t>(Source code)</a:t>
            </a:r>
            <a:endParaRPr lang="en-US" sz="1800" b="0" dirty="0"/>
          </a:p>
        </p:txBody>
      </p:sp>
      <p:cxnSp>
        <p:nvCxnSpPr>
          <p:cNvPr id="318471" name="AutoShape 7"/>
          <p:cNvCxnSpPr>
            <a:cxnSpLocks noChangeShapeType="1"/>
            <a:stCxn id="318470" idx="3"/>
          </p:cNvCxnSpPr>
          <p:nvPr/>
        </p:nvCxnSpPr>
        <p:spPr bwMode="auto">
          <a:xfrm>
            <a:off x="2532185" y="2057400"/>
            <a:ext cx="66821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2" name="AutoShape 8"/>
          <p:cNvCxnSpPr>
            <a:cxnSpLocks noChangeShapeType="1"/>
            <a:stCxn id="318469" idx="3"/>
          </p:cNvCxnSpPr>
          <p:nvPr/>
        </p:nvCxnSpPr>
        <p:spPr bwMode="auto">
          <a:xfrm>
            <a:off x="4589585" y="2057400"/>
            <a:ext cx="74441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1828800" y="3810000"/>
            <a:ext cx="1371600" cy="12192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39216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0" dirty="0"/>
              <a:t>Machine language program</a:t>
            </a:r>
          </a:p>
        </p:txBody>
      </p:sp>
      <p:cxnSp>
        <p:nvCxnSpPr>
          <p:cNvPr id="318474" name="AutoShape 10"/>
          <p:cNvCxnSpPr>
            <a:cxnSpLocks noChangeShapeType="1"/>
            <a:stCxn id="318473" idx="3"/>
            <a:endCxn id="318467" idx="1"/>
          </p:cNvCxnSpPr>
          <p:nvPr/>
        </p:nvCxnSpPr>
        <p:spPr bwMode="auto">
          <a:xfrm>
            <a:off x="3200400" y="4419600"/>
            <a:ext cx="2590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1066800" y="8223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Step 1: Translate program 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990600" y="323056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Step 2: Execute program 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4724400" y="51054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Program</a:t>
            </a:r>
            <a:br>
              <a:rPr lang="en-US" b="0"/>
            </a:br>
            <a:r>
              <a:rPr lang="en-US" b="0"/>
              <a:t>execution </a:t>
            </a:r>
          </a:p>
        </p:txBody>
      </p:sp>
    </p:spTree>
    <p:extLst>
      <p:ext uri="{BB962C8B-B14F-4D97-AF65-F5344CB8AC3E}">
        <p14:creationId xmlns:p14="http://schemas.microsoft.com/office/powerpoint/2010/main" val="195123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step by step procedure</a:t>
            </a:r>
          </a:p>
          <a:p>
            <a:r>
              <a:rPr lang="en-US" dirty="0"/>
              <a:t>Have specific known time to run</a:t>
            </a:r>
          </a:p>
          <a:p>
            <a:r>
              <a:rPr lang="en-US" dirty="0"/>
              <a:t>Easy for programmer to convert algorithm in source code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7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flowchart</a:t>
            </a:r>
            <a:r>
              <a:rPr lang="en-US" dirty="0"/>
              <a:t> is a type of diagram that uses an algorithm, workflow or process, showing the steps as boxes of various kinds, and their order by connecting them with arrows</a:t>
            </a:r>
          </a:p>
          <a:p>
            <a:r>
              <a:rPr lang="en-US" dirty="0"/>
              <a:t>Define the flow of a program using diagrams</a:t>
            </a:r>
          </a:p>
          <a:p>
            <a:r>
              <a:rPr lang="en-US" dirty="0"/>
              <a:t>We use different shapes to design a flow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4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/ End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Input/output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Compute </a:t>
            </a:r>
          </a:p>
        </p:txBody>
      </p:sp>
      <p:sp>
        <p:nvSpPr>
          <p:cNvPr id="4" name="Oval 3"/>
          <p:cNvSpPr/>
          <p:nvPr/>
        </p:nvSpPr>
        <p:spPr>
          <a:xfrm>
            <a:off x="3810000" y="2286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Start/End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3234" y="4921893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3886200" y="3618464"/>
            <a:ext cx="17526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/output</a:t>
            </a:r>
          </a:p>
        </p:txBody>
      </p:sp>
    </p:spTree>
    <p:extLst>
      <p:ext uri="{BB962C8B-B14F-4D97-AF65-F5344CB8AC3E}">
        <p14:creationId xmlns:p14="http://schemas.microsoft.com/office/powerpoint/2010/main" val="383953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While/</a:t>
            </a:r>
            <a:r>
              <a:rPr lang="en-US" dirty="0" err="1"/>
              <a:t>endwhile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2702313"/>
            <a:ext cx="2924028" cy="1212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14" y="4343400"/>
            <a:ext cx="3305029" cy="19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9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tea</a:t>
            </a:r>
          </a:p>
          <a:p>
            <a:r>
              <a:rPr lang="en-US" dirty="0"/>
              <a:t>How to add two numbers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program</a:t>
            </a:r>
          </a:p>
          <a:p>
            <a:r>
              <a:rPr lang="en-US" dirty="0"/>
              <a:t>What is a programming languages</a:t>
            </a:r>
          </a:p>
          <a:p>
            <a:r>
              <a:rPr lang="en-US" dirty="0"/>
              <a:t>Why we need them</a:t>
            </a:r>
          </a:p>
          <a:p>
            <a:r>
              <a:rPr lang="en-US" dirty="0"/>
              <a:t>Fundamentals</a:t>
            </a:r>
          </a:p>
          <a:p>
            <a:r>
              <a:rPr lang="en-US" dirty="0"/>
              <a:t>Categories </a:t>
            </a:r>
          </a:p>
          <a:p>
            <a:r>
              <a:rPr lang="en-US" dirty="0"/>
              <a:t>Compiling a programming language</a:t>
            </a:r>
          </a:p>
          <a:p>
            <a:r>
              <a:rPr lang="en-US" dirty="0"/>
              <a:t>Pseudo code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7220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</a:t>
            </a:r>
            <a:r>
              <a:rPr lang="en-US" dirty="0" smtClean="0"/>
              <a:t>make </a:t>
            </a:r>
            <a:r>
              <a:rPr lang="en-US" dirty="0"/>
              <a:t>tea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83" y="1846226"/>
            <a:ext cx="5814533" cy="44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add two numbers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848940"/>
            <a:ext cx="2650221" cy="33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list of instruction write in a sequence to perform a specific task or to provide a solution for a given problem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Problem: How to save a word document</a:t>
            </a:r>
          </a:p>
          <a:p>
            <a:pPr lvl="1"/>
            <a:r>
              <a:rPr lang="en-US" dirty="0"/>
              <a:t>Program:</a:t>
            </a:r>
          </a:p>
          <a:p>
            <a:pPr lvl="2"/>
            <a:r>
              <a:rPr lang="en-US" dirty="0"/>
              <a:t>1:  Declare and initialization: MS word open</a:t>
            </a:r>
          </a:p>
          <a:p>
            <a:pPr lvl="2"/>
            <a:r>
              <a:rPr lang="en-US" dirty="0"/>
              <a:t>2:  Click on file</a:t>
            </a:r>
          </a:p>
          <a:p>
            <a:pPr lvl="2"/>
            <a:r>
              <a:rPr lang="en-US" dirty="0"/>
              <a:t>3:  Click on save option</a:t>
            </a:r>
          </a:p>
        </p:txBody>
      </p:sp>
    </p:spTree>
    <p:extLst>
      <p:ext uri="{BB962C8B-B14F-4D97-AF65-F5344CB8AC3E}">
        <p14:creationId xmlns:p14="http://schemas.microsoft.com/office/powerpoint/2010/main" val="2859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a programming languages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is use to write a program in structured form</a:t>
            </a:r>
          </a:p>
          <a:p>
            <a:r>
              <a:rPr lang="en-US" dirty="0"/>
              <a:t>It define the structure of a language</a:t>
            </a:r>
          </a:p>
        </p:txBody>
      </p:sp>
    </p:spTree>
    <p:extLst>
      <p:ext uri="{BB962C8B-B14F-4D97-AF65-F5344CB8AC3E}">
        <p14:creationId xmlns:p14="http://schemas.microsoft.com/office/powerpoint/2010/main" val="338275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we need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design to communicate with a machine and to control the behavior of a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69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Fundamental of any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82" y="21336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/>
              <a:t>Any language should have proper syntax and semantics</a:t>
            </a:r>
          </a:p>
        </p:txBody>
      </p:sp>
    </p:spTree>
    <p:extLst>
      <p:ext uri="{BB962C8B-B14F-4D97-AF65-F5344CB8AC3E}">
        <p14:creationId xmlns:p14="http://schemas.microsoft.com/office/powerpoint/2010/main" val="9444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69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Fundamental of any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82" y="21336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Tell us about the structure of a sentence</a:t>
            </a:r>
          </a:p>
          <a:p>
            <a:pPr lvl="1"/>
            <a:r>
              <a:rPr lang="en-US" dirty="0"/>
              <a:t>Statements written in proper structural form has a right syntax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My name is </a:t>
            </a:r>
            <a:r>
              <a:rPr lang="en-US" dirty="0" err="1"/>
              <a:t>hani</a:t>
            </a: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</a:p>
          <a:p>
            <a:pPr lvl="1"/>
            <a:r>
              <a:rPr lang="en-US" dirty="0"/>
              <a:t>My </a:t>
            </a:r>
            <a:r>
              <a:rPr lang="en-US" dirty="0" err="1"/>
              <a:t>hani</a:t>
            </a:r>
            <a:r>
              <a:rPr lang="en-US" dirty="0"/>
              <a:t> name is      </a:t>
            </a:r>
            <a:r>
              <a:rPr lang="en-US" dirty="0">
                <a:solidFill>
                  <a:srgbClr val="FF0000"/>
                </a:solidFill>
              </a:rPr>
              <a:t>In Correct</a:t>
            </a:r>
          </a:p>
        </p:txBody>
      </p:sp>
    </p:spTree>
    <p:extLst>
      <p:ext uri="{BB962C8B-B14F-4D97-AF65-F5344CB8AC3E}">
        <p14:creationId xmlns:p14="http://schemas.microsoft.com/office/powerpoint/2010/main" val="253175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Fundamental of any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</a:t>
            </a:r>
          </a:p>
          <a:p>
            <a:pPr lvl="1"/>
            <a:r>
              <a:rPr lang="en-US" dirty="0"/>
              <a:t>Meaning of a sentence</a:t>
            </a:r>
          </a:p>
          <a:p>
            <a:pPr lvl="1"/>
            <a:r>
              <a:rPr lang="en-US" dirty="0"/>
              <a:t>Statements written in a structure form is not necessarily have semantics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My name is Hani	</a:t>
            </a:r>
            <a:r>
              <a:rPr lang="en-US" dirty="0">
                <a:solidFill>
                  <a:srgbClr val="FF0000"/>
                </a:solidFill>
              </a:rPr>
              <a:t>Correct</a:t>
            </a:r>
          </a:p>
          <a:p>
            <a:pPr lvl="2"/>
            <a:r>
              <a:rPr lang="en-US" dirty="0"/>
              <a:t>My name is human 	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4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Categories of Programming Languages (1)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Machine Language</a:t>
            </a:r>
          </a:p>
          <a:p>
            <a:r>
              <a:rPr lang="en-US" sz="2800" dirty="0"/>
              <a:t>Assembly Language</a:t>
            </a:r>
          </a:p>
          <a:p>
            <a:r>
              <a:rPr lang="en-US" sz="2800" dirty="0"/>
              <a:t>Third Generation Languages</a:t>
            </a:r>
          </a:p>
          <a:p>
            <a:r>
              <a:rPr lang="en-US" sz="2800" dirty="0"/>
              <a:t>Fourth Generation Languages (4GLs)</a:t>
            </a:r>
          </a:p>
          <a:p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 generation languages</a:t>
            </a:r>
          </a:p>
          <a:p>
            <a:r>
              <a:rPr lang="en-US" sz="2800" dirty="0"/>
              <a:t>Object-oriented languages</a:t>
            </a:r>
          </a:p>
          <a:p>
            <a:r>
              <a:rPr lang="en-US" sz="2800" dirty="0"/>
              <a:t>Query languages</a:t>
            </a:r>
          </a:p>
          <a:p>
            <a:r>
              <a:rPr lang="en-US" sz="2800" dirty="0"/>
              <a:t>Structured query language (SQL)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563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756</TotalTime>
  <Words>401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Austin</vt:lpstr>
      <vt:lpstr>Lecture 8: Programming Languages </vt:lpstr>
      <vt:lpstr>Outline</vt:lpstr>
      <vt:lpstr>What is a program</vt:lpstr>
      <vt:lpstr> What is a programming languages </vt:lpstr>
      <vt:lpstr>  Why we need a programming language</vt:lpstr>
      <vt:lpstr>   Fundamental of any language</vt:lpstr>
      <vt:lpstr>   Fundamental of any language</vt:lpstr>
      <vt:lpstr>   Fundamental of any language</vt:lpstr>
      <vt:lpstr>Categories of Programming Languages (1)</vt:lpstr>
      <vt:lpstr>Basic Terms Used in programming languages: </vt:lpstr>
      <vt:lpstr>Programming Languages: Terminology (2)</vt:lpstr>
      <vt:lpstr>Programming Languages: Terminology (3)</vt:lpstr>
      <vt:lpstr>Difference between a Compiler and interpreter </vt:lpstr>
      <vt:lpstr>PowerPoint Presentation</vt:lpstr>
      <vt:lpstr>Algorithm</vt:lpstr>
      <vt:lpstr>Flow charts</vt:lpstr>
      <vt:lpstr>Flow chart</vt:lpstr>
      <vt:lpstr>PowerPoint Presentation</vt:lpstr>
      <vt:lpstr>Example</vt:lpstr>
      <vt:lpstr> How to make tea </vt:lpstr>
      <vt:lpstr>How to add two numbers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Zarmina</dc:creator>
  <cp:lastModifiedBy>Momin</cp:lastModifiedBy>
  <cp:revision>81</cp:revision>
  <dcterms:created xsi:type="dcterms:W3CDTF">2016-10-07T06:17:21Z</dcterms:created>
  <dcterms:modified xsi:type="dcterms:W3CDTF">2021-12-20T15:40:17Z</dcterms:modified>
</cp:coreProperties>
</file>