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1" r:id="rId7"/>
    <p:sldId id="28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93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Husnain Momin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BSCS-1B</a:t>
            </a:r>
          </a:p>
          <a:p>
            <a:pPr marL="0" indent="0">
              <a:buNone/>
            </a:pPr>
            <a:r>
              <a:rPr lang="en-US" i="1" dirty="0" smtClean="0"/>
              <a:t>Presented to: Ma’am </a:t>
            </a:r>
            <a:r>
              <a:rPr lang="en-US" i="1" dirty="0" err="1" smtClean="0"/>
              <a:t>Zarmina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Myself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was born in Lahore, in the fall of 2002, which makes me 19 years old at the moment. I studied in LGS (MT) till 5</a:t>
            </a:r>
            <a:r>
              <a:rPr lang="en-US" sz="24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grade, after which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had to change schools and completed my matriculation from Unique High School. My Intermediate was also through Unique boys college.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I’m pursuing a bachelor’s degree from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Riphah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International University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computer sciences.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Hobbies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898248"/>
            <a:ext cx="5157787" cy="3946967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dirty="0" smtClean="0"/>
              <a:t>Some of my hobbies include playing video games, watching Netflix, playing cricket and reading.</a:t>
            </a:r>
          </a:p>
          <a:p>
            <a:pPr marL="0" indent="0" algn="l">
              <a:buNone/>
            </a:pPr>
            <a:r>
              <a:rPr lang="en-US" sz="2400" b="0" dirty="0" smtClean="0"/>
              <a:t>My favorite hobby out of these is to play video games on my computer. It is really entertaining as I</a:t>
            </a:r>
            <a:r>
              <a:rPr lang="en-US" sz="2400" b="0" dirty="0"/>
              <a:t> </a:t>
            </a:r>
            <a:r>
              <a:rPr lang="en-US" sz="2400" b="0" dirty="0" smtClean="0"/>
              <a:t>can play with my friends too.</a:t>
            </a:r>
            <a:endParaRPr lang="en-US" sz="2400" b="0" dirty="0"/>
          </a:p>
          <a:p>
            <a:endParaRPr lang="en-US" b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28" y="1347104"/>
            <a:ext cx="3207330" cy="21672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39" y="4930722"/>
            <a:ext cx="3222719" cy="18289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958" y="2494835"/>
            <a:ext cx="2816231" cy="33503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92" y="3348699"/>
            <a:ext cx="2965218" cy="16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 a Computer Scientist?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00" y="1770927"/>
            <a:ext cx="781291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/>
                </a:solidFill>
              </a:rPr>
              <a:t>A computer scientist is like a necessity to the world right now. Currently, almost everything in the world is somehow linked with computers. Programs, applications, mobile phones everything is made possible with the help of a computer scientist. They are the future because the world is developing at a very fast rate which will result in a digitalized new era which no one has ever seen before.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5000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213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Tahoma</vt:lpstr>
      <vt:lpstr>Times New Roman</vt:lpstr>
      <vt:lpstr>Trade Gothic LT Pro</vt:lpstr>
      <vt:lpstr>Trebuchet MS</vt:lpstr>
      <vt:lpstr>Office Theme</vt:lpstr>
      <vt:lpstr>Husnain Momin</vt:lpstr>
      <vt:lpstr>About Myself</vt:lpstr>
      <vt:lpstr>My Hobbies</vt:lpstr>
      <vt:lpstr>Why be a Computer Scientist?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2022-01-28T12:36:22Z</dcterms:created>
  <dcterms:modified xsi:type="dcterms:W3CDTF">2022-01-28T14:31:13Z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