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69F372-963D-4406-8618-00A63AE723D4}"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20FA5-D74A-4B11-9A53-AFC4EF05ABEA}" type="slidenum">
              <a:rPr lang="en-US" smtClean="0"/>
              <a:t>‹#›</a:t>
            </a:fld>
            <a:endParaRPr lang="en-US"/>
          </a:p>
        </p:txBody>
      </p:sp>
    </p:spTree>
    <p:extLst>
      <p:ext uri="{BB962C8B-B14F-4D97-AF65-F5344CB8AC3E}">
        <p14:creationId xmlns:p14="http://schemas.microsoft.com/office/powerpoint/2010/main" val="12243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9F372-963D-4406-8618-00A63AE723D4}"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20FA5-D74A-4B11-9A53-AFC4EF05ABEA}" type="slidenum">
              <a:rPr lang="en-US" smtClean="0"/>
              <a:t>‹#›</a:t>
            </a:fld>
            <a:endParaRPr lang="en-US"/>
          </a:p>
        </p:txBody>
      </p:sp>
    </p:spTree>
    <p:extLst>
      <p:ext uri="{BB962C8B-B14F-4D97-AF65-F5344CB8AC3E}">
        <p14:creationId xmlns:p14="http://schemas.microsoft.com/office/powerpoint/2010/main" val="1951867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9F372-963D-4406-8618-00A63AE723D4}"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20FA5-D74A-4B11-9A53-AFC4EF05ABE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82993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9F372-963D-4406-8618-00A63AE723D4}"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20FA5-D74A-4B11-9A53-AFC4EF05ABEA}" type="slidenum">
              <a:rPr lang="en-US" smtClean="0"/>
              <a:t>‹#›</a:t>
            </a:fld>
            <a:endParaRPr lang="en-US"/>
          </a:p>
        </p:txBody>
      </p:sp>
    </p:spTree>
    <p:extLst>
      <p:ext uri="{BB962C8B-B14F-4D97-AF65-F5344CB8AC3E}">
        <p14:creationId xmlns:p14="http://schemas.microsoft.com/office/powerpoint/2010/main" val="410114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9F372-963D-4406-8618-00A63AE723D4}"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20FA5-D74A-4B11-9A53-AFC4EF05ABE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60395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9F372-963D-4406-8618-00A63AE723D4}"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20FA5-D74A-4B11-9A53-AFC4EF05ABEA}" type="slidenum">
              <a:rPr lang="en-US" smtClean="0"/>
              <a:t>‹#›</a:t>
            </a:fld>
            <a:endParaRPr lang="en-US"/>
          </a:p>
        </p:txBody>
      </p:sp>
    </p:spTree>
    <p:extLst>
      <p:ext uri="{BB962C8B-B14F-4D97-AF65-F5344CB8AC3E}">
        <p14:creationId xmlns:p14="http://schemas.microsoft.com/office/powerpoint/2010/main" val="3908412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69F372-963D-4406-8618-00A63AE723D4}"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20FA5-D74A-4B11-9A53-AFC4EF05ABEA}" type="slidenum">
              <a:rPr lang="en-US" smtClean="0"/>
              <a:t>‹#›</a:t>
            </a:fld>
            <a:endParaRPr lang="en-US"/>
          </a:p>
        </p:txBody>
      </p:sp>
    </p:spTree>
    <p:extLst>
      <p:ext uri="{BB962C8B-B14F-4D97-AF65-F5344CB8AC3E}">
        <p14:creationId xmlns:p14="http://schemas.microsoft.com/office/powerpoint/2010/main" val="1104696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69F372-963D-4406-8618-00A63AE723D4}"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20FA5-D74A-4B11-9A53-AFC4EF05ABEA}" type="slidenum">
              <a:rPr lang="en-US" smtClean="0"/>
              <a:t>‹#›</a:t>
            </a:fld>
            <a:endParaRPr lang="en-US"/>
          </a:p>
        </p:txBody>
      </p:sp>
    </p:spTree>
    <p:extLst>
      <p:ext uri="{BB962C8B-B14F-4D97-AF65-F5344CB8AC3E}">
        <p14:creationId xmlns:p14="http://schemas.microsoft.com/office/powerpoint/2010/main" val="29908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69F372-963D-4406-8618-00A63AE723D4}"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20FA5-D74A-4B11-9A53-AFC4EF05ABEA}" type="slidenum">
              <a:rPr lang="en-US" smtClean="0"/>
              <a:t>‹#›</a:t>
            </a:fld>
            <a:endParaRPr lang="en-US"/>
          </a:p>
        </p:txBody>
      </p:sp>
    </p:spTree>
    <p:extLst>
      <p:ext uri="{BB962C8B-B14F-4D97-AF65-F5344CB8AC3E}">
        <p14:creationId xmlns:p14="http://schemas.microsoft.com/office/powerpoint/2010/main" val="104208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9F372-963D-4406-8618-00A63AE723D4}"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20FA5-D74A-4B11-9A53-AFC4EF05ABEA}" type="slidenum">
              <a:rPr lang="en-US" smtClean="0"/>
              <a:t>‹#›</a:t>
            </a:fld>
            <a:endParaRPr lang="en-US"/>
          </a:p>
        </p:txBody>
      </p:sp>
    </p:spTree>
    <p:extLst>
      <p:ext uri="{BB962C8B-B14F-4D97-AF65-F5344CB8AC3E}">
        <p14:creationId xmlns:p14="http://schemas.microsoft.com/office/powerpoint/2010/main" val="4150055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69F372-963D-4406-8618-00A63AE723D4}"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20FA5-D74A-4B11-9A53-AFC4EF05ABEA}" type="slidenum">
              <a:rPr lang="en-US" smtClean="0"/>
              <a:t>‹#›</a:t>
            </a:fld>
            <a:endParaRPr lang="en-US"/>
          </a:p>
        </p:txBody>
      </p:sp>
    </p:spTree>
    <p:extLst>
      <p:ext uri="{BB962C8B-B14F-4D97-AF65-F5344CB8AC3E}">
        <p14:creationId xmlns:p14="http://schemas.microsoft.com/office/powerpoint/2010/main" val="1199739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69F372-963D-4406-8618-00A63AE723D4}" type="datetimeFigureOut">
              <a:rPr lang="en-US" smtClean="0"/>
              <a:t>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20FA5-D74A-4B11-9A53-AFC4EF05ABEA}" type="slidenum">
              <a:rPr lang="en-US" smtClean="0"/>
              <a:t>‹#›</a:t>
            </a:fld>
            <a:endParaRPr lang="en-US"/>
          </a:p>
        </p:txBody>
      </p:sp>
    </p:spTree>
    <p:extLst>
      <p:ext uri="{BB962C8B-B14F-4D97-AF65-F5344CB8AC3E}">
        <p14:creationId xmlns:p14="http://schemas.microsoft.com/office/powerpoint/2010/main" val="250619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69F372-963D-4406-8618-00A63AE723D4}" type="datetimeFigureOut">
              <a:rPr lang="en-US" smtClean="0"/>
              <a:t>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20FA5-D74A-4B11-9A53-AFC4EF05ABEA}" type="slidenum">
              <a:rPr lang="en-US" smtClean="0"/>
              <a:t>‹#›</a:t>
            </a:fld>
            <a:endParaRPr lang="en-US"/>
          </a:p>
        </p:txBody>
      </p:sp>
    </p:spTree>
    <p:extLst>
      <p:ext uri="{BB962C8B-B14F-4D97-AF65-F5344CB8AC3E}">
        <p14:creationId xmlns:p14="http://schemas.microsoft.com/office/powerpoint/2010/main" val="1445119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69F372-963D-4406-8618-00A63AE723D4}" type="datetimeFigureOut">
              <a:rPr lang="en-US" smtClean="0"/>
              <a:t>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20FA5-D74A-4B11-9A53-AFC4EF05ABEA}" type="slidenum">
              <a:rPr lang="en-US" smtClean="0"/>
              <a:t>‹#›</a:t>
            </a:fld>
            <a:endParaRPr lang="en-US"/>
          </a:p>
        </p:txBody>
      </p:sp>
    </p:spTree>
    <p:extLst>
      <p:ext uri="{BB962C8B-B14F-4D97-AF65-F5344CB8AC3E}">
        <p14:creationId xmlns:p14="http://schemas.microsoft.com/office/powerpoint/2010/main" val="3926954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69F372-963D-4406-8618-00A63AE723D4}"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20FA5-D74A-4B11-9A53-AFC4EF05ABEA}" type="slidenum">
              <a:rPr lang="en-US" smtClean="0"/>
              <a:t>‹#›</a:t>
            </a:fld>
            <a:endParaRPr lang="en-US"/>
          </a:p>
        </p:txBody>
      </p:sp>
    </p:spTree>
    <p:extLst>
      <p:ext uri="{BB962C8B-B14F-4D97-AF65-F5344CB8AC3E}">
        <p14:creationId xmlns:p14="http://schemas.microsoft.com/office/powerpoint/2010/main" val="2900353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69F372-963D-4406-8618-00A63AE723D4}"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20FA5-D74A-4B11-9A53-AFC4EF05ABEA}" type="slidenum">
              <a:rPr lang="en-US" smtClean="0"/>
              <a:t>‹#›</a:t>
            </a:fld>
            <a:endParaRPr lang="en-US"/>
          </a:p>
        </p:txBody>
      </p:sp>
    </p:spTree>
    <p:extLst>
      <p:ext uri="{BB962C8B-B14F-4D97-AF65-F5344CB8AC3E}">
        <p14:creationId xmlns:p14="http://schemas.microsoft.com/office/powerpoint/2010/main" val="216172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9F372-963D-4406-8618-00A63AE723D4}" type="datetimeFigureOut">
              <a:rPr lang="en-US" smtClean="0"/>
              <a:t>2/24/2022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6C20FA5-D74A-4B11-9A53-AFC4EF05ABEA}" type="slidenum">
              <a:rPr lang="en-US" smtClean="0"/>
              <a:t>‹#›</a:t>
            </a:fld>
            <a:endParaRPr lang="en-US"/>
          </a:p>
        </p:txBody>
      </p:sp>
    </p:spTree>
    <p:extLst>
      <p:ext uri="{BB962C8B-B14F-4D97-AF65-F5344CB8AC3E}">
        <p14:creationId xmlns:p14="http://schemas.microsoft.com/office/powerpoint/2010/main" val="294761875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374817-1A89-4ADF-B718-7F9E5DEA575E}"/>
              </a:ext>
            </a:extLst>
          </p:cNvPr>
          <p:cNvSpPr>
            <a:spLocks noGrp="1"/>
          </p:cNvSpPr>
          <p:nvPr>
            <p:ph type="ctrTitle"/>
          </p:nvPr>
        </p:nvSpPr>
        <p:spPr>
          <a:xfrm>
            <a:off x="1887292" y="671110"/>
            <a:ext cx="9643198" cy="1475013"/>
          </a:xfrm>
        </p:spPr>
        <p:txBody>
          <a:bodyPr>
            <a:normAutofit fontScale="90000"/>
          </a:bodyPr>
          <a:lstStyle/>
          <a:p>
            <a:pPr algn="ctr"/>
            <a:r>
              <a:rPr lang="en-US" sz="4400" b="1" dirty="0">
                <a:solidFill>
                  <a:srgbClr val="002060"/>
                </a:solidFill>
                <a:latin typeface="Abadi" panose="020B0604020104020204" pitchFamily="34" charset="0"/>
              </a:rPr>
              <a:t>RIPHAH INTERNATIONAL </a:t>
            </a:r>
            <a:r>
              <a:rPr lang="en-US" sz="4400" b="1" dirty="0" smtClean="0">
                <a:solidFill>
                  <a:srgbClr val="002060"/>
                </a:solidFill>
                <a:latin typeface="Abadi" panose="020B0604020104020204" pitchFamily="34" charset="0"/>
              </a:rPr>
              <a:t>UNIVERSITY</a:t>
            </a:r>
            <a:r>
              <a:rPr lang="en-US" dirty="0" smtClean="0">
                <a:solidFill>
                  <a:srgbClr val="002060"/>
                </a:solidFill>
                <a:latin typeface="Abadi" panose="020B0604020104020204" pitchFamily="34" charset="0"/>
              </a:rPr>
              <a:t/>
            </a:r>
            <a:br>
              <a:rPr lang="en-US" dirty="0" smtClean="0">
                <a:solidFill>
                  <a:srgbClr val="002060"/>
                </a:solidFill>
                <a:latin typeface="Abadi" panose="020B0604020104020204" pitchFamily="34" charset="0"/>
              </a:rPr>
            </a:br>
            <a:r>
              <a:rPr lang="en-US" sz="2800" i="1" dirty="0" smtClean="0">
                <a:solidFill>
                  <a:srgbClr val="002060"/>
                </a:solidFill>
                <a:latin typeface="Abadi" panose="020B0604020104020204" pitchFamily="34" charset="0"/>
              </a:rPr>
              <a:t>SCHOOL </a:t>
            </a:r>
            <a:r>
              <a:rPr lang="en-US" sz="2800" i="1" dirty="0">
                <a:solidFill>
                  <a:srgbClr val="002060"/>
                </a:solidFill>
                <a:latin typeface="Abadi" panose="020B0604020104020204" pitchFamily="34" charset="0"/>
              </a:rPr>
              <a:t>OF COMPUTING AND INNOVATION (RSCI)</a:t>
            </a:r>
            <a:endParaRPr lang="en-US" i="1" dirty="0">
              <a:solidFill>
                <a:srgbClr val="002060"/>
              </a:solidFill>
              <a:latin typeface="Abadi" panose="020B0604020104020204" pitchFamily="34" charset="0"/>
            </a:endParaRPr>
          </a:p>
        </p:txBody>
      </p:sp>
      <p:sp>
        <p:nvSpPr>
          <p:cNvPr id="3" name="Subtitle 2">
            <a:extLst>
              <a:ext uri="{FF2B5EF4-FFF2-40B4-BE49-F238E27FC236}">
                <a16:creationId xmlns:a16="http://schemas.microsoft.com/office/drawing/2014/main" xmlns="" id="{717ABC21-D74E-4E6E-A18D-AB5F7B167508}"/>
              </a:ext>
            </a:extLst>
          </p:cNvPr>
          <p:cNvSpPr>
            <a:spLocks noGrp="1"/>
          </p:cNvSpPr>
          <p:nvPr>
            <p:ph type="subTitle" idx="1"/>
          </p:nvPr>
        </p:nvSpPr>
        <p:spPr>
          <a:xfrm>
            <a:off x="1887292" y="3525732"/>
            <a:ext cx="7766936" cy="1096899"/>
          </a:xfrm>
        </p:spPr>
        <p:txBody>
          <a:bodyPr>
            <a:normAutofit/>
          </a:bodyPr>
          <a:lstStyle/>
          <a:p>
            <a:pPr algn="ctr"/>
            <a:r>
              <a:rPr lang="en-US" sz="2400" b="1" dirty="0" smtClean="0"/>
              <a:t>GRAPHICAL REPRESENTATION OF SINE, COSINE AND TANGENT GRAPH USING GRAPHICS</a:t>
            </a:r>
            <a:endParaRPr lang="en-US" sz="2400" b="1" dirty="0"/>
          </a:p>
        </p:txBody>
      </p:sp>
      <p:pic>
        <p:nvPicPr>
          <p:cNvPr id="5" name="Picture 4" descr="Logo, company name&#10;&#10;Description automatically generated">
            <a:extLst>
              <a:ext uri="{FF2B5EF4-FFF2-40B4-BE49-F238E27FC236}">
                <a16:creationId xmlns:a16="http://schemas.microsoft.com/office/drawing/2014/main" xmlns="" id="{3D32822D-1978-4971-8CF3-D69CD79865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492" y="671110"/>
            <a:ext cx="1380800" cy="1702220"/>
          </a:xfrm>
          <a:prstGeom prst="rect">
            <a:avLst/>
          </a:prstGeom>
        </p:spPr>
      </p:pic>
    </p:spTree>
    <p:extLst>
      <p:ext uri="{BB962C8B-B14F-4D97-AF65-F5344CB8AC3E}">
        <p14:creationId xmlns:p14="http://schemas.microsoft.com/office/powerpoint/2010/main" val="36071713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88F25F-1633-477F-9211-EB0B68156DBF}"/>
              </a:ext>
            </a:extLst>
          </p:cNvPr>
          <p:cNvSpPr>
            <a:spLocks noGrp="1"/>
          </p:cNvSpPr>
          <p:nvPr>
            <p:ph type="title"/>
          </p:nvPr>
        </p:nvSpPr>
        <p:spPr/>
        <p:txBody>
          <a:bodyPr/>
          <a:lstStyle/>
          <a:p>
            <a:r>
              <a:rPr lang="en-US" dirty="0"/>
              <a:t>PROJECT INFORMATION</a:t>
            </a:r>
          </a:p>
        </p:txBody>
      </p:sp>
      <p:sp>
        <p:nvSpPr>
          <p:cNvPr id="3" name="Content Placeholder 2">
            <a:extLst>
              <a:ext uri="{FF2B5EF4-FFF2-40B4-BE49-F238E27FC236}">
                <a16:creationId xmlns:a16="http://schemas.microsoft.com/office/drawing/2014/main" xmlns="" id="{0CED0A70-9EB3-4E9E-B66B-B73DE15DC66C}"/>
              </a:ext>
            </a:extLst>
          </p:cNvPr>
          <p:cNvSpPr>
            <a:spLocks noGrp="1"/>
          </p:cNvSpPr>
          <p:nvPr>
            <p:ph idx="1"/>
          </p:nvPr>
        </p:nvSpPr>
        <p:spPr/>
        <p:txBody>
          <a:bodyPr>
            <a:normAutofit/>
          </a:bodyPr>
          <a:lstStyle/>
          <a:p>
            <a:r>
              <a:rPr lang="en-US" sz="3200" dirty="0"/>
              <a:t>Project Name: </a:t>
            </a:r>
            <a:r>
              <a:rPr lang="en-US" sz="3200" dirty="0" smtClean="0"/>
              <a:t>Graphical Representation of Sin, Tan and Cos graph.</a:t>
            </a:r>
          </a:p>
          <a:p>
            <a:pPr marL="0" indent="0">
              <a:buNone/>
            </a:pPr>
            <a:endParaRPr lang="en-US" sz="3200" dirty="0"/>
          </a:p>
          <a:p>
            <a:r>
              <a:rPr lang="en-US" sz="3200" dirty="0"/>
              <a:t>Group Members</a:t>
            </a:r>
            <a:r>
              <a:rPr lang="en-US" sz="3200" dirty="0" smtClean="0"/>
              <a:t>: Husnain Momin and Imran</a:t>
            </a:r>
            <a:endParaRPr lang="en-US" sz="3200" dirty="0"/>
          </a:p>
        </p:txBody>
      </p:sp>
    </p:spTree>
    <p:extLst>
      <p:ext uri="{BB962C8B-B14F-4D97-AF65-F5344CB8AC3E}">
        <p14:creationId xmlns:p14="http://schemas.microsoft.com/office/powerpoint/2010/main" val="177606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F54FCD-1D3D-4BAF-B4B5-E1F36D829618}"/>
              </a:ext>
            </a:extLst>
          </p:cNvPr>
          <p:cNvSpPr>
            <a:spLocks noGrp="1"/>
          </p:cNvSpPr>
          <p:nvPr>
            <p:ph type="title"/>
          </p:nvPr>
        </p:nvSpPr>
        <p:spPr/>
        <p:txBody>
          <a:bodyPr/>
          <a:lstStyle/>
          <a:p>
            <a:r>
              <a:rPr lang="en-US" dirty="0"/>
              <a:t>I</a:t>
            </a:r>
            <a:r>
              <a:rPr lang="en-US" dirty="0" smtClean="0"/>
              <a:t>ntroduction</a:t>
            </a:r>
            <a:endParaRPr lang="en-US" dirty="0"/>
          </a:p>
        </p:txBody>
      </p:sp>
      <p:sp>
        <p:nvSpPr>
          <p:cNvPr id="3" name="Content Placeholder 2">
            <a:extLst>
              <a:ext uri="{FF2B5EF4-FFF2-40B4-BE49-F238E27FC236}">
                <a16:creationId xmlns:a16="http://schemas.microsoft.com/office/drawing/2014/main" xmlns="" id="{2A199C46-518E-4144-A1BB-F38C10CB8A52}"/>
              </a:ext>
            </a:extLst>
          </p:cNvPr>
          <p:cNvSpPr>
            <a:spLocks noGrp="1"/>
          </p:cNvSpPr>
          <p:nvPr>
            <p:ph idx="1"/>
          </p:nvPr>
        </p:nvSpPr>
        <p:spPr/>
        <p:txBody>
          <a:bodyPr>
            <a:normAutofit/>
          </a:bodyPr>
          <a:lstStyle/>
          <a:p>
            <a:r>
              <a:rPr lang="en-US" sz="2800" i="1" dirty="0" smtClean="0"/>
              <a:t>It is a program which asks user for an input angle using the already given values or the user can enter his own. It then converts the angle into radians and draw its respective graph using graphics library.  </a:t>
            </a:r>
            <a:endParaRPr lang="en-US" sz="2800" i="1" dirty="0"/>
          </a:p>
        </p:txBody>
      </p:sp>
    </p:spTree>
    <p:extLst>
      <p:ext uri="{BB962C8B-B14F-4D97-AF65-F5344CB8AC3E}">
        <p14:creationId xmlns:p14="http://schemas.microsoft.com/office/powerpoint/2010/main" val="28945762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9AC307-C659-4CC8-93BB-885C0150260C}"/>
              </a:ext>
            </a:extLst>
          </p:cNvPr>
          <p:cNvSpPr>
            <a:spLocks noGrp="1"/>
          </p:cNvSpPr>
          <p:nvPr>
            <p:ph type="title"/>
          </p:nvPr>
        </p:nvSpPr>
        <p:spPr>
          <a:xfrm>
            <a:off x="677334" y="1035113"/>
            <a:ext cx="8596668" cy="1320800"/>
          </a:xfrm>
        </p:spPr>
        <p:txBody>
          <a:bodyPr/>
          <a:lstStyle/>
          <a:p>
            <a:r>
              <a:rPr lang="en-US" dirty="0" smtClean="0"/>
              <a:t>Some Functions</a:t>
            </a:r>
            <a:endParaRPr lang="en-US" dirty="0"/>
          </a:p>
        </p:txBody>
      </p:sp>
      <p:sp>
        <p:nvSpPr>
          <p:cNvPr id="3" name="Content Placeholder 2">
            <a:extLst>
              <a:ext uri="{FF2B5EF4-FFF2-40B4-BE49-F238E27FC236}">
                <a16:creationId xmlns:a16="http://schemas.microsoft.com/office/drawing/2014/main" xmlns="" id="{794C4D49-0C3B-4B10-9963-15A52B02D19C}"/>
              </a:ext>
            </a:extLst>
          </p:cNvPr>
          <p:cNvSpPr>
            <a:spLocks noGrp="1"/>
          </p:cNvSpPr>
          <p:nvPr>
            <p:ph idx="1"/>
          </p:nvPr>
        </p:nvSpPr>
        <p:spPr>
          <a:xfrm>
            <a:off x="677334" y="2432193"/>
            <a:ext cx="8596668" cy="3880773"/>
          </a:xfrm>
        </p:spPr>
        <p:txBody>
          <a:bodyPr>
            <a:normAutofit/>
          </a:bodyPr>
          <a:lstStyle/>
          <a:p>
            <a:r>
              <a:rPr lang="en-US" sz="2800" dirty="0" smtClean="0"/>
              <a:t>Calculate Factorial.</a:t>
            </a:r>
            <a:endParaRPr lang="en-US" sz="2800" dirty="0"/>
          </a:p>
          <a:p>
            <a:r>
              <a:rPr lang="en-US" sz="2800" dirty="0" smtClean="0"/>
              <a:t>Convert angles into radians.</a:t>
            </a:r>
            <a:endParaRPr lang="en-US" sz="2800" dirty="0"/>
          </a:p>
          <a:p>
            <a:r>
              <a:rPr lang="en-US" sz="2800" dirty="0" smtClean="0"/>
              <a:t>Use Taylor series to calculate sin, </a:t>
            </a:r>
            <a:r>
              <a:rPr lang="en-US" sz="2800" dirty="0" err="1" smtClean="0"/>
              <a:t>cos</a:t>
            </a:r>
            <a:r>
              <a:rPr lang="en-US" sz="2800" dirty="0"/>
              <a:t> </a:t>
            </a:r>
            <a:r>
              <a:rPr lang="en-US" sz="2800" dirty="0" smtClean="0"/>
              <a:t>and tan</a:t>
            </a:r>
            <a:r>
              <a:rPr lang="en-US" sz="2800" dirty="0" smtClean="0"/>
              <a:t>.</a:t>
            </a:r>
            <a:endParaRPr lang="en-US" sz="2800" dirty="0"/>
          </a:p>
          <a:p>
            <a:r>
              <a:rPr lang="en-US" sz="2800" dirty="0"/>
              <a:t>A </a:t>
            </a:r>
            <a:r>
              <a:rPr lang="en-US" sz="2800" dirty="0" smtClean="0"/>
              <a:t>user can enter their own or predefined value.</a:t>
            </a:r>
          </a:p>
          <a:p>
            <a:r>
              <a:rPr lang="en-US" sz="2800" dirty="0" smtClean="0"/>
              <a:t>Pointers to output values.</a:t>
            </a:r>
            <a:endParaRPr lang="en-US" sz="2800" dirty="0"/>
          </a:p>
          <a:p>
            <a:pPr marL="0" indent="0">
              <a:buNone/>
            </a:pPr>
            <a:endParaRPr lang="en-US" sz="2800" dirty="0"/>
          </a:p>
        </p:txBody>
      </p:sp>
    </p:spTree>
    <p:extLst>
      <p:ext uri="{BB962C8B-B14F-4D97-AF65-F5344CB8AC3E}">
        <p14:creationId xmlns:p14="http://schemas.microsoft.com/office/powerpoint/2010/main" val="817602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 calcmode="lin" valueType="num">
                                      <p:cBhvr>
                                        <p:cTn id="39"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 calcmode="lin" valueType="num">
                                      <p:cBhvr>
                                        <p:cTn id="47"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8"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9"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50"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48BDD4-B662-48BC-A282-C0E2B70E1A20}"/>
              </a:ext>
            </a:extLst>
          </p:cNvPr>
          <p:cNvSpPr>
            <a:spLocks noGrp="1"/>
          </p:cNvSpPr>
          <p:nvPr>
            <p:ph type="title"/>
          </p:nvPr>
        </p:nvSpPr>
        <p:spPr>
          <a:xfrm>
            <a:off x="677334" y="609600"/>
            <a:ext cx="8596668" cy="1320800"/>
          </a:xfrm>
        </p:spPr>
        <p:txBody>
          <a:bodyPr/>
          <a:lstStyle/>
          <a:p>
            <a:r>
              <a:rPr lang="en-US" dirty="0" smtClean="0"/>
              <a:t>IDE</a:t>
            </a:r>
            <a:r>
              <a:rPr lang="en-US" dirty="0" smtClean="0"/>
              <a:t> </a:t>
            </a:r>
            <a:r>
              <a:rPr lang="en-US" dirty="0"/>
              <a:t>and </a:t>
            </a:r>
            <a:r>
              <a:rPr lang="en-US" dirty="0"/>
              <a:t>P</a:t>
            </a:r>
            <a:r>
              <a:rPr lang="en-US" dirty="0" smtClean="0"/>
              <a:t>rogramming language used</a:t>
            </a:r>
            <a:endParaRPr lang="en-US" dirty="0"/>
          </a:p>
        </p:txBody>
      </p:sp>
      <p:sp>
        <p:nvSpPr>
          <p:cNvPr id="3" name="Content Placeholder 2">
            <a:extLst>
              <a:ext uri="{FF2B5EF4-FFF2-40B4-BE49-F238E27FC236}">
                <a16:creationId xmlns:a16="http://schemas.microsoft.com/office/drawing/2014/main" xmlns="" id="{DB2B0D67-D800-4A74-8E5E-B7BC23266FAC}"/>
              </a:ext>
            </a:extLst>
          </p:cNvPr>
          <p:cNvSpPr>
            <a:spLocks noGrp="1"/>
          </p:cNvSpPr>
          <p:nvPr>
            <p:ph idx="1"/>
          </p:nvPr>
        </p:nvSpPr>
        <p:spPr/>
        <p:txBody>
          <a:bodyPr>
            <a:normAutofit/>
          </a:bodyPr>
          <a:lstStyle/>
          <a:p>
            <a:pPr marL="0" indent="0">
              <a:buNone/>
            </a:pPr>
            <a:r>
              <a:rPr lang="en-US" sz="2800" i="1" dirty="0"/>
              <a:t>The programming language used is C++ and the </a:t>
            </a:r>
            <a:r>
              <a:rPr lang="en-US" sz="2800" i="1" dirty="0" smtClean="0"/>
              <a:t>IDE used is </a:t>
            </a:r>
            <a:r>
              <a:rPr lang="en-US" sz="2800" i="1" dirty="0" err="1" smtClean="0"/>
              <a:t>Dev</a:t>
            </a:r>
            <a:r>
              <a:rPr lang="en-US" sz="2800" i="1" dirty="0" smtClean="0"/>
              <a:t> C++.</a:t>
            </a:r>
          </a:p>
          <a:p>
            <a:pPr marL="0" indent="0">
              <a:buNone/>
            </a:pPr>
            <a:r>
              <a:rPr lang="en-US" sz="2800" i="1" dirty="0" smtClean="0"/>
              <a:t>The key library in this program is </a:t>
            </a:r>
            <a:r>
              <a:rPr lang="en-US" sz="2800" i="1" dirty="0" err="1" smtClean="0"/>
              <a:t>graphics.h</a:t>
            </a:r>
            <a:r>
              <a:rPr lang="en-US" sz="2800" i="1" dirty="0" smtClean="0"/>
              <a:t>.</a:t>
            </a:r>
            <a:endParaRPr lang="en-US" sz="2800" i="1" dirty="0"/>
          </a:p>
        </p:txBody>
      </p:sp>
    </p:spTree>
    <p:extLst>
      <p:ext uri="{BB962C8B-B14F-4D97-AF65-F5344CB8AC3E}">
        <p14:creationId xmlns:p14="http://schemas.microsoft.com/office/powerpoint/2010/main" val="2658391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E40876-E95D-4B43-B26A-66A5B7E1D498}"/>
              </a:ext>
            </a:extLst>
          </p:cNvPr>
          <p:cNvSpPr>
            <a:spLocks noGrp="1"/>
          </p:cNvSpPr>
          <p:nvPr>
            <p:ph type="title"/>
          </p:nvPr>
        </p:nvSpPr>
        <p:spPr/>
        <p:txBody>
          <a:bodyPr/>
          <a:lstStyle/>
          <a:p>
            <a:r>
              <a:rPr lang="en-US" dirty="0"/>
              <a:t>FLOW CHART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4348" y="1091809"/>
            <a:ext cx="3992577" cy="5466264"/>
          </a:xfrm>
        </p:spPr>
      </p:pic>
    </p:spTree>
    <p:extLst>
      <p:ext uri="{BB962C8B-B14F-4D97-AF65-F5344CB8AC3E}">
        <p14:creationId xmlns:p14="http://schemas.microsoft.com/office/powerpoint/2010/main" val="21037681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21C689-C583-41CD-8655-D476012564C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xmlns="" id="{3A0855BB-8C66-4D4B-A4CE-8EE8B0FD3CF1}"/>
              </a:ext>
            </a:extLst>
          </p:cNvPr>
          <p:cNvSpPr>
            <a:spLocks noGrp="1"/>
          </p:cNvSpPr>
          <p:nvPr>
            <p:ph idx="1"/>
          </p:nvPr>
        </p:nvSpPr>
        <p:spPr/>
        <p:txBody>
          <a:bodyPr>
            <a:normAutofit/>
          </a:bodyPr>
          <a:lstStyle/>
          <a:p>
            <a:pPr marL="0" indent="0">
              <a:buNone/>
            </a:pPr>
            <a:r>
              <a:rPr lang="en-US" sz="2800" i="1" dirty="0" smtClean="0"/>
              <a:t>You can get a trigonometric graph of any value of Sin, Cos and Tan on windows BGI </a:t>
            </a:r>
            <a:r>
              <a:rPr lang="en-US" sz="2800" i="1" dirty="0" smtClean="0"/>
              <a:t>using </a:t>
            </a:r>
            <a:r>
              <a:rPr lang="en-US" sz="2800" i="1" dirty="0" err="1" smtClean="0"/>
              <a:t>graphics.h</a:t>
            </a:r>
            <a:r>
              <a:rPr lang="en-US" sz="2800" i="1" dirty="0" smtClean="0"/>
              <a:t>.</a:t>
            </a:r>
          </a:p>
          <a:p>
            <a:pPr marL="0" indent="0">
              <a:buNone/>
            </a:pPr>
            <a:r>
              <a:rPr lang="en-US" sz="2800" i="1" dirty="0" smtClean="0"/>
              <a:t>It creates a </a:t>
            </a:r>
            <a:r>
              <a:rPr lang="en-US" sz="2800" i="1" dirty="0" smtClean="0"/>
              <a:t>horizontal line similar to the x axis on a Cartesian plane using </a:t>
            </a:r>
            <a:r>
              <a:rPr lang="en-US" sz="2800" i="1" dirty="0" err="1" smtClean="0"/>
              <a:t>getmax</a:t>
            </a:r>
            <a:r>
              <a:rPr lang="en-US" sz="2800" i="1" dirty="0" smtClean="0"/>
              <a:t> function</a:t>
            </a:r>
            <a:endParaRPr lang="en-US" sz="2800" i="1" dirty="0"/>
          </a:p>
        </p:txBody>
      </p:sp>
    </p:spTree>
    <p:extLst>
      <p:ext uri="{BB962C8B-B14F-4D97-AF65-F5344CB8AC3E}">
        <p14:creationId xmlns:p14="http://schemas.microsoft.com/office/powerpoint/2010/main" val="21330502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135</TotalTime>
  <Words>183</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Abadi</vt:lpstr>
      <vt:lpstr>Arial</vt:lpstr>
      <vt:lpstr>Trebuchet MS</vt:lpstr>
      <vt:lpstr>Wingdings 3</vt:lpstr>
      <vt:lpstr>Facet</vt:lpstr>
      <vt:lpstr>RIPHAH INTERNATIONAL UNIVERSITY SCHOOL OF COMPUTING AND INNOVATION (RSCI)</vt:lpstr>
      <vt:lpstr>PROJECT INFORMATION</vt:lpstr>
      <vt:lpstr>Introduction</vt:lpstr>
      <vt:lpstr>Some Functions</vt:lpstr>
      <vt:lpstr>IDE and Programming language used</vt:lpstr>
      <vt:lpstr>FLOW CHART</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RIPHAH INTERNATIONAL UNIVERSITY SCHOOL OF COMPUTING AND INNOVATION</dc:title>
  <dc:creator>fa2016BSIT068</dc:creator>
  <cp:lastModifiedBy>Momin</cp:lastModifiedBy>
  <cp:revision>9</cp:revision>
  <dcterms:created xsi:type="dcterms:W3CDTF">2022-02-16T19:19:30Z</dcterms:created>
  <dcterms:modified xsi:type="dcterms:W3CDTF">2022-02-23T19:35:01Z</dcterms:modified>
</cp:coreProperties>
</file>