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下列粒子中，带负电的是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A．原子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B．质子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C．电子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D．中子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分辨不同人的声音，主要是依据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C．振幅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D．音色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四冲程内燃机在工作过程中，将机械能转化为内能的冲程是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A．吸气冲程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B．压缩冲程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C．做功冲程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D．排气冲程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地铁启动离站的加速过程中，其惯性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A．先变大后不变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B．先不变后变大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C．一直变大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D．一直不变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在图1所示的电路中，滑动变阻器滑片P位于中点附近。用电阻R3替换R1（R3＞R1）后，在确保电路安全的前提下，可能使电流表A与A1示数的比值与替换R1前相同的方法是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0455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A．增大电源电压，不移动滑片P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B．减小电源电压，不移动滑片P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C．电源电压不变，滑片P向右移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D．电源电压不变，滑片P向左移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如图2所示，实心均匀正方体甲、乙置于水平地面上，它们的质量为m甲、m乙，对水平地面的压强为p甲、p乙。现沿水平方向在上部分别截去相同高度的部分，则下列关系中一定能使水平面所受压力变化量∆F甲＜∆F乙的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8008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A．p甲＝p乙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B．p甲＞p乙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C．m甲＝m乙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D．m甲＞m乙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2022-07-05T14:36:04Z</dcterms:created>
  <dcterms:modified xsi:type="dcterms:W3CDTF">2022-07-05T14:36:04Z</dcterms:modified>
</cp:coreProperties>
</file>