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在原子中，带负电的是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A．质子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B．中子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C．电子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D．原子核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最先发现电流磁效应的科学家是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A．牛顿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B．奥斯特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C．欧姆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D．焦耳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接听电话时一听对方说话声，就能分辨出对方是否是熟悉的人，这主要依据是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D．频率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把放大镜正对太阳光，可在距放大镜10厘米处得到一个最小最亮的光斑；若用此放大镜来放大观察邮票上的细小部分，则邮票到透镜的距离应该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A．小于10厘米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B．等于10厘米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C．在10厘米到20厘米之间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D．大于20厘米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甲、乙两辆车同时在同一平直道路上向东做匀速直线运动，它们的s-t图像如图1所示，经过8秒两车相距40米。若甲、乙的速度分别为v</a:t>
            </a:r>
            <a:pPr algn="l"/>
            <a:r>
              <a:rPr lang="en-US" sz="1200" dirty="0">
                <a:solidFill>
                  <a:srgbClr val="363636"/>
                </a:solidFill>
              </a:rPr>
              <a:t>甲</a:t>
            </a:r>
            <a:pPr algn="l"/>
            <a:r>
              <a:rPr lang="en-US" sz="1800" dirty="0">
                <a:solidFill>
                  <a:srgbClr val="363636"/>
                </a:solidFill>
              </a:rPr>
              <a:t>、v</a:t>
            </a:r>
            <a:pPr algn="l"/>
            <a:r>
              <a:rPr lang="en-US" sz="1200" dirty="0">
                <a:solidFill>
                  <a:srgbClr val="363636"/>
                </a:solidFill>
              </a:rPr>
              <a:t>乙</a:t>
            </a:r>
            <a:pPr algn="l"/>
            <a:r>
              <a:rPr lang="en-US" sz="1800" dirty="0">
                <a:solidFill>
                  <a:srgbClr val="363636"/>
                </a:solidFill>
              </a:rPr>
              <a:t>，则它们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8227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 .以乙为参照物，甲是静止的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 以甲为参照物，乙向东运动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 可能从同一点出发，且v</a:t>
            </a:r>
            <a:pPr algn="l"/>
            <a:r>
              <a:rPr lang="en-US" sz="800" dirty="0">
                <a:solidFill>
                  <a:srgbClr val="363636"/>
                </a:solidFill>
              </a:rPr>
              <a:t>甲</a:t>
            </a:r>
            <a:pPr algn="l"/>
            <a:r>
              <a:rPr lang="en-US" sz="1400" dirty="0">
                <a:solidFill>
                  <a:srgbClr val="363636"/>
                </a:solidFill>
              </a:rPr>
              <a:t>＝10米/秒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 一定从同一点出发，且v</a:t>
            </a:r>
            <a:pPr algn="l"/>
            <a:r>
              <a:rPr lang="en-US" sz="800" dirty="0">
                <a:solidFill>
                  <a:srgbClr val="363636"/>
                </a:solidFill>
              </a:rPr>
              <a:t>乙</a:t>
            </a:r>
            <a:pPr algn="l"/>
            <a:r>
              <a:rPr lang="en-US" sz="1400" dirty="0">
                <a:solidFill>
                  <a:srgbClr val="363636"/>
                </a:solidFill>
              </a:rPr>
              <a:t>＝5米/秒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在图2所示的电路中，电阻R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的阻值为10欧，滑动变阻器滑片P位于中点。用一阻值为20欧的电阻替换R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后，可能使电流表示数与替换R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前相同的方法是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5883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A电源电压不变，不移动滑片P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B电源电压不变，向右移动滑片P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C减小电源电压，不移动滑片P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D增大电源电压，向左移动滑片P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2022-07-11T01:38:41Z</dcterms:created>
  <dcterms:modified xsi:type="dcterms:W3CDTF">2022-07-11T01:38:41Z</dcterms:modified>
</cp:coreProperties>
</file>